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41"/>
  </p:notesMasterIdLst>
  <p:sldIdLst>
    <p:sldId id="338" r:id="rId2"/>
    <p:sldId id="265" r:id="rId3"/>
    <p:sldId id="258" r:id="rId4"/>
    <p:sldId id="257" r:id="rId5"/>
    <p:sldId id="372" r:id="rId6"/>
    <p:sldId id="346" r:id="rId7"/>
    <p:sldId id="259" r:id="rId8"/>
    <p:sldId id="276" r:id="rId9"/>
    <p:sldId id="267" r:id="rId10"/>
    <p:sldId id="363" r:id="rId11"/>
    <p:sldId id="342" r:id="rId12"/>
    <p:sldId id="362" r:id="rId13"/>
    <p:sldId id="371" r:id="rId14"/>
    <p:sldId id="361" r:id="rId15"/>
    <p:sldId id="364" r:id="rId16"/>
    <p:sldId id="306" r:id="rId17"/>
    <p:sldId id="365" r:id="rId18"/>
    <p:sldId id="373" r:id="rId19"/>
    <p:sldId id="369" r:id="rId20"/>
    <p:sldId id="353" r:id="rId21"/>
    <p:sldId id="367" r:id="rId22"/>
    <p:sldId id="366" r:id="rId23"/>
    <p:sldId id="368" r:id="rId24"/>
    <p:sldId id="335" r:id="rId25"/>
    <p:sldId id="350" r:id="rId26"/>
    <p:sldId id="370" r:id="rId27"/>
    <p:sldId id="374" r:id="rId28"/>
    <p:sldId id="336" r:id="rId29"/>
    <p:sldId id="292" r:id="rId30"/>
    <p:sldId id="291" r:id="rId31"/>
    <p:sldId id="356" r:id="rId32"/>
    <p:sldId id="376" r:id="rId33"/>
    <p:sldId id="375" r:id="rId34"/>
    <p:sldId id="293" r:id="rId35"/>
    <p:sldId id="379" r:id="rId36"/>
    <p:sldId id="378" r:id="rId37"/>
    <p:sldId id="360" r:id="rId38"/>
    <p:sldId id="296" r:id="rId39"/>
    <p:sldId id="38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EDE426F0-E758-4509-87E6-2B50806962E4}">
          <p14:sldIdLst>
            <p14:sldId id="338"/>
            <p14:sldId id="265"/>
            <p14:sldId id="258"/>
            <p14:sldId id="257"/>
            <p14:sldId id="372"/>
          </p14:sldIdLst>
        </p14:section>
        <p14:section name="AGN Motivation" id="{02BAC987-DB6C-40CD-81B0-21549B247073}">
          <p14:sldIdLst>
            <p14:sldId id="346"/>
            <p14:sldId id="259"/>
            <p14:sldId id="276"/>
          </p14:sldIdLst>
        </p14:section>
        <p14:section name="RM + R-L Rel" id="{6CFBFB71-AB2E-433F-84C3-B77A1D7A5B9A}">
          <p14:sldIdLst>
            <p14:sldId id="267"/>
            <p14:sldId id="363"/>
            <p14:sldId id="342"/>
            <p14:sldId id="362"/>
            <p14:sldId id="371"/>
          </p14:sldIdLst>
        </p14:section>
        <p14:section name="Project 1" id="{9F772F01-50D4-4EAA-B0AB-E4CFC6B777F9}">
          <p14:sldIdLst>
            <p14:sldId id="361"/>
            <p14:sldId id="364"/>
            <p14:sldId id="306"/>
            <p14:sldId id="365"/>
            <p14:sldId id="373"/>
            <p14:sldId id="369"/>
            <p14:sldId id="353"/>
            <p14:sldId id="367"/>
            <p14:sldId id="366"/>
            <p14:sldId id="368"/>
            <p14:sldId id="335"/>
            <p14:sldId id="350"/>
            <p14:sldId id="370"/>
            <p14:sldId id="374"/>
          </p14:sldIdLst>
        </p14:section>
        <p14:section name="Project 2" id="{802ABE9A-C3CD-4F0C-881C-B4B066245D03}">
          <p14:sldIdLst>
            <p14:sldId id="336"/>
            <p14:sldId id="292"/>
            <p14:sldId id="291"/>
            <p14:sldId id="356"/>
            <p14:sldId id="376"/>
            <p14:sldId id="375"/>
            <p14:sldId id="293"/>
            <p14:sldId id="379"/>
            <p14:sldId id="378"/>
          </p14:sldIdLst>
        </p14:section>
        <p14:section name="Future Work" id="{6FD93FCC-FEBE-4348-BB93-F8F9F03AA93F}">
          <p14:sldIdLst>
            <p14:sldId id="360"/>
            <p14:sldId id="296"/>
            <p14:sldId id="38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47" autoAdjust="0"/>
    <p:restoredTop sz="83777" autoAdjust="0"/>
  </p:normalViewPr>
  <p:slideViewPr>
    <p:cSldViewPr snapToGrid="0">
      <p:cViewPr varScale="1">
        <p:scale>
          <a:sx n="70" d="100"/>
          <a:sy n="70" d="100"/>
        </p:scale>
        <p:origin x="67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h McDougall" userId="d66e99e6-6bce-4a8a-a0c6-daa8f7a2186b" providerId="ADAL" clId="{D0891A29-2656-4986-8A40-6E7221EBAB2F}"/>
    <pc:docChg chg="undo redo custSel addSld delSld modSld sldOrd modSection">
      <pc:chgData name="Hugh McDougall" userId="d66e99e6-6bce-4a8a-a0c6-daa8f7a2186b" providerId="ADAL" clId="{D0891A29-2656-4986-8A40-6E7221EBAB2F}" dt="2025-05-09T00:37:31.368" v="5796" actId="207"/>
      <pc:docMkLst>
        <pc:docMk/>
      </pc:docMkLst>
      <pc:sldChg chg="addSp delSp modSp add mod delAnim modAnim">
        <pc:chgData name="Hugh McDougall" userId="d66e99e6-6bce-4a8a-a0c6-daa8f7a2186b" providerId="ADAL" clId="{D0891A29-2656-4986-8A40-6E7221EBAB2F}" dt="2025-05-06T06:39:16.117" v="2645" actId="207"/>
        <pc:sldMkLst>
          <pc:docMk/>
          <pc:sldMk cId="247136758" sldId="257"/>
        </pc:sldMkLst>
        <pc:spChg chg="mod topLvl">
          <ac:chgData name="Hugh McDougall" userId="d66e99e6-6bce-4a8a-a0c6-daa8f7a2186b" providerId="ADAL" clId="{D0891A29-2656-4986-8A40-6E7221EBAB2F}" dt="2025-05-06T06:39:16.117" v="2645" actId="207"/>
          <ac:spMkLst>
            <pc:docMk/>
            <pc:sldMk cId="247136758" sldId="257"/>
            <ac:spMk id="4" creationId="{8AF4C81E-E12B-1DD6-7A06-0BAEB9987DCF}"/>
          </ac:spMkLst>
        </pc:spChg>
        <pc:spChg chg="mod topLvl">
          <ac:chgData name="Hugh McDougall" userId="d66e99e6-6bce-4a8a-a0c6-daa8f7a2186b" providerId="ADAL" clId="{D0891A29-2656-4986-8A40-6E7221EBAB2F}" dt="2025-05-06T06:39:16.117" v="2645" actId="207"/>
          <ac:spMkLst>
            <pc:docMk/>
            <pc:sldMk cId="247136758" sldId="257"/>
            <ac:spMk id="5" creationId="{F055E2D9-C237-1E07-84DF-F50A8C6C3D9D}"/>
          </ac:spMkLst>
        </pc:spChg>
        <pc:spChg chg="mod topLvl">
          <ac:chgData name="Hugh McDougall" userId="d66e99e6-6bce-4a8a-a0c6-daa8f7a2186b" providerId="ADAL" clId="{D0891A29-2656-4986-8A40-6E7221EBAB2F}" dt="2025-05-06T06:39:16.117" v="2645" actId="207"/>
          <ac:spMkLst>
            <pc:docMk/>
            <pc:sldMk cId="247136758" sldId="257"/>
            <ac:spMk id="6" creationId="{D59F4DCC-CAA9-2A97-C4ED-7C06EC2E0DEB}"/>
          </ac:spMkLst>
        </pc:spChg>
        <pc:spChg chg="add mod">
          <ac:chgData name="Hugh McDougall" userId="d66e99e6-6bce-4a8a-a0c6-daa8f7a2186b" providerId="ADAL" clId="{D0891A29-2656-4986-8A40-6E7221EBAB2F}" dt="2025-05-06T01:47:15.310" v="837" actId="1076"/>
          <ac:spMkLst>
            <pc:docMk/>
            <pc:sldMk cId="247136758" sldId="257"/>
            <ac:spMk id="11" creationId="{ECC75087-AEDE-9C47-1A2F-AE811A40B410}"/>
          </ac:spMkLst>
        </pc:spChg>
        <pc:spChg chg="add mod">
          <ac:chgData name="Hugh McDougall" userId="d66e99e6-6bce-4a8a-a0c6-daa8f7a2186b" providerId="ADAL" clId="{D0891A29-2656-4986-8A40-6E7221EBAB2F}" dt="2025-05-06T01:47:16.736" v="838" actId="1076"/>
          <ac:spMkLst>
            <pc:docMk/>
            <pc:sldMk cId="247136758" sldId="257"/>
            <ac:spMk id="12" creationId="{AE43FF19-A15B-9EBA-00CA-E08C2AD3E52B}"/>
          </ac:spMkLst>
        </pc:spChg>
        <pc:spChg chg="add mod">
          <ac:chgData name="Hugh McDougall" userId="d66e99e6-6bce-4a8a-a0c6-daa8f7a2186b" providerId="ADAL" clId="{D0891A29-2656-4986-8A40-6E7221EBAB2F}" dt="2025-05-06T01:47:18.777" v="839" actId="1076"/>
          <ac:spMkLst>
            <pc:docMk/>
            <pc:sldMk cId="247136758" sldId="257"/>
            <ac:spMk id="13" creationId="{DF6B9B4F-3D08-54D9-040C-1BE047FC6281}"/>
          </ac:spMkLst>
        </pc:spChg>
        <pc:spChg chg="add mod">
          <ac:chgData name="Hugh McDougall" userId="d66e99e6-6bce-4a8a-a0c6-daa8f7a2186b" providerId="ADAL" clId="{D0891A29-2656-4986-8A40-6E7221EBAB2F}" dt="2025-05-06T01:46:15.254" v="787" actId="1076"/>
          <ac:spMkLst>
            <pc:docMk/>
            <pc:sldMk cId="247136758" sldId="257"/>
            <ac:spMk id="22" creationId="{49D74134-85E0-383D-ABE1-B9D14C8F0BC5}"/>
          </ac:spMkLst>
        </pc:spChg>
        <pc:spChg chg="add mod">
          <ac:chgData name="Hugh McDougall" userId="d66e99e6-6bce-4a8a-a0c6-daa8f7a2186b" providerId="ADAL" clId="{D0891A29-2656-4986-8A40-6E7221EBAB2F}" dt="2025-05-06T01:47:51.474" v="874" actId="1076"/>
          <ac:spMkLst>
            <pc:docMk/>
            <pc:sldMk cId="247136758" sldId="257"/>
            <ac:spMk id="32" creationId="{A5FAC82D-38C0-A0C9-B88C-FD4AE208A71F}"/>
          </ac:spMkLst>
        </pc:spChg>
        <pc:cxnChg chg="mod topLvl">
          <ac:chgData name="Hugh McDougall" userId="d66e99e6-6bce-4a8a-a0c6-daa8f7a2186b" providerId="ADAL" clId="{D0891A29-2656-4986-8A40-6E7221EBAB2F}" dt="2025-05-06T01:46:24.504" v="811" actId="692"/>
          <ac:cxnSpMkLst>
            <pc:docMk/>
            <pc:sldMk cId="247136758" sldId="257"/>
            <ac:cxnSpMk id="14" creationId="{8897D4BD-E30F-A63C-6810-DDF1C343AED9}"/>
          </ac:cxnSpMkLst>
        </pc:cxnChg>
        <pc:cxnChg chg="mod topLvl">
          <ac:chgData name="Hugh McDougall" userId="d66e99e6-6bce-4a8a-a0c6-daa8f7a2186b" providerId="ADAL" clId="{D0891A29-2656-4986-8A40-6E7221EBAB2F}" dt="2025-05-06T01:46:24.504" v="811" actId="692"/>
          <ac:cxnSpMkLst>
            <pc:docMk/>
            <pc:sldMk cId="247136758" sldId="257"/>
            <ac:cxnSpMk id="16" creationId="{9EE37EDC-8559-C3E6-F8D4-FE5C7AC3C780}"/>
          </ac:cxnSpMkLst>
        </pc:cxnChg>
        <pc:cxnChg chg="add mod">
          <ac:chgData name="Hugh McDougall" userId="d66e99e6-6bce-4a8a-a0c6-daa8f7a2186b" providerId="ADAL" clId="{D0891A29-2656-4986-8A40-6E7221EBAB2F}" dt="2025-05-06T01:46:24.504" v="811" actId="692"/>
          <ac:cxnSpMkLst>
            <pc:docMk/>
            <pc:sldMk cId="247136758" sldId="257"/>
            <ac:cxnSpMk id="20" creationId="{B4CCF9E5-AA80-D90D-8412-E7A64BF09621}"/>
          </ac:cxnSpMkLst>
        </pc:cxnChg>
        <pc:cxnChg chg="add mod">
          <ac:chgData name="Hugh McDougall" userId="d66e99e6-6bce-4a8a-a0c6-daa8f7a2186b" providerId="ADAL" clId="{D0891A29-2656-4986-8A40-6E7221EBAB2F}" dt="2025-05-06T01:47:22.356" v="841" actId="14100"/>
          <ac:cxnSpMkLst>
            <pc:docMk/>
            <pc:sldMk cId="247136758" sldId="257"/>
            <ac:cxnSpMk id="23" creationId="{02CFFA9E-EFEA-5405-2E68-1F2CE8413F33}"/>
          </ac:cxnSpMkLst>
        </pc:cxnChg>
        <pc:cxnChg chg="add mod">
          <ac:chgData name="Hugh McDougall" userId="d66e99e6-6bce-4a8a-a0c6-daa8f7a2186b" providerId="ADAL" clId="{D0891A29-2656-4986-8A40-6E7221EBAB2F}" dt="2025-05-06T01:47:37.483" v="851" actId="14100"/>
          <ac:cxnSpMkLst>
            <pc:docMk/>
            <pc:sldMk cId="247136758" sldId="257"/>
            <ac:cxnSpMk id="25" creationId="{2A4AE59A-5E2A-12E2-3611-93C84ABDD9B1}"/>
          </ac:cxnSpMkLst>
        </pc:cxnChg>
        <pc:cxnChg chg="add mod">
          <ac:chgData name="Hugh McDougall" userId="d66e99e6-6bce-4a8a-a0c6-daa8f7a2186b" providerId="ADAL" clId="{D0891A29-2656-4986-8A40-6E7221EBAB2F}" dt="2025-05-06T01:47:35.649" v="850" actId="14100"/>
          <ac:cxnSpMkLst>
            <pc:docMk/>
            <pc:sldMk cId="247136758" sldId="257"/>
            <ac:cxnSpMk id="28" creationId="{5F418F47-796E-C113-AC5F-CEAD33322063}"/>
          </ac:cxnSpMkLst>
        </pc:cxnChg>
      </pc:sldChg>
      <pc:sldChg chg="addSp delSp modSp add mod">
        <pc:chgData name="Hugh McDougall" userId="d66e99e6-6bce-4a8a-a0c6-daa8f7a2186b" providerId="ADAL" clId="{D0891A29-2656-4986-8A40-6E7221EBAB2F}" dt="2025-05-06T06:17:50.380" v="2342" actId="404"/>
        <pc:sldMkLst>
          <pc:docMk/>
          <pc:sldMk cId="1596808280" sldId="258"/>
        </pc:sldMkLst>
        <pc:spChg chg="mod">
          <ac:chgData name="Hugh McDougall" userId="d66e99e6-6bce-4a8a-a0c6-daa8f7a2186b" providerId="ADAL" clId="{D0891A29-2656-4986-8A40-6E7221EBAB2F}" dt="2025-05-06T01:40:10.393" v="581" actId="14100"/>
          <ac:spMkLst>
            <pc:docMk/>
            <pc:sldMk cId="1596808280" sldId="258"/>
            <ac:spMk id="2" creationId="{7B908F0E-B908-3317-243A-A3908BCD03A9}"/>
          </ac:spMkLst>
        </pc:spChg>
        <pc:spChg chg="add mod topLvl">
          <ac:chgData name="Hugh McDougall" userId="d66e99e6-6bce-4a8a-a0c6-daa8f7a2186b" providerId="ADAL" clId="{D0891A29-2656-4986-8A40-6E7221EBAB2F}" dt="2025-05-06T06:17:50.380" v="2342" actId="404"/>
          <ac:spMkLst>
            <pc:docMk/>
            <pc:sldMk cId="1596808280" sldId="258"/>
            <ac:spMk id="4" creationId="{AF3EF2A2-DFB4-E0B9-069E-C44BAA804AC6}"/>
          </ac:spMkLst>
        </pc:spChg>
        <pc:spChg chg="mod">
          <ac:chgData name="Hugh McDougall" userId="d66e99e6-6bce-4a8a-a0c6-daa8f7a2186b" providerId="ADAL" clId="{D0891A29-2656-4986-8A40-6E7221EBAB2F}" dt="2025-05-06T06:17:05.874" v="2319" actId="1076"/>
          <ac:spMkLst>
            <pc:docMk/>
            <pc:sldMk cId="1596808280" sldId="258"/>
            <ac:spMk id="6" creationId="{D5F0575A-40F4-28CC-C4E5-D6C004751841}"/>
          </ac:spMkLst>
        </pc:spChg>
        <pc:spChg chg="mod">
          <ac:chgData name="Hugh McDougall" userId="d66e99e6-6bce-4a8a-a0c6-daa8f7a2186b" providerId="ADAL" clId="{D0891A29-2656-4986-8A40-6E7221EBAB2F}" dt="2025-05-06T06:17:25.019" v="2330" actId="404"/>
          <ac:spMkLst>
            <pc:docMk/>
            <pc:sldMk cId="1596808280" sldId="258"/>
            <ac:spMk id="7" creationId="{1E77D7DD-BB12-021C-CE09-F121B2E71C34}"/>
          </ac:spMkLst>
        </pc:spChg>
        <pc:spChg chg="mod topLvl">
          <ac:chgData name="Hugh McDougall" userId="d66e99e6-6bce-4a8a-a0c6-daa8f7a2186b" providerId="ADAL" clId="{D0891A29-2656-4986-8A40-6E7221EBAB2F}" dt="2025-05-06T06:17:10.330" v="2323" actId="1076"/>
          <ac:spMkLst>
            <pc:docMk/>
            <pc:sldMk cId="1596808280" sldId="258"/>
            <ac:spMk id="8" creationId="{461DF3C3-1B4D-2840-1100-3A5886B1DCFC}"/>
          </ac:spMkLst>
        </pc:spChg>
        <pc:spChg chg="mod topLvl">
          <ac:chgData name="Hugh McDougall" userId="d66e99e6-6bce-4a8a-a0c6-daa8f7a2186b" providerId="ADAL" clId="{D0891A29-2656-4986-8A40-6E7221EBAB2F}" dt="2025-05-06T06:17:01.763" v="2316" actId="404"/>
          <ac:spMkLst>
            <pc:docMk/>
            <pc:sldMk cId="1596808280" sldId="258"/>
            <ac:spMk id="9" creationId="{890E5FD4-EECC-800C-45FE-12127B668477}"/>
          </ac:spMkLst>
        </pc:spChg>
        <pc:spChg chg="mod topLvl">
          <ac:chgData name="Hugh McDougall" userId="d66e99e6-6bce-4a8a-a0c6-daa8f7a2186b" providerId="ADAL" clId="{D0891A29-2656-4986-8A40-6E7221EBAB2F}" dt="2025-05-06T06:17:07.082" v="2320" actId="1076"/>
          <ac:spMkLst>
            <pc:docMk/>
            <pc:sldMk cId="1596808280" sldId="258"/>
            <ac:spMk id="10" creationId="{C1198FB9-CBFF-9808-24E1-A3E74A705440}"/>
          </ac:spMkLst>
        </pc:spChg>
        <pc:spChg chg="mod topLvl">
          <ac:chgData name="Hugh McDougall" userId="d66e99e6-6bce-4a8a-a0c6-daa8f7a2186b" providerId="ADAL" clId="{D0891A29-2656-4986-8A40-6E7221EBAB2F}" dt="2025-05-06T06:17:26.873" v="2331" actId="404"/>
          <ac:spMkLst>
            <pc:docMk/>
            <pc:sldMk cId="1596808280" sldId="258"/>
            <ac:spMk id="11" creationId="{31485110-8D3F-714B-7341-056379E9BC01}"/>
          </ac:spMkLst>
        </pc:spChg>
        <pc:spChg chg="mod topLvl">
          <ac:chgData name="Hugh McDougall" userId="d66e99e6-6bce-4a8a-a0c6-daa8f7a2186b" providerId="ADAL" clId="{D0891A29-2656-4986-8A40-6E7221EBAB2F}" dt="2025-05-06T06:17:23.173" v="2329" actId="404"/>
          <ac:spMkLst>
            <pc:docMk/>
            <pc:sldMk cId="1596808280" sldId="258"/>
            <ac:spMk id="12" creationId="{B6C7D8ED-28CF-338D-18FE-EA4B30341B2E}"/>
          </ac:spMkLst>
        </pc:spChg>
        <pc:spChg chg="mod">
          <ac:chgData name="Hugh McDougall" userId="d66e99e6-6bce-4a8a-a0c6-daa8f7a2186b" providerId="ADAL" clId="{D0891A29-2656-4986-8A40-6E7221EBAB2F}" dt="2025-05-06T06:17:15.650" v="2325" actId="1076"/>
          <ac:spMkLst>
            <pc:docMk/>
            <pc:sldMk cId="1596808280" sldId="258"/>
            <ac:spMk id="13" creationId="{BDEE6037-7DA0-7F1F-6CBB-BBC615DBC53C}"/>
          </ac:spMkLst>
        </pc:spChg>
        <pc:spChg chg="mod topLvl">
          <ac:chgData name="Hugh McDougall" userId="d66e99e6-6bce-4a8a-a0c6-daa8f7a2186b" providerId="ADAL" clId="{D0891A29-2656-4986-8A40-6E7221EBAB2F}" dt="2025-05-06T06:17:30.622" v="2333" actId="404"/>
          <ac:spMkLst>
            <pc:docMk/>
            <pc:sldMk cId="1596808280" sldId="258"/>
            <ac:spMk id="14" creationId="{ED07C3F7-F285-1BAF-FBA4-468EDD63DA57}"/>
          </ac:spMkLst>
        </pc:spChg>
        <pc:spChg chg="mod">
          <ac:chgData name="Hugh McDougall" userId="d66e99e6-6bce-4a8a-a0c6-daa8f7a2186b" providerId="ADAL" clId="{D0891A29-2656-4986-8A40-6E7221EBAB2F}" dt="2025-05-06T06:17:28.739" v="2332" actId="404"/>
          <ac:spMkLst>
            <pc:docMk/>
            <pc:sldMk cId="1596808280" sldId="258"/>
            <ac:spMk id="15" creationId="{B3E8403C-4809-F9CD-30CB-5FCC5EB95847}"/>
          </ac:spMkLst>
        </pc:spChg>
        <pc:spChg chg="add mod">
          <ac:chgData name="Hugh McDougall" userId="d66e99e6-6bce-4a8a-a0c6-daa8f7a2186b" providerId="ADAL" clId="{D0891A29-2656-4986-8A40-6E7221EBAB2F}" dt="2025-05-06T06:17:50.380" v="2342" actId="404"/>
          <ac:spMkLst>
            <pc:docMk/>
            <pc:sldMk cId="1596808280" sldId="258"/>
            <ac:spMk id="16" creationId="{2BFA6CD3-731A-9DB8-C3FD-8BB2FFF9FDF0}"/>
          </ac:spMkLst>
        </pc:spChg>
        <pc:spChg chg="mod topLvl">
          <ac:chgData name="Hugh McDougall" userId="d66e99e6-6bce-4a8a-a0c6-daa8f7a2186b" providerId="ADAL" clId="{D0891A29-2656-4986-8A40-6E7221EBAB2F}" dt="2025-05-06T06:17:21.031" v="2327" actId="1076"/>
          <ac:spMkLst>
            <pc:docMk/>
            <pc:sldMk cId="1596808280" sldId="258"/>
            <ac:spMk id="20" creationId="{219E51CA-DCCF-820B-B855-E32EBEA39A8F}"/>
          </ac:spMkLst>
        </pc:spChg>
        <pc:spChg chg="mod">
          <ac:chgData name="Hugh McDougall" userId="d66e99e6-6bce-4a8a-a0c6-daa8f7a2186b" providerId="ADAL" clId="{D0891A29-2656-4986-8A40-6E7221EBAB2F}" dt="2025-05-06T06:17:34.437" v="2334" actId="404"/>
          <ac:spMkLst>
            <pc:docMk/>
            <pc:sldMk cId="1596808280" sldId="258"/>
            <ac:spMk id="49" creationId="{5F6FCF85-60D9-A55C-C109-7074FFE0021C}"/>
          </ac:spMkLst>
        </pc:spChg>
        <pc:spChg chg="mod topLvl">
          <ac:chgData name="Hugh McDougall" userId="d66e99e6-6bce-4a8a-a0c6-daa8f7a2186b" providerId="ADAL" clId="{D0891A29-2656-4986-8A40-6E7221EBAB2F}" dt="2025-05-06T01:40:41.872" v="601" actId="164"/>
          <ac:spMkLst>
            <pc:docMk/>
            <pc:sldMk cId="1596808280" sldId="258"/>
            <ac:spMk id="50" creationId="{60E70180-A974-DF55-4804-E1B25FA7100E}"/>
          </ac:spMkLst>
        </pc:spChg>
        <pc:spChg chg="mod topLvl">
          <ac:chgData name="Hugh McDougall" userId="d66e99e6-6bce-4a8a-a0c6-daa8f7a2186b" providerId="ADAL" clId="{D0891A29-2656-4986-8A40-6E7221EBAB2F}" dt="2025-05-06T01:40:41.872" v="601" actId="164"/>
          <ac:spMkLst>
            <pc:docMk/>
            <pc:sldMk cId="1596808280" sldId="258"/>
            <ac:spMk id="52" creationId="{EACDE5D1-CB2D-79EB-31FE-A28EE799E9AC}"/>
          </ac:spMkLst>
        </pc:spChg>
        <pc:grpChg chg="mod">
          <ac:chgData name="Hugh McDougall" userId="d66e99e6-6bce-4a8a-a0c6-daa8f7a2186b" providerId="ADAL" clId="{D0891A29-2656-4986-8A40-6E7221EBAB2F}" dt="2025-05-06T01:40:48.698" v="603" actId="1076"/>
          <ac:grpSpMkLst>
            <pc:docMk/>
            <pc:sldMk cId="1596808280" sldId="258"/>
            <ac:grpSpMk id="22" creationId="{9BE27B49-D0EF-4497-AE05-2430CC69D227}"/>
          </ac:grpSpMkLst>
        </pc:grpChg>
        <pc:cxnChg chg="mod">
          <ac:chgData name="Hugh McDougall" userId="d66e99e6-6bce-4a8a-a0c6-daa8f7a2186b" providerId="ADAL" clId="{D0891A29-2656-4986-8A40-6E7221EBAB2F}" dt="2025-05-06T06:17:08.572" v="2322" actId="1076"/>
          <ac:cxnSpMkLst>
            <pc:docMk/>
            <pc:sldMk cId="1596808280" sldId="258"/>
            <ac:cxnSpMk id="32" creationId="{F6485CD5-EF0D-E679-E3C2-534CA36ABB53}"/>
          </ac:cxnSpMkLst>
        </pc:cxnChg>
      </pc:sldChg>
      <pc:sldChg chg="add del">
        <pc:chgData name="Hugh McDougall" userId="d66e99e6-6bce-4a8a-a0c6-daa8f7a2186b" providerId="ADAL" clId="{D0891A29-2656-4986-8A40-6E7221EBAB2F}" dt="2025-05-05T00:31:13.755" v="1" actId="2696"/>
        <pc:sldMkLst>
          <pc:docMk/>
          <pc:sldMk cId="3753426865" sldId="258"/>
        </pc:sldMkLst>
      </pc:sldChg>
      <pc:sldChg chg="addSp delSp modSp mod delAnim modAnim">
        <pc:chgData name="Hugh McDougall" userId="d66e99e6-6bce-4a8a-a0c6-daa8f7a2186b" providerId="ADAL" clId="{D0891A29-2656-4986-8A40-6E7221EBAB2F}" dt="2025-05-06T06:49:32.671" v="3139" actId="1076"/>
        <pc:sldMkLst>
          <pc:docMk/>
          <pc:sldMk cId="3164408791" sldId="259"/>
        </pc:sldMkLst>
        <pc:spChg chg="add mod">
          <ac:chgData name="Hugh McDougall" userId="d66e99e6-6bce-4a8a-a0c6-daa8f7a2186b" providerId="ADAL" clId="{D0891A29-2656-4986-8A40-6E7221EBAB2F}" dt="2025-05-06T06:47:23.130" v="2998" actId="1076"/>
          <ac:spMkLst>
            <pc:docMk/>
            <pc:sldMk cId="3164408791" sldId="259"/>
            <ac:spMk id="8" creationId="{CE6E18D6-B66D-C081-6DC7-EC17E7FC0DB4}"/>
          </ac:spMkLst>
        </pc:spChg>
        <pc:spChg chg="add mod">
          <ac:chgData name="Hugh McDougall" userId="d66e99e6-6bce-4a8a-a0c6-daa8f7a2186b" providerId="ADAL" clId="{D0891A29-2656-4986-8A40-6E7221EBAB2F}" dt="2025-05-06T06:47:34.962" v="3003" actId="1076"/>
          <ac:spMkLst>
            <pc:docMk/>
            <pc:sldMk cId="3164408791" sldId="259"/>
            <ac:spMk id="16" creationId="{35EF26AA-DF56-0221-FC79-46F121F007A9}"/>
          </ac:spMkLst>
        </pc:spChg>
        <pc:spChg chg="add mod">
          <ac:chgData name="Hugh McDougall" userId="d66e99e6-6bce-4a8a-a0c6-daa8f7a2186b" providerId="ADAL" clId="{D0891A29-2656-4986-8A40-6E7221EBAB2F}" dt="2025-05-06T06:45:46.643" v="2899" actId="114"/>
          <ac:spMkLst>
            <pc:docMk/>
            <pc:sldMk cId="3164408791" sldId="259"/>
            <ac:spMk id="18" creationId="{5D5541C1-A8ED-7E70-6656-19343ABF5C83}"/>
          </ac:spMkLst>
        </pc:spChg>
        <pc:spChg chg="add mod">
          <ac:chgData name="Hugh McDougall" userId="d66e99e6-6bce-4a8a-a0c6-daa8f7a2186b" providerId="ADAL" clId="{D0891A29-2656-4986-8A40-6E7221EBAB2F}" dt="2025-05-06T06:47:59.834" v="3027" actId="1076"/>
          <ac:spMkLst>
            <pc:docMk/>
            <pc:sldMk cId="3164408791" sldId="259"/>
            <ac:spMk id="28" creationId="{9A146340-B86E-C47A-A8CB-50EC443D8584}"/>
          </ac:spMkLst>
        </pc:spChg>
        <pc:spChg chg="add mod">
          <ac:chgData name="Hugh McDougall" userId="d66e99e6-6bce-4a8a-a0c6-daa8f7a2186b" providerId="ADAL" clId="{D0891A29-2656-4986-8A40-6E7221EBAB2F}" dt="2025-05-06T06:48:47.351" v="3082" actId="1076"/>
          <ac:spMkLst>
            <pc:docMk/>
            <pc:sldMk cId="3164408791" sldId="259"/>
            <ac:spMk id="40" creationId="{6A5D3432-326A-3EB7-8412-5FF690E559AE}"/>
          </ac:spMkLst>
        </pc:spChg>
        <pc:spChg chg="add mod">
          <ac:chgData name="Hugh McDougall" userId="d66e99e6-6bce-4a8a-a0c6-daa8f7a2186b" providerId="ADAL" clId="{D0891A29-2656-4986-8A40-6E7221EBAB2F}" dt="2025-05-06T06:49:20.256" v="3134" actId="1076"/>
          <ac:spMkLst>
            <pc:docMk/>
            <pc:sldMk cId="3164408791" sldId="259"/>
            <ac:spMk id="44" creationId="{DF1ADCDC-6471-1843-B94B-79A2F167E37B}"/>
          </ac:spMkLst>
        </pc:spChg>
        <pc:spChg chg="add mod">
          <ac:chgData name="Hugh McDougall" userId="d66e99e6-6bce-4a8a-a0c6-daa8f7a2186b" providerId="ADAL" clId="{D0891A29-2656-4986-8A40-6E7221EBAB2F}" dt="2025-05-06T06:49:21.796" v="3135" actId="1076"/>
          <ac:spMkLst>
            <pc:docMk/>
            <pc:sldMk cId="3164408791" sldId="259"/>
            <ac:spMk id="51" creationId="{090C7251-247D-DC29-C1B9-B621BAE7CB78}"/>
          </ac:spMkLst>
        </pc:spChg>
        <pc:spChg chg="add mod">
          <ac:chgData name="Hugh McDougall" userId="d66e99e6-6bce-4a8a-a0c6-daa8f7a2186b" providerId="ADAL" clId="{D0891A29-2656-4986-8A40-6E7221EBAB2F}" dt="2025-05-06T06:49:32.671" v="3139" actId="1076"/>
          <ac:spMkLst>
            <pc:docMk/>
            <pc:sldMk cId="3164408791" sldId="259"/>
            <ac:spMk id="52" creationId="{E29DF221-E896-2AF3-5416-7425AA18EE9B}"/>
          </ac:spMkLst>
        </pc:spChg>
        <pc:spChg chg="add mod">
          <ac:chgData name="Hugh McDougall" userId="d66e99e6-6bce-4a8a-a0c6-daa8f7a2186b" providerId="ADAL" clId="{D0891A29-2656-4986-8A40-6E7221EBAB2F}" dt="2025-05-06T06:49:08.411" v="3132" actId="1076"/>
          <ac:spMkLst>
            <pc:docMk/>
            <pc:sldMk cId="3164408791" sldId="259"/>
            <ac:spMk id="57" creationId="{7779E528-7828-9AB4-8267-D434C88FA93D}"/>
          </ac:spMkLst>
        </pc:spChg>
        <pc:grpChg chg="add mod ord">
          <ac:chgData name="Hugh McDougall" userId="d66e99e6-6bce-4a8a-a0c6-daa8f7a2186b" providerId="ADAL" clId="{D0891A29-2656-4986-8A40-6E7221EBAB2F}" dt="2025-05-06T06:40:51.181" v="2689" actId="1076"/>
          <ac:grpSpMkLst>
            <pc:docMk/>
            <pc:sldMk cId="3164408791" sldId="259"/>
            <ac:grpSpMk id="3" creationId="{7685AB22-C821-423F-666A-AC9DE796EB9D}"/>
          </ac:grpSpMkLst>
        </pc:grpChg>
        <pc:picChg chg="mod">
          <ac:chgData name="Hugh McDougall" userId="d66e99e6-6bce-4a8a-a0c6-daa8f7a2186b" providerId="ADAL" clId="{D0891A29-2656-4986-8A40-6E7221EBAB2F}" dt="2025-05-06T06:40:34.579" v="2667" actId="164"/>
          <ac:picMkLst>
            <pc:docMk/>
            <pc:sldMk cId="3164408791" sldId="259"/>
            <ac:picMk id="15" creationId="{5D8209EB-EFB1-D5D0-2645-388F2A7BF013}"/>
          </ac:picMkLst>
        </pc:picChg>
        <pc:cxnChg chg="mod topLvl">
          <ac:chgData name="Hugh McDougall" userId="d66e99e6-6bce-4a8a-a0c6-daa8f7a2186b" providerId="ADAL" clId="{D0891A29-2656-4986-8A40-6E7221EBAB2F}" dt="2025-05-06T06:40:34.579" v="2667" actId="164"/>
          <ac:cxnSpMkLst>
            <pc:docMk/>
            <pc:sldMk cId="3164408791" sldId="259"/>
            <ac:cxnSpMk id="6" creationId="{5B5C0905-94CB-4CA8-BA0C-419FB7734CD6}"/>
          </ac:cxnSpMkLst>
        </pc:cxnChg>
        <pc:cxnChg chg="add mod">
          <ac:chgData name="Hugh McDougall" userId="d66e99e6-6bce-4a8a-a0c6-daa8f7a2186b" providerId="ADAL" clId="{D0891A29-2656-4986-8A40-6E7221EBAB2F}" dt="2025-05-06T06:48:50.992" v="3084" actId="14100"/>
          <ac:cxnSpMkLst>
            <pc:docMk/>
            <pc:sldMk cId="3164408791" sldId="259"/>
            <ac:cxnSpMk id="9" creationId="{54E396DA-5FF5-63A8-0820-D4435CEF3CA7}"/>
          </ac:cxnSpMkLst>
        </pc:cxnChg>
        <pc:cxnChg chg="mod topLvl">
          <ac:chgData name="Hugh McDougall" userId="d66e99e6-6bce-4a8a-a0c6-daa8f7a2186b" providerId="ADAL" clId="{D0891A29-2656-4986-8A40-6E7221EBAB2F}" dt="2025-05-06T06:40:34.579" v="2667" actId="164"/>
          <ac:cxnSpMkLst>
            <pc:docMk/>
            <pc:sldMk cId="3164408791" sldId="259"/>
            <ac:cxnSpMk id="10" creationId="{61ADE37C-4C02-A2FF-18A1-FF9A22976D24}"/>
          </ac:cxnSpMkLst>
        </pc:cxnChg>
        <pc:cxnChg chg="mod topLvl">
          <ac:chgData name="Hugh McDougall" userId="d66e99e6-6bce-4a8a-a0c6-daa8f7a2186b" providerId="ADAL" clId="{D0891A29-2656-4986-8A40-6E7221EBAB2F}" dt="2025-05-06T06:40:34.579" v="2667" actId="164"/>
          <ac:cxnSpMkLst>
            <pc:docMk/>
            <pc:sldMk cId="3164408791" sldId="259"/>
            <ac:cxnSpMk id="12" creationId="{17658867-53E9-B705-E1F4-F86895F19D51}"/>
          </ac:cxnSpMkLst>
        </pc:cxnChg>
        <pc:cxnChg chg="mod topLvl">
          <ac:chgData name="Hugh McDougall" userId="d66e99e6-6bce-4a8a-a0c6-daa8f7a2186b" providerId="ADAL" clId="{D0891A29-2656-4986-8A40-6E7221EBAB2F}" dt="2025-05-06T06:40:34.579" v="2667" actId="164"/>
          <ac:cxnSpMkLst>
            <pc:docMk/>
            <pc:sldMk cId="3164408791" sldId="259"/>
            <ac:cxnSpMk id="14" creationId="{96A89873-1084-486F-F080-A0F596696C69}"/>
          </ac:cxnSpMkLst>
        </pc:cxnChg>
        <pc:cxnChg chg="mod topLvl">
          <ac:chgData name="Hugh McDougall" userId="d66e99e6-6bce-4a8a-a0c6-daa8f7a2186b" providerId="ADAL" clId="{D0891A29-2656-4986-8A40-6E7221EBAB2F}" dt="2025-05-06T06:40:34.579" v="2667" actId="164"/>
          <ac:cxnSpMkLst>
            <pc:docMk/>
            <pc:sldMk cId="3164408791" sldId="259"/>
            <ac:cxnSpMk id="17" creationId="{69F77FA2-8F3F-F455-FA6A-1AB859384DFC}"/>
          </ac:cxnSpMkLst>
        </pc:cxnChg>
        <pc:cxnChg chg="mod topLvl">
          <ac:chgData name="Hugh McDougall" userId="d66e99e6-6bce-4a8a-a0c6-daa8f7a2186b" providerId="ADAL" clId="{D0891A29-2656-4986-8A40-6E7221EBAB2F}" dt="2025-05-06T06:40:34.579" v="2667" actId="164"/>
          <ac:cxnSpMkLst>
            <pc:docMk/>
            <pc:sldMk cId="3164408791" sldId="259"/>
            <ac:cxnSpMk id="19" creationId="{CA55ECF3-D57C-B1E2-D2DB-0303CC20DC20}"/>
          </ac:cxnSpMkLst>
        </pc:cxnChg>
        <pc:cxnChg chg="add mod">
          <ac:chgData name="Hugh McDougall" userId="d66e99e6-6bce-4a8a-a0c6-daa8f7a2186b" providerId="ADAL" clId="{D0891A29-2656-4986-8A40-6E7221EBAB2F}" dt="2025-05-06T06:48:04.166" v="3030" actId="1076"/>
          <ac:cxnSpMkLst>
            <pc:docMk/>
            <pc:sldMk cId="3164408791" sldId="259"/>
            <ac:cxnSpMk id="21" creationId="{A2F1C639-E81E-A190-4527-C354FC34B7A4}"/>
          </ac:cxnSpMkLst>
        </pc:cxnChg>
        <pc:cxnChg chg="add mod">
          <ac:chgData name="Hugh McDougall" userId="d66e99e6-6bce-4a8a-a0c6-daa8f7a2186b" providerId="ADAL" clId="{D0891A29-2656-4986-8A40-6E7221EBAB2F}" dt="2025-05-06T06:48:48.975" v="3083" actId="14100"/>
          <ac:cxnSpMkLst>
            <pc:docMk/>
            <pc:sldMk cId="3164408791" sldId="259"/>
            <ac:cxnSpMk id="45" creationId="{47F489ED-C524-F2D3-0D43-0B2989D61AD8}"/>
          </ac:cxnSpMkLst>
        </pc:cxnChg>
        <pc:cxnChg chg="add mod">
          <ac:chgData name="Hugh McDougall" userId="d66e99e6-6bce-4a8a-a0c6-daa8f7a2186b" providerId="ADAL" clId="{D0891A29-2656-4986-8A40-6E7221EBAB2F}" dt="2025-05-06T06:48:46.109" v="3081" actId="1076"/>
          <ac:cxnSpMkLst>
            <pc:docMk/>
            <pc:sldMk cId="3164408791" sldId="259"/>
            <ac:cxnSpMk id="53" creationId="{A0B278C1-E8E6-E135-3C45-47F259580C83}"/>
          </ac:cxnSpMkLst>
        </pc:cxnChg>
      </pc:sldChg>
      <pc:sldChg chg="addSp delSp modSp add mod">
        <pc:chgData name="Hugh McDougall" userId="d66e99e6-6bce-4a8a-a0c6-daa8f7a2186b" providerId="ADAL" clId="{D0891A29-2656-4986-8A40-6E7221EBAB2F}" dt="2025-05-06T07:50:37.378" v="5627"/>
        <pc:sldMkLst>
          <pc:docMk/>
          <pc:sldMk cId="3190251686" sldId="265"/>
        </pc:sldMkLst>
        <pc:spChg chg="mod">
          <ac:chgData name="Hugh McDougall" userId="d66e99e6-6bce-4a8a-a0c6-daa8f7a2186b" providerId="ADAL" clId="{D0891A29-2656-4986-8A40-6E7221EBAB2F}" dt="2025-05-06T07:49:39.197" v="5549" actId="20577"/>
          <ac:spMkLst>
            <pc:docMk/>
            <pc:sldMk cId="3190251686" sldId="265"/>
            <ac:spMk id="2" creationId="{A7B987FC-14D6-2E45-13A6-EAB638243043}"/>
          </ac:spMkLst>
        </pc:spChg>
        <pc:spChg chg="mod">
          <ac:chgData name="Hugh McDougall" userId="d66e99e6-6bce-4a8a-a0c6-daa8f7a2186b" providerId="ADAL" clId="{D0891A29-2656-4986-8A40-6E7221EBAB2F}" dt="2025-05-06T07:49:05.485" v="5533" actId="2711"/>
          <ac:spMkLst>
            <pc:docMk/>
            <pc:sldMk cId="3190251686" sldId="265"/>
            <ac:spMk id="3" creationId="{364D3D8B-2EFD-2CF0-CB04-A87949545682}"/>
          </ac:spMkLst>
        </pc:spChg>
        <pc:spChg chg="mod topLvl">
          <ac:chgData name="Hugh McDougall" userId="d66e99e6-6bce-4a8a-a0c6-daa8f7a2186b" providerId="ADAL" clId="{D0891A29-2656-4986-8A40-6E7221EBAB2F}" dt="2025-05-06T07:49:21.502" v="5540" actId="1076"/>
          <ac:spMkLst>
            <pc:docMk/>
            <pc:sldMk cId="3190251686" sldId="265"/>
            <ac:spMk id="12" creationId="{680F6D29-73A7-EC67-1665-72EDB1382206}"/>
          </ac:spMkLst>
        </pc:spChg>
        <pc:spChg chg="mod topLvl">
          <ac:chgData name="Hugh McDougall" userId="d66e99e6-6bce-4a8a-a0c6-daa8f7a2186b" providerId="ADAL" clId="{D0891A29-2656-4986-8A40-6E7221EBAB2F}" dt="2025-05-06T07:49:15.864" v="5537" actId="1076"/>
          <ac:spMkLst>
            <pc:docMk/>
            <pc:sldMk cId="3190251686" sldId="265"/>
            <ac:spMk id="13" creationId="{55E9D9D7-8CC6-19A0-101D-B3B8776F6D7B}"/>
          </ac:spMkLst>
        </pc:spChg>
        <pc:spChg chg="mod topLvl">
          <ac:chgData name="Hugh McDougall" userId="d66e99e6-6bce-4a8a-a0c6-daa8f7a2186b" providerId="ADAL" clId="{D0891A29-2656-4986-8A40-6E7221EBAB2F}" dt="2025-05-06T07:49:17.324" v="5538" actId="1076"/>
          <ac:spMkLst>
            <pc:docMk/>
            <pc:sldMk cId="3190251686" sldId="265"/>
            <ac:spMk id="14" creationId="{F479CF22-019C-8C21-B28B-FBCB493A668D}"/>
          </ac:spMkLst>
        </pc:spChg>
        <pc:spChg chg="add mod">
          <ac:chgData name="Hugh McDougall" userId="d66e99e6-6bce-4a8a-a0c6-daa8f7a2186b" providerId="ADAL" clId="{D0891A29-2656-4986-8A40-6E7221EBAB2F}" dt="2025-05-06T07:50:08.651" v="5622" actId="14100"/>
          <ac:spMkLst>
            <pc:docMk/>
            <pc:sldMk cId="3190251686" sldId="265"/>
            <ac:spMk id="17" creationId="{603AE3B7-B54B-D9A6-2954-B1AC28937ACC}"/>
          </ac:spMkLst>
        </pc:spChg>
        <pc:picChg chg="mod topLvl">
          <ac:chgData name="Hugh McDougall" userId="d66e99e6-6bce-4a8a-a0c6-daa8f7a2186b" providerId="ADAL" clId="{D0891A29-2656-4986-8A40-6E7221EBAB2F}" dt="2025-05-06T07:49:15.864" v="5537" actId="1076"/>
          <ac:picMkLst>
            <pc:docMk/>
            <pc:sldMk cId="3190251686" sldId="265"/>
            <ac:picMk id="8" creationId="{90BD49CB-C67E-C90C-2033-D82BB4701F7C}"/>
          </ac:picMkLst>
        </pc:picChg>
        <pc:picChg chg="add mod topLvl modCrop">
          <ac:chgData name="Hugh McDougall" userId="d66e99e6-6bce-4a8a-a0c6-daa8f7a2186b" providerId="ADAL" clId="{D0891A29-2656-4986-8A40-6E7221EBAB2F}" dt="2025-05-06T07:50:37.378" v="5627"/>
          <ac:picMkLst>
            <pc:docMk/>
            <pc:sldMk cId="3190251686" sldId="265"/>
            <ac:picMk id="9" creationId="{E41E7CA5-8F19-14FC-C30E-CE21EE4F4E8F}"/>
          </ac:picMkLst>
        </pc:picChg>
        <pc:picChg chg="add mod">
          <ac:chgData name="Hugh McDougall" userId="d66e99e6-6bce-4a8a-a0c6-daa8f7a2186b" providerId="ADAL" clId="{D0891A29-2656-4986-8A40-6E7221EBAB2F}" dt="2025-05-06T07:49:13.532" v="5535" actId="1076"/>
          <ac:picMkLst>
            <pc:docMk/>
            <pc:sldMk cId="3190251686" sldId="265"/>
            <ac:picMk id="10" creationId="{A3BF5427-ED02-9054-F991-5C8C95F0F2CC}"/>
          </ac:picMkLst>
        </pc:picChg>
        <pc:picChg chg="mod topLvl">
          <ac:chgData name="Hugh McDougall" userId="d66e99e6-6bce-4a8a-a0c6-daa8f7a2186b" providerId="ADAL" clId="{D0891A29-2656-4986-8A40-6E7221EBAB2F}" dt="2025-05-06T07:49:17.324" v="5538" actId="1076"/>
          <ac:picMkLst>
            <pc:docMk/>
            <pc:sldMk cId="3190251686" sldId="265"/>
            <ac:picMk id="16" creationId="{5927804C-D7A3-CEDD-0040-CF1577A4A325}"/>
          </ac:picMkLst>
        </pc:picChg>
      </pc:sldChg>
      <pc:sldChg chg="addSp delSp modSp mod addAnim delAnim modAnim">
        <pc:chgData name="Hugh McDougall" userId="d66e99e6-6bce-4a8a-a0c6-daa8f7a2186b" providerId="ADAL" clId="{D0891A29-2656-4986-8A40-6E7221EBAB2F}" dt="2025-05-06T07:51:03.573" v="5629" actId="165"/>
        <pc:sldMkLst>
          <pc:docMk/>
          <pc:sldMk cId="3940563777" sldId="267"/>
        </pc:sldMkLst>
        <pc:spChg chg="mod">
          <ac:chgData name="Hugh McDougall" userId="d66e99e6-6bce-4a8a-a0c6-daa8f7a2186b" providerId="ADAL" clId="{D0891A29-2656-4986-8A40-6E7221EBAB2F}" dt="2025-05-06T06:52:56.976" v="3396" actId="14100"/>
          <ac:spMkLst>
            <pc:docMk/>
            <pc:sldMk cId="3940563777" sldId="267"/>
            <ac:spMk id="18" creationId="{63B7F31A-7DCF-61F3-C6D0-115AA34BCDB8}"/>
          </ac:spMkLst>
        </pc:spChg>
        <pc:spChg chg="mod">
          <ac:chgData name="Hugh McDougall" userId="d66e99e6-6bce-4a8a-a0c6-daa8f7a2186b" providerId="ADAL" clId="{D0891A29-2656-4986-8A40-6E7221EBAB2F}" dt="2025-05-06T06:53:58.975" v="3413" actId="14100"/>
          <ac:spMkLst>
            <pc:docMk/>
            <pc:sldMk cId="3940563777" sldId="267"/>
            <ac:spMk id="21" creationId="{582A3158-3881-4148-E1C5-1B84CB2035E2}"/>
          </ac:spMkLst>
        </pc:spChg>
        <pc:spChg chg="mod">
          <ac:chgData name="Hugh McDougall" userId="d66e99e6-6bce-4a8a-a0c6-daa8f7a2186b" providerId="ADAL" clId="{D0891A29-2656-4986-8A40-6E7221EBAB2F}" dt="2025-05-06T06:54:05.878" v="3417" actId="1076"/>
          <ac:spMkLst>
            <pc:docMk/>
            <pc:sldMk cId="3940563777" sldId="267"/>
            <ac:spMk id="23" creationId="{BA5A60F9-3217-032E-5155-FBCD21CDE98F}"/>
          </ac:spMkLst>
        </pc:spChg>
        <pc:spChg chg="mod">
          <ac:chgData name="Hugh McDougall" userId="d66e99e6-6bce-4a8a-a0c6-daa8f7a2186b" providerId="ADAL" clId="{D0891A29-2656-4986-8A40-6E7221EBAB2F}" dt="2025-05-06T06:53:02.117" v="3398" actId="1076"/>
          <ac:spMkLst>
            <pc:docMk/>
            <pc:sldMk cId="3940563777" sldId="267"/>
            <ac:spMk id="24" creationId="{3DF18F52-1BA5-F1B8-8972-2A00550863D9}"/>
          </ac:spMkLst>
        </pc:spChg>
        <pc:spChg chg="mod">
          <ac:chgData name="Hugh McDougall" userId="d66e99e6-6bce-4a8a-a0c6-daa8f7a2186b" providerId="ADAL" clId="{D0891A29-2656-4986-8A40-6E7221EBAB2F}" dt="2025-05-06T06:53:14.107" v="3400" actId="1076"/>
          <ac:spMkLst>
            <pc:docMk/>
            <pc:sldMk cId="3940563777" sldId="267"/>
            <ac:spMk id="27" creationId="{2EC7BE21-0723-27C1-3BE8-8450EC0AF9F9}"/>
          </ac:spMkLst>
        </pc:spChg>
        <pc:spChg chg="mod">
          <ac:chgData name="Hugh McDougall" userId="d66e99e6-6bce-4a8a-a0c6-daa8f7a2186b" providerId="ADAL" clId="{D0891A29-2656-4986-8A40-6E7221EBAB2F}" dt="2025-05-06T06:52:35.959" v="3391" actId="948"/>
          <ac:spMkLst>
            <pc:docMk/>
            <pc:sldMk cId="3940563777" sldId="267"/>
            <ac:spMk id="28" creationId="{574956B4-555E-7656-F1C0-4255A3700AFD}"/>
          </ac:spMkLst>
        </pc:spChg>
        <pc:spChg chg="mod topLvl">
          <ac:chgData name="Hugh McDougall" userId="d66e99e6-6bce-4a8a-a0c6-daa8f7a2186b" providerId="ADAL" clId="{D0891A29-2656-4986-8A40-6E7221EBAB2F}" dt="2025-05-06T07:51:03.573" v="5629" actId="165"/>
          <ac:spMkLst>
            <pc:docMk/>
            <pc:sldMk cId="3940563777" sldId="267"/>
            <ac:spMk id="31" creationId="{BDF609CA-C364-F811-6C59-F32110AAC52F}"/>
          </ac:spMkLst>
        </pc:spChg>
        <pc:spChg chg="mod topLvl">
          <ac:chgData name="Hugh McDougall" userId="d66e99e6-6bce-4a8a-a0c6-daa8f7a2186b" providerId="ADAL" clId="{D0891A29-2656-4986-8A40-6E7221EBAB2F}" dt="2025-05-06T07:51:03.573" v="5629" actId="165"/>
          <ac:spMkLst>
            <pc:docMk/>
            <pc:sldMk cId="3940563777" sldId="267"/>
            <ac:spMk id="32" creationId="{DF95F203-1425-1613-8C8B-FE2344B1A3B8}"/>
          </ac:spMkLst>
        </pc:spChg>
        <pc:picChg chg="mod">
          <ac:chgData name="Hugh McDougall" userId="d66e99e6-6bce-4a8a-a0c6-daa8f7a2186b" providerId="ADAL" clId="{D0891A29-2656-4986-8A40-6E7221EBAB2F}" dt="2025-05-06T06:53:51.850" v="3410" actId="1076"/>
          <ac:picMkLst>
            <pc:docMk/>
            <pc:sldMk cId="3940563777" sldId="267"/>
            <ac:picMk id="7" creationId="{34F8B0EB-B960-6CD2-C060-0AF636AEADF3}"/>
          </ac:picMkLst>
        </pc:picChg>
        <pc:picChg chg="mod">
          <ac:chgData name="Hugh McDougall" userId="d66e99e6-6bce-4a8a-a0c6-daa8f7a2186b" providerId="ADAL" clId="{D0891A29-2656-4986-8A40-6E7221EBAB2F}" dt="2025-05-06T06:53:17.923" v="3402" actId="1076"/>
          <ac:picMkLst>
            <pc:docMk/>
            <pc:sldMk cId="3940563777" sldId="267"/>
            <ac:picMk id="9" creationId="{58ACC504-04E2-4C8D-2F59-CEB94BCFCE4D}"/>
          </ac:picMkLst>
        </pc:picChg>
        <pc:cxnChg chg="mod">
          <ac:chgData name="Hugh McDougall" userId="d66e99e6-6bce-4a8a-a0c6-daa8f7a2186b" providerId="ADAL" clId="{D0891A29-2656-4986-8A40-6E7221EBAB2F}" dt="2025-05-06T06:53:58.975" v="3413" actId="14100"/>
          <ac:cxnSpMkLst>
            <pc:docMk/>
            <pc:sldMk cId="3940563777" sldId="267"/>
            <ac:cxnSpMk id="11" creationId="{B07C9E15-06EB-5F58-FB02-9402EB4DB565}"/>
          </ac:cxnSpMkLst>
        </pc:cxnChg>
        <pc:cxnChg chg="mod">
          <ac:chgData name="Hugh McDougall" userId="d66e99e6-6bce-4a8a-a0c6-daa8f7a2186b" providerId="ADAL" clId="{D0891A29-2656-4986-8A40-6E7221EBAB2F}" dt="2025-05-06T06:53:09.996" v="3399" actId="14100"/>
          <ac:cxnSpMkLst>
            <pc:docMk/>
            <pc:sldMk cId="3940563777" sldId="267"/>
            <ac:cxnSpMk id="13" creationId="{D0060F8B-818F-7B57-8242-73CE80E4EB83}"/>
          </ac:cxnSpMkLst>
        </pc:cxnChg>
      </pc:sldChg>
      <pc:sldChg chg="del">
        <pc:chgData name="Hugh McDougall" userId="d66e99e6-6bce-4a8a-a0c6-daa8f7a2186b" providerId="ADAL" clId="{D0891A29-2656-4986-8A40-6E7221EBAB2F}" dt="2025-05-05T01:40:23.670" v="326" actId="47"/>
        <pc:sldMkLst>
          <pc:docMk/>
          <pc:sldMk cId="3286445070" sldId="275"/>
        </pc:sldMkLst>
      </pc:sldChg>
      <pc:sldChg chg="modSp mod ord">
        <pc:chgData name="Hugh McDougall" userId="d66e99e6-6bce-4a8a-a0c6-daa8f7a2186b" providerId="ADAL" clId="{D0891A29-2656-4986-8A40-6E7221EBAB2F}" dt="2025-05-06T06:51:32.646" v="3381" actId="14100"/>
        <pc:sldMkLst>
          <pc:docMk/>
          <pc:sldMk cId="4004732720" sldId="276"/>
        </pc:sldMkLst>
        <pc:spChg chg="mod">
          <ac:chgData name="Hugh McDougall" userId="d66e99e6-6bce-4a8a-a0c6-daa8f7a2186b" providerId="ADAL" clId="{D0891A29-2656-4986-8A40-6E7221EBAB2F}" dt="2025-05-06T06:51:32.646" v="3381" actId="14100"/>
          <ac:spMkLst>
            <pc:docMk/>
            <pc:sldMk cId="4004732720" sldId="276"/>
            <ac:spMk id="2" creationId="{A5607BDB-BC1E-18E8-8D1F-02C9ABC1A830}"/>
          </ac:spMkLst>
        </pc:spChg>
      </pc:sldChg>
      <pc:sldChg chg="addSp modSp add mod">
        <pc:chgData name="Hugh McDougall" userId="d66e99e6-6bce-4a8a-a0c6-daa8f7a2186b" providerId="ADAL" clId="{D0891A29-2656-4986-8A40-6E7221EBAB2F}" dt="2025-05-06T07:31:49.442" v="4863" actId="27636"/>
        <pc:sldMkLst>
          <pc:docMk/>
          <pc:sldMk cId="2825577409" sldId="291"/>
        </pc:sldMkLst>
        <pc:spChg chg="add mod">
          <ac:chgData name="Hugh McDougall" userId="d66e99e6-6bce-4a8a-a0c6-daa8f7a2186b" providerId="ADAL" clId="{D0891A29-2656-4986-8A40-6E7221EBAB2F}" dt="2025-05-06T07:31:20.125" v="4843" actId="1035"/>
          <ac:spMkLst>
            <pc:docMk/>
            <pc:sldMk cId="2825577409" sldId="291"/>
            <ac:spMk id="3" creationId="{BA43DC37-BC4D-192F-20FA-3D3ACA00453B}"/>
          </ac:spMkLst>
        </pc:spChg>
        <pc:spChg chg="mod">
          <ac:chgData name="Hugh McDougall" userId="d66e99e6-6bce-4a8a-a0c6-daa8f7a2186b" providerId="ADAL" clId="{D0891A29-2656-4986-8A40-6E7221EBAB2F}" dt="2025-05-06T07:30:52.962" v="4823" actId="1076"/>
          <ac:spMkLst>
            <pc:docMk/>
            <pc:sldMk cId="2825577409" sldId="291"/>
            <ac:spMk id="5" creationId="{5127D747-B270-E8BF-F712-B8CA139A8C2E}"/>
          </ac:spMkLst>
        </pc:spChg>
        <pc:spChg chg="mod">
          <ac:chgData name="Hugh McDougall" userId="d66e99e6-6bce-4a8a-a0c6-daa8f7a2186b" providerId="ADAL" clId="{D0891A29-2656-4986-8A40-6E7221EBAB2F}" dt="2025-05-06T07:31:49.442" v="4863" actId="27636"/>
          <ac:spMkLst>
            <pc:docMk/>
            <pc:sldMk cId="2825577409" sldId="291"/>
            <ac:spMk id="22" creationId="{2FC30B6B-4715-2B0F-9C9D-C0395138DA60}"/>
          </ac:spMkLst>
        </pc:spChg>
        <pc:picChg chg="mod">
          <ac:chgData name="Hugh McDougall" userId="d66e99e6-6bce-4a8a-a0c6-daa8f7a2186b" providerId="ADAL" clId="{D0891A29-2656-4986-8A40-6E7221EBAB2F}" dt="2025-05-06T07:31:37.939" v="4846" actId="1076"/>
          <ac:picMkLst>
            <pc:docMk/>
            <pc:sldMk cId="2825577409" sldId="291"/>
            <ac:picMk id="20" creationId="{73077758-6177-71DE-7A15-783777542C9F}"/>
          </ac:picMkLst>
        </pc:picChg>
        <pc:picChg chg="mod">
          <ac:chgData name="Hugh McDougall" userId="d66e99e6-6bce-4a8a-a0c6-daa8f7a2186b" providerId="ADAL" clId="{D0891A29-2656-4986-8A40-6E7221EBAB2F}" dt="2025-05-06T07:31:32.451" v="4844" actId="1076"/>
          <ac:picMkLst>
            <pc:docMk/>
            <pc:sldMk cId="2825577409" sldId="291"/>
            <ac:picMk id="23" creationId="{A248F79C-C0F6-BF2F-F0ED-731C43CAFBBE}"/>
          </ac:picMkLst>
        </pc:picChg>
      </pc:sldChg>
      <pc:sldChg chg="addSp modSp mod">
        <pc:chgData name="Hugh McDougall" userId="d66e99e6-6bce-4a8a-a0c6-daa8f7a2186b" providerId="ADAL" clId="{D0891A29-2656-4986-8A40-6E7221EBAB2F}" dt="2025-05-06T07:19:49.733" v="4425" actId="1036"/>
        <pc:sldMkLst>
          <pc:docMk/>
          <pc:sldMk cId="218843012" sldId="292"/>
        </pc:sldMkLst>
        <pc:cxnChg chg="add mod">
          <ac:chgData name="Hugh McDougall" userId="d66e99e6-6bce-4a8a-a0c6-daa8f7a2186b" providerId="ADAL" clId="{D0891A29-2656-4986-8A40-6E7221EBAB2F}" dt="2025-05-06T07:19:49.733" v="4425" actId="1036"/>
          <ac:cxnSpMkLst>
            <pc:docMk/>
            <pc:sldMk cId="218843012" sldId="292"/>
            <ac:cxnSpMk id="4" creationId="{97187036-1352-A822-1B11-8881FF2435EA}"/>
          </ac:cxnSpMkLst>
        </pc:cxnChg>
      </pc:sldChg>
      <pc:sldChg chg="add del ord">
        <pc:chgData name="Hugh McDougall" userId="d66e99e6-6bce-4a8a-a0c6-daa8f7a2186b" providerId="ADAL" clId="{D0891A29-2656-4986-8A40-6E7221EBAB2F}" dt="2025-05-06T07:38:09.072" v="5165"/>
        <pc:sldMkLst>
          <pc:docMk/>
          <pc:sldMk cId="2061804399" sldId="293"/>
        </pc:sldMkLst>
      </pc:sldChg>
      <pc:sldChg chg="ord">
        <pc:chgData name="Hugh McDougall" userId="d66e99e6-6bce-4a8a-a0c6-daa8f7a2186b" providerId="ADAL" clId="{D0891A29-2656-4986-8A40-6E7221EBAB2F}" dt="2025-05-06T07:39:06.205" v="5217"/>
        <pc:sldMkLst>
          <pc:docMk/>
          <pc:sldMk cId="1943852526" sldId="296"/>
        </pc:sldMkLst>
      </pc:sldChg>
      <pc:sldChg chg="del modNotesTx">
        <pc:chgData name="Hugh McDougall" userId="d66e99e6-6bce-4a8a-a0c6-daa8f7a2186b" providerId="ADAL" clId="{D0891A29-2656-4986-8A40-6E7221EBAB2F}" dt="2025-05-06T06:21:10.169" v="2354" actId="2696"/>
        <pc:sldMkLst>
          <pc:docMk/>
          <pc:sldMk cId="397285506" sldId="301"/>
        </pc:sldMkLst>
      </pc:sldChg>
      <pc:sldChg chg="modSp add del mod ord">
        <pc:chgData name="Hugh McDougall" userId="d66e99e6-6bce-4a8a-a0c6-daa8f7a2186b" providerId="ADAL" clId="{D0891A29-2656-4986-8A40-6E7221EBAB2F}" dt="2025-05-06T07:50:57.681" v="5628" actId="47"/>
        <pc:sldMkLst>
          <pc:docMk/>
          <pc:sldMk cId="2049753851" sldId="304"/>
        </pc:sldMkLst>
      </pc:sldChg>
      <pc:sldChg chg="addSp delSp modSp mod ord modNotesTx">
        <pc:chgData name="Hugh McDougall" userId="d66e99e6-6bce-4a8a-a0c6-daa8f7a2186b" providerId="ADAL" clId="{D0891A29-2656-4986-8A40-6E7221EBAB2F}" dt="2025-05-06T07:11:20.008" v="4157" actId="1076"/>
        <pc:sldMkLst>
          <pc:docMk/>
          <pc:sldMk cId="3677329463" sldId="306"/>
        </pc:sldMkLst>
        <pc:spChg chg="mod">
          <ac:chgData name="Hugh McDougall" userId="d66e99e6-6bce-4a8a-a0c6-daa8f7a2186b" providerId="ADAL" clId="{D0891A29-2656-4986-8A40-6E7221EBAB2F}" dt="2025-05-06T07:00:45.660" v="3554" actId="20577"/>
          <ac:spMkLst>
            <pc:docMk/>
            <pc:sldMk cId="3677329463" sldId="306"/>
            <ac:spMk id="2" creationId="{BE4EECFF-C307-09A9-76D3-80865D8BBBE3}"/>
          </ac:spMkLst>
        </pc:spChg>
        <pc:spChg chg="mod">
          <ac:chgData name="Hugh McDougall" userId="d66e99e6-6bce-4a8a-a0c6-daa8f7a2186b" providerId="ADAL" clId="{D0891A29-2656-4986-8A40-6E7221EBAB2F}" dt="2025-05-06T02:11:35.168" v="1877" actId="122"/>
          <ac:spMkLst>
            <pc:docMk/>
            <pc:sldMk cId="3677329463" sldId="306"/>
            <ac:spMk id="3" creationId="{D454C0D2-B963-65D4-E75D-694433A37AE4}"/>
          </ac:spMkLst>
        </pc:spChg>
        <pc:spChg chg="mod">
          <ac:chgData name="Hugh McDougall" userId="d66e99e6-6bce-4a8a-a0c6-daa8f7a2186b" providerId="ADAL" clId="{D0891A29-2656-4986-8A40-6E7221EBAB2F}" dt="2025-05-06T07:11:20.008" v="4157" actId="1076"/>
          <ac:spMkLst>
            <pc:docMk/>
            <pc:sldMk cId="3677329463" sldId="306"/>
            <ac:spMk id="6" creationId="{58695C07-B898-66A2-513C-E8053249DE52}"/>
          </ac:spMkLst>
        </pc:spChg>
        <pc:spChg chg="mod topLvl">
          <ac:chgData name="Hugh McDougall" userId="d66e99e6-6bce-4a8a-a0c6-daa8f7a2186b" providerId="ADAL" clId="{D0891A29-2656-4986-8A40-6E7221EBAB2F}" dt="2025-05-06T07:11:20.008" v="4157" actId="1076"/>
          <ac:spMkLst>
            <pc:docMk/>
            <pc:sldMk cId="3677329463" sldId="306"/>
            <ac:spMk id="11" creationId="{53E9C9C7-3BFC-0F0D-F6C9-74E539253537}"/>
          </ac:spMkLst>
        </pc:spChg>
        <pc:spChg chg="mod">
          <ac:chgData name="Hugh McDougall" userId="d66e99e6-6bce-4a8a-a0c6-daa8f7a2186b" providerId="ADAL" clId="{D0891A29-2656-4986-8A40-6E7221EBAB2F}" dt="2025-05-06T07:11:12.395" v="4154" actId="207"/>
          <ac:spMkLst>
            <pc:docMk/>
            <pc:sldMk cId="3677329463" sldId="306"/>
            <ac:spMk id="31" creationId="{68023604-25A7-E38A-A904-07635456153E}"/>
          </ac:spMkLst>
        </pc:spChg>
        <pc:picChg chg="mod">
          <ac:chgData name="Hugh McDougall" userId="d66e99e6-6bce-4a8a-a0c6-daa8f7a2186b" providerId="ADAL" clId="{D0891A29-2656-4986-8A40-6E7221EBAB2F}" dt="2025-05-06T07:11:20.008" v="4157" actId="1076"/>
          <ac:picMkLst>
            <pc:docMk/>
            <pc:sldMk cId="3677329463" sldId="306"/>
            <ac:picMk id="9" creationId="{3D01A128-68D3-215E-52C5-D124C1283711}"/>
          </ac:picMkLst>
        </pc:picChg>
        <pc:picChg chg="mod">
          <ac:chgData name="Hugh McDougall" userId="d66e99e6-6bce-4a8a-a0c6-daa8f7a2186b" providerId="ADAL" clId="{D0891A29-2656-4986-8A40-6E7221EBAB2F}" dt="2025-05-06T07:10:59.005" v="4038" actId="14861"/>
          <ac:picMkLst>
            <pc:docMk/>
            <pc:sldMk cId="3677329463" sldId="306"/>
            <ac:picMk id="27" creationId="{8D2ADB78-CA5B-BEC4-BAE2-4213BB545952}"/>
          </ac:picMkLst>
        </pc:picChg>
      </pc:sldChg>
      <pc:sldChg chg="del modNotesTx">
        <pc:chgData name="Hugh McDougall" userId="d66e99e6-6bce-4a8a-a0c6-daa8f7a2186b" providerId="ADAL" clId="{D0891A29-2656-4986-8A40-6E7221EBAB2F}" dt="2025-05-06T02:05:50.205" v="1673" actId="2696"/>
        <pc:sldMkLst>
          <pc:docMk/>
          <pc:sldMk cId="1001172620" sldId="337"/>
        </pc:sldMkLst>
      </pc:sldChg>
      <pc:sldChg chg="addSp modSp mod">
        <pc:chgData name="Hugh McDougall" userId="d66e99e6-6bce-4a8a-a0c6-daa8f7a2186b" providerId="ADAL" clId="{D0891A29-2656-4986-8A40-6E7221EBAB2F}" dt="2025-05-06T01:55:56.007" v="1200" actId="14861"/>
        <pc:sldMkLst>
          <pc:docMk/>
          <pc:sldMk cId="1403693280" sldId="338"/>
        </pc:sldMkLst>
        <pc:spChg chg="add mod">
          <ac:chgData name="Hugh McDougall" userId="d66e99e6-6bce-4a8a-a0c6-daa8f7a2186b" providerId="ADAL" clId="{D0891A29-2656-4986-8A40-6E7221EBAB2F}" dt="2025-05-06T01:49:34.025" v="890" actId="115"/>
          <ac:spMkLst>
            <pc:docMk/>
            <pc:sldMk cId="1403693280" sldId="338"/>
            <ac:spMk id="2" creationId="{C16FD4A1-9E94-C874-9484-4445FC48EBE7}"/>
          </ac:spMkLst>
        </pc:spChg>
        <pc:spChg chg="mod">
          <ac:chgData name="Hugh McDougall" userId="d66e99e6-6bce-4a8a-a0c6-daa8f7a2186b" providerId="ADAL" clId="{D0891A29-2656-4986-8A40-6E7221EBAB2F}" dt="2025-05-06T01:49:20.529" v="884" actId="6549"/>
          <ac:spMkLst>
            <pc:docMk/>
            <pc:sldMk cId="1403693280" sldId="338"/>
            <ac:spMk id="4" creationId="{E2372031-1519-A411-470D-2A02E186004E}"/>
          </ac:spMkLst>
        </pc:spChg>
        <pc:spChg chg="mod">
          <ac:chgData name="Hugh McDougall" userId="d66e99e6-6bce-4a8a-a0c6-daa8f7a2186b" providerId="ADAL" clId="{D0891A29-2656-4986-8A40-6E7221EBAB2F}" dt="2025-05-06T01:50:05.701" v="955" actId="207"/>
          <ac:spMkLst>
            <pc:docMk/>
            <pc:sldMk cId="1403693280" sldId="338"/>
            <ac:spMk id="5" creationId="{35498459-E332-688A-27B4-B712EA41987E}"/>
          </ac:spMkLst>
        </pc:spChg>
        <pc:picChg chg="mod">
          <ac:chgData name="Hugh McDougall" userId="d66e99e6-6bce-4a8a-a0c6-daa8f7a2186b" providerId="ADAL" clId="{D0891A29-2656-4986-8A40-6E7221EBAB2F}" dt="2025-05-06T01:54:34.261" v="1110" actId="14861"/>
          <ac:picMkLst>
            <pc:docMk/>
            <pc:sldMk cId="1403693280" sldId="338"/>
            <ac:picMk id="6" creationId="{F77FAD61-6249-BC3A-D1EA-2264BE2527FF}"/>
          </ac:picMkLst>
        </pc:picChg>
        <pc:picChg chg="add mod">
          <ac:chgData name="Hugh McDougall" userId="d66e99e6-6bce-4a8a-a0c6-daa8f7a2186b" providerId="ADAL" clId="{D0891A29-2656-4986-8A40-6E7221EBAB2F}" dt="2025-05-06T01:55:56.007" v="1200" actId="14861"/>
          <ac:picMkLst>
            <pc:docMk/>
            <pc:sldMk cId="1403693280" sldId="338"/>
            <ac:picMk id="7" creationId="{E6AE0B85-D5F7-5D1F-FC93-7ECA494B12F9}"/>
          </ac:picMkLst>
        </pc:picChg>
      </pc:sldChg>
      <pc:sldChg chg="del">
        <pc:chgData name="Hugh McDougall" userId="d66e99e6-6bce-4a8a-a0c6-daa8f7a2186b" providerId="ADAL" clId="{D0891A29-2656-4986-8A40-6E7221EBAB2F}" dt="2025-05-06T07:32:37.599" v="4866" actId="2696"/>
        <pc:sldMkLst>
          <pc:docMk/>
          <pc:sldMk cId="2548099149" sldId="340"/>
        </pc:sldMkLst>
      </pc:sldChg>
      <pc:sldChg chg="del modNotesTx">
        <pc:chgData name="Hugh McDougall" userId="d66e99e6-6bce-4a8a-a0c6-daa8f7a2186b" providerId="ADAL" clId="{D0891A29-2656-4986-8A40-6E7221EBAB2F}" dt="2025-05-06T02:05:50.205" v="1673" actId="2696"/>
        <pc:sldMkLst>
          <pc:docMk/>
          <pc:sldMk cId="495726315" sldId="341"/>
        </pc:sldMkLst>
      </pc:sldChg>
      <pc:sldChg chg="modSp mod ord">
        <pc:chgData name="Hugh McDougall" userId="d66e99e6-6bce-4a8a-a0c6-daa8f7a2186b" providerId="ADAL" clId="{D0891A29-2656-4986-8A40-6E7221EBAB2F}" dt="2025-05-06T06:56:57.261" v="3459" actId="20577"/>
        <pc:sldMkLst>
          <pc:docMk/>
          <pc:sldMk cId="3777984425" sldId="342"/>
        </pc:sldMkLst>
        <pc:spChg chg="mod">
          <ac:chgData name="Hugh McDougall" userId="d66e99e6-6bce-4a8a-a0c6-daa8f7a2186b" providerId="ADAL" clId="{D0891A29-2656-4986-8A40-6E7221EBAB2F}" dt="2025-05-06T06:56:57.261" v="3459" actId="20577"/>
          <ac:spMkLst>
            <pc:docMk/>
            <pc:sldMk cId="3777984425" sldId="342"/>
            <ac:spMk id="3" creationId="{77A93B0A-8042-C768-5AE6-7A489051805C}"/>
          </ac:spMkLst>
        </pc:spChg>
        <pc:spChg chg="mod">
          <ac:chgData name="Hugh McDougall" userId="d66e99e6-6bce-4a8a-a0c6-daa8f7a2186b" providerId="ADAL" clId="{D0891A29-2656-4986-8A40-6E7221EBAB2F}" dt="2025-05-06T06:55:02.849" v="3422" actId="122"/>
          <ac:spMkLst>
            <pc:docMk/>
            <pc:sldMk cId="3777984425" sldId="342"/>
            <ac:spMk id="6" creationId="{8C70C505-35A1-7C89-22F8-1AD79E03952C}"/>
          </ac:spMkLst>
        </pc:spChg>
        <pc:cxnChg chg="mod">
          <ac:chgData name="Hugh McDougall" userId="d66e99e6-6bce-4a8a-a0c6-daa8f7a2186b" providerId="ADAL" clId="{D0891A29-2656-4986-8A40-6E7221EBAB2F}" dt="2025-05-06T06:55:18.440" v="3425" actId="1076"/>
          <ac:cxnSpMkLst>
            <pc:docMk/>
            <pc:sldMk cId="3777984425" sldId="342"/>
            <ac:cxnSpMk id="8" creationId="{928B813C-A9CD-219B-0FE9-261325A886DB}"/>
          </ac:cxnSpMkLst>
        </pc:cxnChg>
        <pc:cxnChg chg="mod">
          <ac:chgData name="Hugh McDougall" userId="d66e99e6-6bce-4a8a-a0c6-daa8f7a2186b" providerId="ADAL" clId="{D0891A29-2656-4986-8A40-6E7221EBAB2F}" dt="2025-05-06T06:55:17.106" v="3424" actId="1076"/>
          <ac:cxnSpMkLst>
            <pc:docMk/>
            <pc:sldMk cId="3777984425" sldId="342"/>
            <ac:cxnSpMk id="9" creationId="{52A7A7A8-6DFB-4E56-85B5-D9DE6DCBFECB}"/>
          </ac:cxnSpMkLst>
        </pc:cxnChg>
      </pc:sldChg>
      <pc:sldChg chg="del modNotesTx">
        <pc:chgData name="Hugh McDougall" userId="d66e99e6-6bce-4a8a-a0c6-daa8f7a2186b" providerId="ADAL" clId="{D0891A29-2656-4986-8A40-6E7221EBAB2F}" dt="2025-05-06T01:48:10.479" v="876" actId="2696"/>
        <pc:sldMkLst>
          <pc:docMk/>
          <pc:sldMk cId="4227104061" sldId="343"/>
        </pc:sldMkLst>
      </pc:sldChg>
      <pc:sldChg chg="del">
        <pc:chgData name="Hugh McDougall" userId="d66e99e6-6bce-4a8a-a0c6-daa8f7a2186b" providerId="ADAL" clId="{D0891A29-2656-4986-8A40-6E7221EBAB2F}" dt="2025-05-05T01:40:13.350" v="324" actId="47"/>
        <pc:sldMkLst>
          <pc:docMk/>
          <pc:sldMk cId="4000926992" sldId="344"/>
        </pc:sldMkLst>
      </pc:sldChg>
      <pc:sldChg chg="addSp delSp modSp del mod modNotesTx">
        <pc:chgData name="Hugh McDougall" userId="d66e99e6-6bce-4a8a-a0c6-daa8f7a2186b" providerId="ADAL" clId="{D0891A29-2656-4986-8A40-6E7221EBAB2F}" dt="2025-05-06T07:49:28.512" v="5541" actId="47"/>
        <pc:sldMkLst>
          <pc:docMk/>
          <pc:sldMk cId="1113136316" sldId="345"/>
        </pc:sldMkLst>
      </pc:sldChg>
      <pc:sldChg chg="addSp delSp modSp mod">
        <pc:chgData name="Hugh McDougall" userId="d66e99e6-6bce-4a8a-a0c6-daa8f7a2186b" providerId="ADAL" clId="{D0891A29-2656-4986-8A40-6E7221EBAB2F}" dt="2025-05-06T07:52:36.659" v="5692" actId="14861"/>
        <pc:sldMkLst>
          <pc:docMk/>
          <pc:sldMk cId="2871250886" sldId="346"/>
        </pc:sldMkLst>
        <pc:spChg chg="mod">
          <ac:chgData name="Hugh McDougall" userId="d66e99e6-6bce-4a8a-a0c6-daa8f7a2186b" providerId="ADAL" clId="{D0891A29-2656-4986-8A40-6E7221EBAB2F}" dt="2025-05-06T06:39:30.807" v="2649" actId="122"/>
          <ac:spMkLst>
            <pc:docMk/>
            <pc:sldMk cId="2871250886" sldId="346"/>
            <ac:spMk id="2" creationId="{4F8A8F68-9C10-2665-656A-B066A9B28434}"/>
          </ac:spMkLst>
        </pc:spChg>
        <pc:spChg chg="add mod">
          <ac:chgData name="Hugh McDougall" userId="d66e99e6-6bce-4a8a-a0c6-daa8f7a2186b" providerId="ADAL" clId="{D0891A29-2656-4986-8A40-6E7221EBAB2F}" dt="2025-05-06T07:52:23.887" v="5675" actId="1076"/>
          <ac:spMkLst>
            <pc:docMk/>
            <pc:sldMk cId="2871250886" sldId="346"/>
            <ac:spMk id="4" creationId="{B0F362C5-A93A-6600-2B23-2A734B826F65}"/>
          </ac:spMkLst>
        </pc:spChg>
        <pc:spChg chg="add mod ord">
          <ac:chgData name="Hugh McDougall" userId="d66e99e6-6bce-4a8a-a0c6-daa8f7a2186b" providerId="ADAL" clId="{D0891A29-2656-4986-8A40-6E7221EBAB2F}" dt="2025-05-06T07:51:16.429" v="5633" actId="171"/>
          <ac:spMkLst>
            <pc:docMk/>
            <pc:sldMk cId="2871250886" sldId="346"/>
            <ac:spMk id="5" creationId="{7336FD89-32AC-12FC-CD46-0BFAA5A6EC2C}"/>
          </ac:spMkLst>
        </pc:spChg>
        <pc:spChg chg="add mod">
          <ac:chgData name="Hugh McDougall" userId="d66e99e6-6bce-4a8a-a0c6-daa8f7a2186b" providerId="ADAL" clId="{D0891A29-2656-4986-8A40-6E7221EBAB2F}" dt="2025-05-06T07:52:11.780" v="5666" actId="1076"/>
          <ac:spMkLst>
            <pc:docMk/>
            <pc:sldMk cId="2871250886" sldId="346"/>
            <ac:spMk id="8" creationId="{C3784D9A-8324-013B-334B-2BCB1E0E2EDE}"/>
          </ac:spMkLst>
        </pc:spChg>
        <pc:spChg chg="add mod">
          <ac:chgData name="Hugh McDougall" userId="d66e99e6-6bce-4a8a-a0c6-daa8f7a2186b" providerId="ADAL" clId="{D0891A29-2656-4986-8A40-6E7221EBAB2F}" dt="2025-05-06T07:52:26.852" v="5676" actId="1076"/>
          <ac:spMkLst>
            <pc:docMk/>
            <pc:sldMk cId="2871250886" sldId="346"/>
            <ac:spMk id="9" creationId="{05799ED5-4E7C-C1E2-E4DA-137559AF1D63}"/>
          </ac:spMkLst>
        </pc:spChg>
        <pc:spChg chg="add mod ord">
          <ac:chgData name="Hugh McDougall" userId="d66e99e6-6bce-4a8a-a0c6-daa8f7a2186b" providerId="ADAL" clId="{D0891A29-2656-4986-8A40-6E7221EBAB2F}" dt="2025-05-06T07:52:23.887" v="5675" actId="1076"/>
          <ac:spMkLst>
            <pc:docMk/>
            <pc:sldMk cId="2871250886" sldId="346"/>
            <ac:spMk id="12" creationId="{7B9F52F8-EFF4-9F75-07BA-D6E1198EA736}"/>
          </ac:spMkLst>
        </pc:spChg>
        <pc:spChg chg="add mod ord">
          <ac:chgData name="Hugh McDougall" userId="d66e99e6-6bce-4a8a-a0c6-daa8f7a2186b" providerId="ADAL" clId="{D0891A29-2656-4986-8A40-6E7221EBAB2F}" dt="2025-05-06T07:52:21.153" v="5674" actId="171"/>
          <ac:spMkLst>
            <pc:docMk/>
            <pc:sldMk cId="2871250886" sldId="346"/>
            <ac:spMk id="13" creationId="{8FE797DC-E5FB-F994-0F5F-95842E431600}"/>
          </ac:spMkLst>
        </pc:spChg>
        <pc:picChg chg="mod">
          <ac:chgData name="Hugh McDougall" userId="d66e99e6-6bce-4a8a-a0c6-daa8f7a2186b" providerId="ADAL" clId="{D0891A29-2656-4986-8A40-6E7221EBAB2F}" dt="2025-05-06T07:52:36.659" v="5692" actId="14861"/>
          <ac:picMkLst>
            <pc:docMk/>
            <pc:sldMk cId="2871250886" sldId="346"/>
            <ac:picMk id="11" creationId="{DBE20E93-9842-49E7-F8B8-C65AA0B709FA}"/>
          </ac:picMkLst>
        </pc:picChg>
      </pc:sldChg>
      <pc:sldChg chg="modSp del mod">
        <pc:chgData name="Hugh McDougall" userId="d66e99e6-6bce-4a8a-a0c6-daa8f7a2186b" providerId="ADAL" clId="{D0891A29-2656-4986-8A40-6E7221EBAB2F}" dt="2025-05-06T06:51:41.281" v="3382" actId="2696"/>
        <pc:sldMkLst>
          <pc:docMk/>
          <pc:sldMk cId="932296878" sldId="347"/>
        </pc:sldMkLst>
      </pc:sldChg>
      <pc:sldChg chg="del">
        <pc:chgData name="Hugh McDougall" userId="d66e99e6-6bce-4a8a-a0c6-daa8f7a2186b" providerId="ADAL" clId="{D0891A29-2656-4986-8A40-6E7221EBAB2F}" dt="2025-05-05T01:39:55.465" v="322" actId="47"/>
        <pc:sldMkLst>
          <pc:docMk/>
          <pc:sldMk cId="2481339532" sldId="348"/>
        </pc:sldMkLst>
      </pc:sldChg>
      <pc:sldChg chg="del">
        <pc:chgData name="Hugh McDougall" userId="d66e99e6-6bce-4a8a-a0c6-daa8f7a2186b" providerId="ADAL" clId="{D0891A29-2656-4986-8A40-6E7221EBAB2F}" dt="2025-05-06T06:23:35.279" v="2397" actId="47"/>
        <pc:sldMkLst>
          <pc:docMk/>
          <pc:sldMk cId="3654118933" sldId="349"/>
        </pc:sldMkLst>
      </pc:sldChg>
      <pc:sldChg chg="addSp modSp mod">
        <pc:chgData name="Hugh McDougall" userId="d66e99e6-6bce-4a8a-a0c6-daa8f7a2186b" providerId="ADAL" clId="{D0891A29-2656-4986-8A40-6E7221EBAB2F}" dt="2025-05-06T06:38:55.276" v="2632" actId="20577"/>
        <pc:sldMkLst>
          <pc:docMk/>
          <pc:sldMk cId="2019254625" sldId="350"/>
        </pc:sldMkLst>
        <pc:spChg chg="add mod">
          <ac:chgData name="Hugh McDougall" userId="d66e99e6-6bce-4a8a-a0c6-daa8f7a2186b" providerId="ADAL" clId="{D0891A29-2656-4986-8A40-6E7221EBAB2F}" dt="2025-05-06T06:38:55.276" v="2632" actId="20577"/>
          <ac:spMkLst>
            <pc:docMk/>
            <pc:sldMk cId="2019254625" sldId="350"/>
            <ac:spMk id="4" creationId="{DD5ABA31-A16F-58CC-2E1F-FD0E20281E90}"/>
          </ac:spMkLst>
        </pc:spChg>
        <pc:spChg chg="mod">
          <ac:chgData name="Hugh McDougall" userId="d66e99e6-6bce-4a8a-a0c6-daa8f7a2186b" providerId="ADAL" clId="{D0891A29-2656-4986-8A40-6E7221EBAB2F}" dt="2025-05-06T06:38:48.702" v="2629" actId="1076"/>
          <ac:spMkLst>
            <pc:docMk/>
            <pc:sldMk cId="2019254625" sldId="350"/>
            <ac:spMk id="6" creationId="{0C76650F-E53F-E348-2EA4-A3698B7FBCE9}"/>
          </ac:spMkLst>
        </pc:spChg>
        <pc:picChg chg="mod">
          <ac:chgData name="Hugh McDougall" userId="d66e99e6-6bce-4a8a-a0c6-daa8f7a2186b" providerId="ADAL" clId="{D0891A29-2656-4986-8A40-6E7221EBAB2F}" dt="2025-05-06T06:38:48.702" v="2629" actId="1076"/>
          <ac:picMkLst>
            <pc:docMk/>
            <pc:sldMk cId="2019254625" sldId="350"/>
            <ac:picMk id="5" creationId="{DC501D8F-34FB-2F99-AAF8-EA5B0C5209AD}"/>
          </ac:picMkLst>
        </pc:picChg>
      </pc:sldChg>
      <pc:sldChg chg="del">
        <pc:chgData name="Hugh McDougall" userId="d66e99e6-6bce-4a8a-a0c6-daa8f7a2186b" providerId="ADAL" clId="{D0891A29-2656-4986-8A40-6E7221EBAB2F}" dt="2025-05-06T06:24:00.621" v="2399" actId="2696"/>
        <pc:sldMkLst>
          <pc:docMk/>
          <pc:sldMk cId="1934535131" sldId="352"/>
        </pc:sldMkLst>
      </pc:sldChg>
      <pc:sldChg chg="addSp modSp mod">
        <pc:chgData name="Hugh McDougall" userId="d66e99e6-6bce-4a8a-a0c6-daa8f7a2186b" providerId="ADAL" clId="{D0891A29-2656-4986-8A40-6E7221EBAB2F}" dt="2025-05-06T07:07:54.045" v="3948" actId="207"/>
        <pc:sldMkLst>
          <pc:docMk/>
          <pc:sldMk cId="3896250034" sldId="353"/>
        </pc:sldMkLst>
        <pc:spChg chg="mod">
          <ac:chgData name="Hugh McDougall" userId="d66e99e6-6bce-4a8a-a0c6-daa8f7a2186b" providerId="ADAL" clId="{D0891A29-2656-4986-8A40-6E7221EBAB2F}" dt="2025-05-06T07:03:30.397" v="3727" actId="113"/>
          <ac:spMkLst>
            <pc:docMk/>
            <pc:sldMk cId="3896250034" sldId="353"/>
            <ac:spMk id="2" creationId="{0ECBB9DB-4D5E-8CFD-7CE3-90E5425F85E5}"/>
          </ac:spMkLst>
        </pc:spChg>
        <pc:spChg chg="mod">
          <ac:chgData name="Hugh McDougall" userId="d66e99e6-6bce-4a8a-a0c6-daa8f7a2186b" providerId="ADAL" clId="{D0891A29-2656-4986-8A40-6E7221EBAB2F}" dt="2025-05-06T07:07:09.308" v="3882" actId="21"/>
          <ac:spMkLst>
            <pc:docMk/>
            <pc:sldMk cId="3896250034" sldId="353"/>
            <ac:spMk id="3" creationId="{6DE9F0C1-A312-F27E-1D6A-463C8C4B62C3}"/>
          </ac:spMkLst>
        </pc:spChg>
        <pc:spChg chg="add mod ord">
          <ac:chgData name="Hugh McDougall" userId="d66e99e6-6bce-4a8a-a0c6-daa8f7a2186b" providerId="ADAL" clId="{D0891A29-2656-4986-8A40-6E7221EBAB2F}" dt="2025-05-06T07:07:54.045" v="3948" actId="207"/>
          <ac:spMkLst>
            <pc:docMk/>
            <pc:sldMk cId="3896250034" sldId="353"/>
            <ac:spMk id="4" creationId="{2A58540F-8F6E-D819-E661-8D074D93FEC5}"/>
          </ac:spMkLst>
        </pc:spChg>
        <pc:spChg chg="add mod">
          <ac:chgData name="Hugh McDougall" userId="d66e99e6-6bce-4a8a-a0c6-daa8f7a2186b" providerId="ADAL" clId="{D0891A29-2656-4986-8A40-6E7221EBAB2F}" dt="2025-05-06T07:07:38.206" v="3898" actId="1076"/>
          <ac:spMkLst>
            <pc:docMk/>
            <pc:sldMk cId="3896250034" sldId="353"/>
            <ac:spMk id="6" creationId="{4AE81D8B-FC67-9A61-D3C8-FB9BC86DC348}"/>
          </ac:spMkLst>
        </pc:spChg>
      </pc:sldChg>
      <pc:sldChg chg="del">
        <pc:chgData name="Hugh McDougall" userId="d66e99e6-6bce-4a8a-a0c6-daa8f7a2186b" providerId="ADAL" clId="{D0891A29-2656-4986-8A40-6E7221EBAB2F}" dt="2025-05-06T06:23:35.279" v="2397" actId="47"/>
        <pc:sldMkLst>
          <pc:docMk/>
          <pc:sldMk cId="4131915127" sldId="354"/>
        </pc:sldMkLst>
      </pc:sldChg>
      <pc:sldChg chg="del">
        <pc:chgData name="Hugh McDougall" userId="d66e99e6-6bce-4a8a-a0c6-daa8f7a2186b" providerId="ADAL" clId="{D0891A29-2656-4986-8A40-6E7221EBAB2F}" dt="2025-05-06T06:23:35.279" v="2397" actId="47"/>
        <pc:sldMkLst>
          <pc:docMk/>
          <pc:sldMk cId="3649686382" sldId="355"/>
        </pc:sldMkLst>
      </pc:sldChg>
      <pc:sldChg chg="addSp delSp modSp mod">
        <pc:chgData name="Hugh McDougall" userId="d66e99e6-6bce-4a8a-a0c6-daa8f7a2186b" providerId="ADAL" clId="{D0891A29-2656-4986-8A40-6E7221EBAB2F}" dt="2025-05-06T07:22:20.550" v="4504" actId="14100"/>
        <pc:sldMkLst>
          <pc:docMk/>
          <pc:sldMk cId="1171025333" sldId="356"/>
        </pc:sldMkLst>
        <pc:spChg chg="add mod topLvl">
          <ac:chgData name="Hugh McDougall" userId="d66e99e6-6bce-4a8a-a0c6-daa8f7a2186b" providerId="ADAL" clId="{D0891A29-2656-4986-8A40-6E7221EBAB2F}" dt="2025-05-06T07:22:20.550" v="4504" actId="14100"/>
          <ac:spMkLst>
            <pc:docMk/>
            <pc:sldMk cId="1171025333" sldId="356"/>
            <ac:spMk id="4" creationId="{E2759924-4FF8-0E83-9DE7-9E453EC8F339}"/>
          </ac:spMkLst>
        </pc:spChg>
        <pc:spChg chg="add mod topLvl">
          <ac:chgData name="Hugh McDougall" userId="d66e99e6-6bce-4a8a-a0c6-daa8f7a2186b" providerId="ADAL" clId="{D0891A29-2656-4986-8A40-6E7221EBAB2F}" dt="2025-05-06T07:21:46.727" v="4489" actId="1076"/>
          <ac:spMkLst>
            <pc:docMk/>
            <pc:sldMk cId="1171025333" sldId="356"/>
            <ac:spMk id="6" creationId="{562E3119-DB7E-0EC6-D6CC-5867C97B0D85}"/>
          </ac:spMkLst>
        </pc:spChg>
        <pc:spChg chg="add mod topLvl">
          <ac:chgData name="Hugh McDougall" userId="d66e99e6-6bce-4a8a-a0c6-daa8f7a2186b" providerId="ADAL" clId="{D0891A29-2656-4986-8A40-6E7221EBAB2F}" dt="2025-05-06T07:21:57.676" v="4495" actId="20577"/>
          <ac:spMkLst>
            <pc:docMk/>
            <pc:sldMk cId="1171025333" sldId="356"/>
            <ac:spMk id="7" creationId="{90F16FC2-ABA2-A1E3-50AC-8F24A3504F40}"/>
          </ac:spMkLst>
        </pc:spChg>
        <pc:picChg chg="add mod topLvl modCrop">
          <ac:chgData name="Hugh McDougall" userId="d66e99e6-6bce-4a8a-a0c6-daa8f7a2186b" providerId="ADAL" clId="{D0891A29-2656-4986-8A40-6E7221EBAB2F}" dt="2025-05-06T07:21:43.035" v="4488" actId="14861"/>
          <ac:picMkLst>
            <pc:docMk/>
            <pc:sldMk cId="1171025333" sldId="356"/>
            <ac:picMk id="3" creationId="{1E21A068-E140-1DD8-A9A2-26796076A361}"/>
          </ac:picMkLst>
        </pc:picChg>
      </pc:sldChg>
      <pc:sldChg chg="del">
        <pc:chgData name="Hugh McDougall" userId="d66e99e6-6bce-4a8a-a0c6-daa8f7a2186b" providerId="ADAL" clId="{D0891A29-2656-4986-8A40-6E7221EBAB2F}" dt="2025-05-06T07:32:23.257" v="4864" actId="2696"/>
        <pc:sldMkLst>
          <pc:docMk/>
          <pc:sldMk cId="2650850118" sldId="357"/>
        </pc:sldMkLst>
      </pc:sldChg>
      <pc:sldChg chg="del">
        <pc:chgData name="Hugh McDougall" userId="d66e99e6-6bce-4a8a-a0c6-daa8f7a2186b" providerId="ADAL" clId="{D0891A29-2656-4986-8A40-6E7221EBAB2F}" dt="2025-05-06T07:23:31.972" v="4506" actId="47"/>
        <pc:sldMkLst>
          <pc:docMk/>
          <pc:sldMk cId="2745640842" sldId="358"/>
        </pc:sldMkLst>
      </pc:sldChg>
      <pc:sldChg chg="del">
        <pc:chgData name="Hugh McDougall" userId="d66e99e6-6bce-4a8a-a0c6-daa8f7a2186b" providerId="ADAL" clId="{D0891A29-2656-4986-8A40-6E7221EBAB2F}" dt="2025-05-06T07:37:59.045" v="5163" actId="2696"/>
        <pc:sldMkLst>
          <pc:docMk/>
          <pc:sldMk cId="2402904708" sldId="359"/>
        </pc:sldMkLst>
      </pc:sldChg>
      <pc:sldChg chg="addSp modSp mod">
        <pc:chgData name="Hugh McDougall" userId="d66e99e6-6bce-4a8a-a0c6-daa8f7a2186b" providerId="ADAL" clId="{D0891A29-2656-4986-8A40-6E7221EBAB2F}" dt="2025-05-09T00:37:31.368" v="5796" actId="207"/>
        <pc:sldMkLst>
          <pc:docMk/>
          <pc:sldMk cId="2758543174" sldId="360"/>
        </pc:sldMkLst>
        <pc:spChg chg="add mod">
          <ac:chgData name="Hugh McDougall" userId="d66e99e6-6bce-4a8a-a0c6-daa8f7a2186b" providerId="ADAL" clId="{D0891A29-2656-4986-8A40-6E7221EBAB2F}" dt="2025-05-09T00:37:31.368" v="5796" actId="207"/>
          <ac:spMkLst>
            <pc:docMk/>
            <pc:sldMk cId="2758543174" sldId="360"/>
            <ac:spMk id="3" creationId="{E4591D68-AA03-FEB9-BC46-B6F13DC0D5A3}"/>
          </ac:spMkLst>
        </pc:spChg>
        <pc:spChg chg="mod">
          <ac:chgData name="Hugh McDougall" userId="d66e99e6-6bce-4a8a-a0c6-daa8f7a2186b" providerId="ADAL" clId="{D0891A29-2656-4986-8A40-6E7221EBAB2F}" dt="2025-05-09T00:35:46.625" v="5748"/>
          <ac:spMkLst>
            <pc:docMk/>
            <pc:sldMk cId="2758543174" sldId="360"/>
            <ac:spMk id="5" creationId="{61A2D96E-A9F2-200C-CA1C-B46B1C452682}"/>
          </ac:spMkLst>
        </pc:spChg>
        <pc:spChg chg="add mod">
          <ac:chgData name="Hugh McDougall" userId="d66e99e6-6bce-4a8a-a0c6-daa8f7a2186b" providerId="ADAL" clId="{D0891A29-2656-4986-8A40-6E7221EBAB2F}" dt="2025-05-09T00:37:31.368" v="5796" actId="207"/>
          <ac:spMkLst>
            <pc:docMk/>
            <pc:sldMk cId="2758543174" sldId="360"/>
            <ac:spMk id="6" creationId="{0565BB75-7F59-A3B8-E654-DDDE41C9EC90}"/>
          </ac:spMkLst>
        </pc:spChg>
      </pc:sldChg>
      <pc:sldChg chg="addSp delSp modSp add mod modNotesTx">
        <pc:chgData name="Hugh McDougall" userId="d66e99e6-6bce-4a8a-a0c6-daa8f7a2186b" providerId="ADAL" clId="{D0891A29-2656-4986-8A40-6E7221EBAB2F}" dt="2025-05-06T06:22:43.059" v="2393" actId="164"/>
        <pc:sldMkLst>
          <pc:docMk/>
          <pc:sldMk cId="351287367" sldId="361"/>
        </pc:sldMkLst>
        <pc:spChg chg="mod">
          <ac:chgData name="Hugh McDougall" userId="d66e99e6-6bce-4a8a-a0c6-daa8f7a2186b" providerId="ADAL" clId="{D0891A29-2656-4986-8A40-6E7221EBAB2F}" dt="2025-05-06T06:22:28.926" v="2388" actId="20577"/>
          <ac:spMkLst>
            <pc:docMk/>
            <pc:sldMk cId="351287367" sldId="361"/>
            <ac:spMk id="8" creationId="{56B02B93-7051-A304-FA65-A6E29E9E78B5}"/>
          </ac:spMkLst>
        </pc:spChg>
        <pc:spChg chg="mod topLvl">
          <ac:chgData name="Hugh McDougall" userId="d66e99e6-6bce-4a8a-a0c6-daa8f7a2186b" providerId="ADAL" clId="{D0891A29-2656-4986-8A40-6E7221EBAB2F}" dt="2025-05-06T06:22:43.059" v="2393" actId="164"/>
          <ac:spMkLst>
            <pc:docMk/>
            <pc:sldMk cId="351287367" sldId="361"/>
            <ac:spMk id="19" creationId="{8F09D779-9987-B198-D4F0-61B83107FBD3}"/>
          </ac:spMkLst>
        </pc:spChg>
        <pc:grpChg chg="add mod">
          <ac:chgData name="Hugh McDougall" userId="d66e99e6-6bce-4a8a-a0c6-daa8f7a2186b" providerId="ADAL" clId="{D0891A29-2656-4986-8A40-6E7221EBAB2F}" dt="2025-05-06T06:22:43.059" v="2393" actId="164"/>
          <ac:grpSpMkLst>
            <pc:docMk/>
            <pc:sldMk cId="351287367" sldId="361"/>
            <ac:grpSpMk id="2" creationId="{CA4CC8D4-3414-BD7D-8F0B-866392443F87}"/>
          </ac:grpSpMkLst>
        </pc:grpChg>
        <pc:picChg chg="mod topLvl">
          <ac:chgData name="Hugh McDougall" userId="d66e99e6-6bce-4a8a-a0c6-daa8f7a2186b" providerId="ADAL" clId="{D0891A29-2656-4986-8A40-6E7221EBAB2F}" dt="2025-05-06T06:22:43.059" v="2393" actId="164"/>
          <ac:picMkLst>
            <pc:docMk/>
            <pc:sldMk cId="351287367" sldId="361"/>
            <ac:picMk id="18" creationId="{86471FA7-E8EB-2BCF-AE94-1C6A257A1EFA}"/>
          </ac:picMkLst>
        </pc:picChg>
      </pc:sldChg>
      <pc:sldChg chg="add">
        <pc:chgData name="Hugh McDougall" userId="d66e99e6-6bce-4a8a-a0c6-daa8f7a2186b" providerId="ADAL" clId="{D0891A29-2656-4986-8A40-6E7221EBAB2F}" dt="2025-05-05T01:40:10.112" v="323"/>
        <pc:sldMkLst>
          <pc:docMk/>
          <pc:sldMk cId="889305387" sldId="362"/>
        </pc:sldMkLst>
      </pc:sldChg>
      <pc:sldChg chg="addSp delSp modSp add mod">
        <pc:chgData name="Hugh McDougall" userId="d66e99e6-6bce-4a8a-a0c6-daa8f7a2186b" providerId="ADAL" clId="{D0891A29-2656-4986-8A40-6E7221EBAB2F}" dt="2025-05-06T06:55:47.172" v="3432" actId="207"/>
        <pc:sldMkLst>
          <pc:docMk/>
          <pc:sldMk cId="1188427268" sldId="363"/>
        </pc:sldMkLst>
        <pc:spChg chg="add mod">
          <ac:chgData name="Hugh McDougall" userId="d66e99e6-6bce-4a8a-a0c6-daa8f7a2186b" providerId="ADAL" clId="{D0891A29-2656-4986-8A40-6E7221EBAB2F}" dt="2025-05-06T02:02:05.537" v="1665" actId="1076"/>
          <ac:spMkLst>
            <pc:docMk/>
            <pc:sldMk cId="1188427268" sldId="363"/>
            <ac:spMk id="7" creationId="{029F86C3-0E9F-81DF-EA98-723007A63226}"/>
          </ac:spMkLst>
        </pc:spChg>
        <pc:spChg chg="add mod">
          <ac:chgData name="Hugh McDougall" userId="d66e99e6-6bce-4a8a-a0c6-daa8f7a2186b" providerId="ADAL" clId="{D0891A29-2656-4986-8A40-6E7221EBAB2F}" dt="2025-05-06T06:55:47.172" v="3432" actId="207"/>
          <ac:spMkLst>
            <pc:docMk/>
            <pc:sldMk cId="1188427268" sldId="363"/>
            <ac:spMk id="13" creationId="{A2C357DD-C91F-48B2-6F6C-19365689E740}"/>
          </ac:spMkLst>
        </pc:spChg>
        <pc:spChg chg="add mod">
          <ac:chgData name="Hugh McDougall" userId="d66e99e6-6bce-4a8a-a0c6-daa8f7a2186b" providerId="ADAL" clId="{D0891A29-2656-4986-8A40-6E7221EBAB2F}" dt="2025-05-06T02:01:57.658" v="1661" actId="1076"/>
          <ac:spMkLst>
            <pc:docMk/>
            <pc:sldMk cId="1188427268" sldId="363"/>
            <ac:spMk id="20" creationId="{D165CF74-A8C9-E949-86DD-3CF40C77D1A1}"/>
          </ac:spMkLst>
        </pc:spChg>
        <pc:spChg chg="add mod">
          <ac:chgData name="Hugh McDougall" userId="d66e99e6-6bce-4a8a-a0c6-daa8f7a2186b" providerId="ADAL" clId="{D0891A29-2656-4986-8A40-6E7221EBAB2F}" dt="2025-05-06T02:02:00.238" v="1663" actId="1076"/>
          <ac:spMkLst>
            <pc:docMk/>
            <pc:sldMk cId="1188427268" sldId="363"/>
            <ac:spMk id="22" creationId="{13039831-1037-734A-6423-F7A91D1B2EFA}"/>
          </ac:spMkLst>
        </pc:spChg>
        <pc:picChg chg="mod">
          <ac:chgData name="Hugh McDougall" userId="d66e99e6-6bce-4a8a-a0c6-daa8f7a2186b" providerId="ADAL" clId="{D0891A29-2656-4986-8A40-6E7221EBAB2F}" dt="2025-05-06T02:01:52.700" v="1660" actId="14861"/>
          <ac:picMkLst>
            <pc:docMk/>
            <pc:sldMk cId="1188427268" sldId="363"/>
            <ac:picMk id="6" creationId="{0B06489D-1979-D92C-3274-38DB5098AD19}"/>
          </ac:picMkLst>
        </pc:picChg>
        <pc:cxnChg chg="mod">
          <ac:chgData name="Hugh McDougall" userId="d66e99e6-6bce-4a8a-a0c6-daa8f7a2186b" providerId="ADAL" clId="{D0891A29-2656-4986-8A40-6E7221EBAB2F}" dt="2025-05-06T02:02:09.878" v="1668" actId="1036"/>
          <ac:cxnSpMkLst>
            <pc:docMk/>
            <pc:sldMk cId="1188427268" sldId="363"/>
            <ac:cxnSpMk id="21" creationId="{3BD48709-2AE1-071C-D968-7335F6F42B23}"/>
          </ac:cxnSpMkLst>
        </pc:cxnChg>
      </pc:sldChg>
      <pc:sldChg chg="add del setBg">
        <pc:chgData name="Hugh McDougall" userId="d66e99e6-6bce-4a8a-a0c6-daa8f7a2186b" providerId="ADAL" clId="{D0891A29-2656-4986-8A40-6E7221EBAB2F}" dt="2025-05-06T01:49:02.016" v="878"/>
        <pc:sldMkLst>
          <pc:docMk/>
          <pc:sldMk cId="2483826666" sldId="364"/>
        </pc:sldMkLst>
      </pc:sldChg>
      <pc:sldChg chg="addSp delSp modSp new mod">
        <pc:chgData name="Hugh McDougall" userId="d66e99e6-6bce-4a8a-a0c6-daa8f7a2186b" providerId="ADAL" clId="{D0891A29-2656-4986-8A40-6E7221EBAB2F}" dt="2025-05-06T07:10:48.555" v="4027" actId="14100"/>
        <pc:sldMkLst>
          <pc:docMk/>
          <pc:sldMk cId="3103287261" sldId="364"/>
        </pc:sldMkLst>
        <pc:spChg chg="mod">
          <ac:chgData name="Hugh McDougall" userId="d66e99e6-6bce-4a8a-a0c6-daa8f7a2186b" providerId="ADAL" clId="{D0891A29-2656-4986-8A40-6E7221EBAB2F}" dt="2025-05-06T06:22:11.613" v="2362" actId="20577"/>
          <ac:spMkLst>
            <pc:docMk/>
            <pc:sldMk cId="3103287261" sldId="364"/>
            <ac:spMk id="2" creationId="{31EA7221-B50E-6DA6-F4B2-65AD8374CE1F}"/>
          </ac:spMkLst>
        </pc:spChg>
        <pc:spChg chg="add mod">
          <ac:chgData name="Hugh McDougall" userId="d66e99e6-6bce-4a8a-a0c6-daa8f7a2186b" providerId="ADAL" clId="{D0891A29-2656-4986-8A40-6E7221EBAB2F}" dt="2025-05-06T07:10:25.523" v="4019" actId="1076"/>
          <ac:spMkLst>
            <pc:docMk/>
            <pc:sldMk cId="3103287261" sldId="364"/>
            <ac:spMk id="7" creationId="{14DA0FF3-67DE-6E0E-79C0-B3884933F101}"/>
          </ac:spMkLst>
        </pc:spChg>
        <pc:spChg chg="add mod">
          <ac:chgData name="Hugh McDougall" userId="d66e99e6-6bce-4a8a-a0c6-daa8f7a2186b" providerId="ADAL" clId="{D0891A29-2656-4986-8A40-6E7221EBAB2F}" dt="2025-05-06T07:10:32.500" v="4023" actId="27636"/>
          <ac:spMkLst>
            <pc:docMk/>
            <pc:sldMk cId="3103287261" sldId="364"/>
            <ac:spMk id="8" creationId="{528EE05D-A232-AC52-8FAA-B90A2BB3D5FB}"/>
          </ac:spMkLst>
        </pc:spChg>
        <pc:spChg chg="add mod">
          <ac:chgData name="Hugh McDougall" userId="d66e99e6-6bce-4a8a-a0c6-daa8f7a2186b" providerId="ADAL" clId="{D0891A29-2656-4986-8A40-6E7221EBAB2F}" dt="2025-05-06T07:10:35.528" v="4024" actId="1076"/>
          <ac:spMkLst>
            <pc:docMk/>
            <pc:sldMk cId="3103287261" sldId="364"/>
            <ac:spMk id="9" creationId="{8A4DB5FF-553F-A943-0E45-7386500D6487}"/>
          </ac:spMkLst>
        </pc:spChg>
        <pc:spChg chg="add mod">
          <ac:chgData name="Hugh McDougall" userId="d66e99e6-6bce-4a8a-a0c6-daa8f7a2186b" providerId="ADAL" clId="{D0891A29-2656-4986-8A40-6E7221EBAB2F}" dt="2025-05-06T07:10:32.500" v="4022" actId="27636"/>
          <ac:spMkLst>
            <pc:docMk/>
            <pc:sldMk cId="3103287261" sldId="364"/>
            <ac:spMk id="10" creationId="{4409D23F-89E4-28BE-55E6-BFDB517D9798}"/>
          </ac:spMkLst>
        </pc:spChg>
        <pc:picChg chg="add mod">
          <ac:chgData name="Hugh McDougall" userId="d66e99e6-6bce-4a8a-a0c6-daa8f7a2186b" providerId="ADAL" clId="{D0891A29-2656-4986-8A40-6E7221EBAB2F}" dt="2025-05-06T07:10:48.555" v="4027" actId="14100"/>
          <ac:picMkLst>
            <pc:docMk/>
            <pc:sldMk cId="3103287261" sldId="364"/>
            <ac:picMk id="6" creationId="{7BC0565C-D6B2-AE1A-F400-911FECC9824B}"/>
          </ac:picMkLst>
        </pc:picChg>
      </pc:sldChg>
      <pc:sldChg chg="addSp delSp modSp add mod addAnim delAnim modAnim">
        <pc:chgData name="Hugh McDougall" userId="d66e99e6-6bce-4a8a-a0c6-daa8f7a2186b" providerId="ADAL" clId="{D0891A29-2656-4986-8A40-6E7221EBAB2F}" dt="2025-05-06T07:53:17.161" v="5694" actId="113"/>
        <pc:sldMkLst>
          <pc:docMk/>
          <pc:sldMk cId="359948064" sldId="365"/>
        </pc:sldMkLst>
        <pc:spChg chg="mod">
          <ac:chgData name="Hugh McDougall" userId="d66e99e6-6bce-4a8a-a0c6-daa8f7a2186b" providerId="ADAL" clId="{D0891A29-2656-4986-8A40-6E7221EBAB2F}" dt="2025-05-06T06:12:04.784" v="2041" actId="20577"/>
          <ac:spMkLst>
            <pc:docMk/>
            <pc:sldMk cId="359948064" sldId="365"/>
            <ac:spMk id="2" creationId="{3F40026C-49D3-7301-B55B-55827A5FF645}"/>
          </ac:spMkLst>
        </pc:spChg>
        <pc:spChg chg="add mod">
          <ac:chgData name="Hugh McDougall" userId="d66e99e6-6bce-4a8a-a0c6-daa8f7a2186b" providerId="ADAL" clId="{D0891A29-2656-4986-8A40-6E7221EBAB2F}" dt="2025-05-06T06:13:52.009" v="2238" actId="114"/>
          <ac:spMkLst>
            <pc:docMk/>
            <pc:sldMk cId="359948064" sldId="365"/>
            <ac:spMk id="6" creationId="{7942A1D5-A3C9-35AC-074B-A8C4C91B86BF}"/>
          </ac:spMkLst>
        </pc:spChg>
        <pc:spChg chg="add mod">
          <ac:chgData name="Hugh McDougall" userId="d66e99e6-6bce-4a8a-a0c6-daa8f7a2186b" providerId="ADAL" clId="{D0891A29-2656-4986-8A40-6E7221EBAB2F}" dt="2025-05-06T06:13:48.437" v="2236" actId="403"/>
          <ac:spMkLst>
            <pc:docMk/>
            <pc:sldMk cId="359948064" sldId="365"/>
            <ac:spMk id="7" creationId="{5AB47A73-14AD-8E87-1F8C-44DEE802CCA2}"/>
          </ac:spMkLst>
        </pc:spChg>
        <pc:spChg chg="add mod">
          <ac:chgData name="Hugh McDougall" userId="d66e99e6-6bce-4a8a-a0c6-daa8f7a2186b" providerId="ADAL" clId="{D0891A29-2656-4986-8A40-6E7221EBAB2F}" dt="2025-05-06T07:53:17.161" v="5694" actId="113"/>
          <ac:spMkLst>
            <pc:docMk/>
            <pc:sldMk cId="359948064" sldId="365"/>
            <ac:spMk id="10" creationId="{F5963530-BFEF-314C-79C9-4FBB8BB7BA54}"/>
          </ac:spMkLst>
        </pc:spChg>
        <pc:spChg chg="add mod">
          <ac:chgData name="Hugh McDougall" userId="d66e99e6-6bce-4a8a-a0c6-daa8f7a2186b" providerId="ADAL" clId="{D0891A29-2656-4986-8A40-6E7221EBAB2F}" dt="2025-05-06T06:14:31.511" v="2313" actId="115"/>
          <ac:spMkLst>
            <pc:docMk/>
            <pc:sldMk cId="359948064" sldId="365"/>
            <ac:spMk id="11" creationId="{088A1D4E-6DB3-A856-E18A-FAFD8D4C76C0}"/>
          </ac:spMkLst>
        </pc:spChg>
        <pc:spChg chg="mod">
          <ac:chgData name="Hugh McDougall" userId="d66e99e6-6bce-4a8a-a0c6-daa8f7a2186b" providerId="ADAL" clId="{D0891A29-2656-4986-8A40-6E7221EBAB2F}" dt="2025-05-06T06:14:15.593" v="2278" actId="1076"/>
          <ac:spMkLst>
            <pc:docMk/>
            <pc:sldMk cId="359948064" sldId="365"/>
            <ac:spMk id="23" creationId="{A01E6F17-EA59-909E-33C4-C8076971B5F6}"/>
          </ac:spMkLst>
        </pc:spChg>
        <pc:spChg chg="mod">
          <ac:chgData name="Hugh McDougall" userId="d66e99e6-6bce-4a8a-a0c6-daa8f7a2186b" providerId="ADAL" clId="{D0891A29-2656-4986-8A40-6E7221EBAB2F}" dt="2025-05-06T06:14:15.593" v="2278" actId="1076"/>
          <ac:spMkLst>
            <pc:docMk/>
            <pc:sldMk cId="359948064" sldId="365"/>
            <ac:spMk id="24" creationId="{2B1F8855-D61F-EE75-1935-62048389E74D}"/>
          </ac:spMkLst>
        </pc:spChg>
        <pc:picChg chg="add mod ord modCrop">
          <ac:chgData name="Hugh McDougall" userId="d66e99e6-6bce-4a8a-a0c6-daa8f7a2186b" providerId="ADAL" clId="{D0891A29-2656-4986-8A40-6E7221EBAB2F}" dt="2025-05-06T06:14:26.774" v="2310" actId="1076"/>
          <ac:picMkLst>
            <pc:docMk/>
            <pc:sldMk cId="359948064" sldId="365"/>
            <ac:picMk id="5" creationId="{0EF14BD1-68C0-F0E5-BF20-D5A41AAE5806}"/>
          </ac:picMkLst>
        </pc:picChg>
        <pc:picChg chg="mod ord modCrop">
          <ac:chgData name="Hugh McDougall" userId="d66e99e6-6bce-4a8a-a0c6-daa8f7a2186b" providerId="ADAL" clId="{D0891A29-2656-4986-8A40-6E7221EBAB2F}" dt="2025-05-06T02:09:00.278" v="1754" actId="732"/>
          <ac:picMkLst>
            <pc:docMk/>
            <pc:sldMk cId="359948064" sldId="365"/>
            <ac:picMk id="20" creationId="{F2790F1B-7F1D-792D-ECC1-8AB385E2EE9A}"/>
          </ac:picMkLst>
        </pc:picChg>
        <pc:cxnChg chg="add mod">
          <ac:chgData name="Hugh McDougall" userId="d66e99e6-6bce-4a8a-a0c6-daa8f7a2186b" providerId="ADAL" clId="{D0891A29-2656-4986-8A40-6E7221EBAB2F}" dt="2025-05-06T02:10:47.603" v="1824" actId="1582"/>
          <ac:cxnSpMkLst>
            <pc:docMk/>
            <pc:sldMk cId="359948064" sldId="365"/>
            <ac:cxnSpMk id="9" creationId="{F6ADDBBD-7800-2516-4327-ECE6CE324434}"/>
          </ac:cxnSpMkLst>
        </pc:cxnChg>
      </pc:sldChg>
      <pc:sldChg chg="add del">
        <pc:chgData name="Hugh McDougall" userId="d66e99e6-6bce-4a8a-a0c6-daa8f7a2186b" providerId="ADAL" clId="{D0891A29-2656-4986-8A40-6E7221EBAB2F}" dt="2025-05-06T02:06:42.538" v="1716"/>
        <pc:sldMkLst>
          <pc:docMk/>
          <pc:sldMk cId="2118465232" sldId="365"/>
        </pc:sldMkLst>
      </pc:sldChg>
      <pc:sldChg chg="add del">
        <pc:chgData name="Hugh McDougall" userId="d66e99e6-6bce-4a8a-a0c6-daa8f7a2186b" providerId="ADAL" clId="{D0891A29-2656-4986-8A40-6E7221EBAB2F}" dt="2025-05-09T00:30:35.466" v="5729" actId="2696"/>
        <pc:sldMkLst>
          <pc:docMk/>
          <pc:sldMk cId="1275862303" sldId="366"/>
        </pc:sldMkLst>
      </pc:sldChg>
      <pc:sldChg chg="modSp add mod">
        <pc:chgData name="Hugh McDougall" userId="d66e99e6-6bce-4a8a-a0c6-daa8f7a2186b" providerId="ADAL" clId="{D0891A29-2656-4986-8A40-6E7221EBAB2F}" dt="2025-05-09T00:30:44.931" v="5746" actId="20577"/>
        <pc:sldMkLst>
          <pc:docMk/>
          <pc:sldMk cId="3957701543" sldId="366"/>
        </pc:sldMkLst>
        <pc:spChg chg="mod">
          <ac:chgData name="Hugh McDougall" userId="d66e99e6-6bce-4a8a-a0c6-daa8f7a2186b" providerId="ADAL" clId="{D0891A29-2656-4986-8A40-6E7221EBAB2F}" dt="2025-05-09T00:30:44.931" v="5746" actId="20577"/>
          <ac:spMkLst>
            <pc:docMk/>
            <pc:sldMk cId="3957701543" sldId="366"/>
            <ac:spMk id="2" creationId="{FFCE5D72-F612-83A1-024A-FC06D6CD9C7C}"/>
          </ac:spMkLst>
        </pc:spChg>
      </pc:sldChg>
      <pc:sldChg chg="modSp add mod">
        <pc:chgData name="Hugh McDougall" userId="d66e99e6-6bce-4a8a-a0c6-daa8f7a2186b" providerId="ADAL" clId="{D0891A29-2656-4986-8A40-6E7221EBAB2F}" dt="2025-05-09T00:30:42.731" v="5744" actId="20577"/>
        <pc:sldMkLst>
          <pc:docMk/>
          <pc:sldMk cId="2142171106" sldId="367"/>
        </pc:sldMkLst>
        <pc:spChg chg="mod">
          <ac:chgData name="Hugh McDougall" userId="d66e99e6-6bce-4a8a-a0c6-daa8f7a2186b" providerId="ADAL" clId="{D0891A29-2656-4986-8A40-6E7221EBAB2F}" dt="2025-05-09T00:30:42.731" v="5744" actId="20577"/>
          <ac:spMkLst>
            <pc:docMk/>
            <pc:sldMk cId="2142171106" sldId="367"/>
            <ac:spMk id="2" creationId="{6B7021ED-65E4-06E2-4471-39CCD131F72F}"/>
          </ac:spMkLst>
        </pc:spChg>
        <pc:spChg chg="mod">
          <ac:chgData name="Hugh McDougall" userId="d66e99e6-6bce-4a8a-a0c6-daa8f7a2186b" providerId="ADAL" clId="{D0891A29-2656-4986-8A40-6E7221EBAB2F}" dt="2025-05-06T07:08:32.783" v="3954" actId="114"/>
          <ac:spMkLst>
            <pc:docMk/>
            <pc:sldMk cId="2142171106" sldId="367"/>
            <ac:spMk id="11" creationId="{DC3B3517-E13C-86FA-F9EE-D871B4F8FEDE}"/>
          </ac:spMkLst>
        </pc:spChg>
      </pc:sldChg>
      <pc:sldChg chg="add">
        <pc:chgData name="Hugh McDougall" userId="d66e99e6-6bce-4a8a-a0c6-daa8f7a2186b" providerId="ADAL" clId="{D0891A29-2656-4986-8A40-6E7221EBAB2F}" dt="2025-05-06T06:21:00.541" v="2353"/>
        <pc:sldMkLst>
          <pc:docMk/>
          <pc:sldMk cId="1154232535" sldId="368"/>
        </pc:sldMkLst>
      </pc:sldChg>
      <pc:sldChg chg="addSp delSp modSp add mod">
        <pc:chgData name="Hugh McDougall" userId="d66e99e6-6bce-4a8a-a0c6-daa8f7a2186b" providerId="ADAL" clId="{D0891A29-2656-4986-8A40-6E7221EBAB2F}" dt="2025-05-06T07:12:46.625" v="4213" actId="1076"/>
        <pc:sldMkLst>
          <pc:docMk/>
          <pc:sldMk cId="610698777" sldId="369"/>
        </pc:sldMkLst>
        <pc:spChg chg="mod">
          <ac:chgData name="Hugh McDougall" userId="d66e99e6-6bce-4a8a-a0c6-daa8f7a2186b" providerId="ADAL" clId="{D0891A29-2656-4986-8A40-6E7221EBAB2F}" dt="2025-05-06T06:58:10.869" v="3485" actId="14100"/>
          <ac:spMkLst>
            <pc:docMk/>
            <pc:sldMk cId="610698777" sldId="369"/>
            <ac:spMk id="2" creationId="{4C2CE7FA-1FF5-B93E-90E3-4412F2B3C5C2}"/>
          </ac:spMkLst>
        </pc:spChg>
        <pc:spChg chg="mod topLvl">
          <ac:chgData name="Hugh McDougall" userId="d66e99e6-6bce-4a8a-a0c6-daa8f7a2186b" providerId="ADAL" clId="{D0891A29-2656-4986-8A40-6E7221EBAB2F}" dt="2025-05-06T07:06:54.038" v="3875" actId="207"/>
          <ac:spMkLst>
            <pc:docMk/>
            <pc:sldMk cId="610698777" sldId="369"/>
            <ac:spMk id="5" creationId="{CDD24A6C-6DCE-8F04-E9AC-1FDC8CDA4062}"/>
          </ac:spMkLst>
        </pc:spChg>
        <pc:spChg chg="add mod ord">
          <ac:chgData name="Hugh McDougall" userId="d66e99e6-6bce-4a8a-a0c6-daa8f7a2186b" providerId="ADAL" clId="{D0891A29-2656-4986-8A40-6E7221EBAB2F}" dt="2025-05-06T07:12:00.848" v="4188" actId="1076"/>
          <ac:spMkLst>
            <pc:docMk/>
            <pc:sldMk cId="610698777" sldId="369"/>
            <ac:spMk id="9" creationId="{4995F6AA-821D-5C9C-36FC-429AAFCBC551}"/>
          </ac:spMkLst>
        </pc:spChg>
        <pc:spChg chg="add mod ord">
          <ac:chgData name="Hugh McDougall" userId="d66e99e6-6bce-4a8a-a0c6-daa8f7a2186b" providerId="ADAL" clId="{D0891A29-2656-4986-8A40-6E7221EBAB2F}" dt="2025-05-06T07:12:46.625" v="4213" actId="1076"/>
          <ac:spMkLst>
            <pc:docMk/>
            <pc:sldMk cId="610698777" sldId="369"/>
            <ac:spMk id="10" creationId="{88739359-43BE-5021-30C4-0E8B25909B61}"/>
          </ac:spMkLst>
        </pc:spChg>
        <pc:spChg chg="mod">
          <ac:chgData name="Hugh McDougall" userId="d66e99e6-6bce-4a8a-a0c6-daa8f7a2186b" providerId="ADAL" clId="{D0891A29-2656-4986-8A40-6E7221EBAB2F}" dt="2025-05-06T07:12:25.580" v="4203" actId="14100"/>
          <ac:spMkLst>
            <pc:docMk/>
            <pc:sldMk cId="610698777" sldId="369"/>
            <ac:spMk id="11" creationId="{677121D0-52DF-6360-6E6F-56B876A942DB}"/>
          </ac:spMkLst>
        </pc:spChg>
        <pc:spChg chg="mod">
          <ac:chgData name="Hugh McDougall" userId="d66e99e6-6bce-4a8a-a0c6-daa8f7a2186b" providerId="ADAL" clId="{D0891A29-2656-4986-8A40-6E7221EBAB2F}" dt="2025-05-06T07:12:30.162" v="4205" actId="21"/>
          <ac:spMkLst>
            <pc:docMk/>
            <pc:sldMk cId="610698777" sldId="369"/>
            <ac:spMk id="12" creationId="{525BCE57-B2C0-F514-7E93-DB89624FABDB}"/>
          </ac:spMkLst>
        </pc:spChg>
        <pc:spChg chg="add mod">
          <ac:chgData name="Hugh McDougall" userId="d66e99e6-6bce-4a8a-a0c6-daa8f7a2186b" providerId="ADAL" clId="{D0891A29-2656-4986-8A40-6E7221EBAB2F}" dt="2025-05-06T07:12:28.578" v="4204" actId="1076"/>
          <ac:spMkLst>
            <pc:docMk/>
            <pc:sldMk cId="610698777" sldId="369"/>
            <ac:spMk id="13" creationId="{B8A39E36-1EEB-365F-CEE3-E11D21729A11}"/>
          </ac:spMkLst>
        </pc:spChg>
        <pc:spChg chg="add mod">
          <ac:chgData name="Hugh McDougall" userId="d66e99e6-6bce-4a8a-a0c6-daa8f7a2186b" providerId="ADAL" clId="{D0891A29-2656-4986-8A40-6E7221EBAB2F}" dt="2025-05-06T07:12:46.625" v="4213" actId="1076"/>
          <ac:spMkLst>
            <pc:docMk/>
            <pc:sldMk cId="610698777" sldId="369"/>
            <ac:spMk id="14" creationId="{C437AC3C-C8ED-BA09-7D2A-02F986222DB0}"/>
          </ac:spMkLst>
        </pc:spChg>
        <pc:picChg chg="mod topLvl">
          <ac:chgData name="Hugh McDougall" userId="d66e99e6-6bce-4a8a-a0c6-daa8f7a2186b" providerId="ADAL" clId="{D0891A29-2656-4986-8A40-6E7221EBAB2F}" dt="2025-05-06T07:06:48.977" v="3874" actId="165"/>
          <ac:picMkLst>
            <pc:docMk/>
            <pc:sldMk cId="610698777" sldId="369"/>
            <ac:picMk id="6" creationId="{64E7C7B2-3233-9296-1B36-D236C9F65B6A}"/>
          </ac:picMkLst>
        </pc:picChg>
      </pc:sldChg>
      <pc:sldChg chg="add del">
        <pc:chgData name="Hugh McDougall" userId="d66e99e6-6bce-4a8a-a0c6-daa8f7a2186b" providerId="ADAL" clId="{D0891A29-2656-4986-8A40-6E7221EBAB2F}" dt="2025-05-06T06:23:17.144" v="2395" actId="2696"/>
        <pc:sldMkLst>
          <pc:docMk/>
          <pc:sldMk cId="4191374952" sldId="369"/>
        </pc:sldMkLst>
      </pc:sldChg>
      <pc:sldChg chg="addSp delSp modSp add mod">
        <pc:chgData name="Hugh McDougall" userId="d66e99e6-6bce-4a8a-a0c6-daa8f7a2186b" providerId="ADAL" clId="{D0891A29-2656-4986-8A40-6E7221EBAB2F}" dt="2025-05-06T06:36:38.167" v="2526" actId="207"/>
        <pc:sldMkLst>
          <pc:docMk/>
          <pc:sldMk cId="2889460175" sldId="370"/>
        </pc:sldMkLst>
        <pc:spChg chg="mod">
          <ac:chgData name="Hugh McDougall" userId="d66e99e6-6bce-4a8a-a0c6-daa8f7a2186b" providerId="ADAL" clId="{D0891A29-2656-4986-8A40-6E7221EBAB2F}" dt="2025-05-06T06:36:38.167" v="2526" actId="207"/>
          <ac:spMkLst>
            <pc:docMk/>
            <pc:sldMk cId="2889460175" sldId="370"/>
            <ac:spMk id="16" creationId="{D20F23C1-FCF9-9CB5-1750-48EF21BC0363}"/>
          </ac:spMkLst>
        </pc:spChg>
        <pc:spChg chg="mod">
          <ac:chgData name="Hugh McDougall" userId="d66e99e6-6bce-4a8a-a0c6-daa8f7a2186b" providerId="ADAL" clId="{D0891A29-2656-4986-8A40-6E7221EBAB2F}" dt="2025-05-06T06:36:38.167" v="2526" actId="207"/>
          <ac:spMkLst>
            <pc:docMk/>
            <pc:sldMk cId="2889460175" sldId="370"/>
            <ac:spMk id="18" creationId="{758FC79D-0916-2283-3CFC-D4F52C327CFA}"/>
          </ac:spMkLst>
        </pc:spChg>
        <pc:picChg chg="add mod topLvl modCrop">
          <ac:chgData name="Hugh McDougall" userId="d66e99e6-6bce-4a8a-a0c6-daa8f7a2186b" providerId="ADAL" clId="{D0891A29-2656-4986-8A40-6E7221EBAB2F}" dt="2025-05-06T06:35:59.886" v="2437" actId="1076"/>
          <ac:picMkLst>
            <pc:docMk/>
            <pc:sldMk cId="2889460175" sldId="370"/>
            <ac:picMk id="8" creationId="{2E3F02C0-FA98-7798-D466-92D55F07B2B7}"/>
          </ac:picMkLst>
        </pc:picChg>
        <pc:picChg chg="add mod topLvl modCrop">
          <ac:chgData name="Hugh McDougall" userId="d66e99e6-6bce-4a8a-a0c6-daa8f7a2186b" providerId="ADAL" clId="{D0891A29-2656-4986-8A40-6E7221EBAB2F}" dt="2025-05-06T06:35:57.924" v="2436" actId="165"/>
          <ac:picMkLst>
            <pc:docMk/>
            <pc:sldMk cId="2889460175" sldId="370"/>
            <ac:picMk id="10" creationId="{DE493FD9-0420-F8E9-F8D7-FDDD0AF4014E}"/>
          </ac:picMkLst>
        </pc:picChg>
      </pc:sldChg>
      <pc:sldChg chg="addSp delSp modSp add mod">
        <pc:chgData name="Hugh McDougall" userId="d66e99e6-6bce-4a8a-a0c6-daa8f7a2186b" providerId="ADAL" clId="{D0891A29-2656-4986-8A40-6E7221EBAB2F}" dt="2025-05-06T06:59:39.892" v="3513" actId="20577"/>
        <pc:sldMkLst>
          <pc:docMk/>
          <pc:sldMk cId="3133851668" sldId="371"/>
        </pc:sldMkLst>
        <pc:spChg chg="mod">
          <ac:chgData name="Hugh McDougall" userId="d66e99e6-6bce-4a8a-a0c6-daa8f7a2186b" providerId="ADAL" clId="{D0891A29-2656-4986-8A40-6E7221EBAB2F}" dt="2025-05-06T06:59:39.892" v="3513" actId="20577"/>
          <ac:spMkLst>
            <pc:docMk/>
            <pc:sldMk cId="3133851668" sldId="371"/>
            <ac:spMk id="4" creationId="{6A8CA9A7-A625-EDAA-780E-C3ABB3CCEB40}"/>
          </ac:spMkLst>
        </pc:spChg>
        <pc:picChg chg="add mod">
          <ac:chgData name="Hugh McDougall" userId="d66e99e6-6bce-4a8a-a0c6-daa8f7a2186b" providerId="ADAL" clId="{D0891A29-2656-4986-8A40-6E7221EBAB2F}" dt="2025-05-06T06:59:36.129" v="3506" actId="1076"/>
          <ac:picMkLst>
            <pc:docMk/>
            <pc:sldMk cId="3133851668" sldId="371"/>
            <ac:picMk id="2" creationId="{1F31979F-6151-7656-C3E8-EA7D05F60919}"/>
          </ac:picMkLst>
        </pc:picChg>
      </pc:sldChg>
      <pc:sldChg chg="addSp delSp modSp add mod">
        <pc:chgData name="Hugh McDougall" userId="d66e99e6-6bce-4a8a-a0c6-daa8f7a2186b" providerId="ADAL" clId="{D0891A29-2656-4986-8A40-6E7221EBAB2F}" dt="2025-05-06T07:00:20.898" v="3551" actId="14861"/>
        <pc:sldMkLst>
          <pc:docMk/>
          <pc:sldMk cId="213446211" sldId="372"/>
        </pc:sldMkLst>
        <pc:spChg chg="mod">
          <ac:chgData name="Hugh McDougall" userId="d66e99e6-6bce-4a8a-a0c6-daa8f7a2186b" providerId="ADAL" clId="{D0891A29-2656-4986-8A40-6E7221EBAB2F}" dt="2025-05-06T07:00:20.898" v="3551" actId="14861"/>
          <ac:spMkLst>
            <pc:docMk/>
            <pc:sldMk cId="213446211" sldId="372"/>
            <ac:spMk id="4" creationId="{3A82F1BE-8112-7544-D40C-57E43B28CFD0}"/>
          </ac:spMkLst>
        </pc:spChg>
        <pc:picChg chg="add mod ord">
          <ac:chgData name="Hugh McDougall" userId="d66e99e6-6bce-4a8a-a0c6-daa8f7a2186b" providerId="ADAL" clId="{D0891A29-2656-4986-8A40-6E7221EBAB2F}" dt="2025-05-06T07:00:13.757" v="3550" actId="1076"/>
          <ac:picMkLst>
            <pc:docMk/>
            <pc:sldMk cId="213446211" sldId="372"/>
            <ac:picMk id="3" creationId="{19C0AC08-7304-5E79-FCA9-ABCD74D13F3D}"/>
          </ac:picMkLst>
        </pc:picChg>
      </pc:sldChg>
      <pc:sldChg chg="addSp delSp modSp new mod">
        <pc:chgData name="Hugh McDougall" userId="d66e99e6-6bce-4a8a-a0c6-daa8f7a2186b" providerId="ADAL" clId="{D0891A29-2656-4986-8A40-6E7221EBAB2F}" dt="2025-05-06T07:03:11.251" v="3713" actId="1076"/>
        <pc:sldMkLst>
          <pc:docMk/>
          <pc:sldMk cId="3276980343" sldId="373"/>
        </pc:sldMkLst>
        <pc:spChg chg="mod">
          <ac:chgData name="Hugh McDougall" userId="d66e99e6-6bce-4a8a-a0c6-daa8f7a2186b" providerId="ADAL" clId="{D0891A29-2656-4986-8A40-6E7221EBAB2F}" dt="2025-05-06T07:02:40.145" v="3614" actId="5793"/>
          <ac:spMkLst>
            <pc:docMk/>
            <pc:sldMk cId="3276980343" sldId="373"/>
            <ac:spMk id="2" creationId="{EA6190F0-6B33-3B07-2E83-90A499073CFB}"/>
          </ac:spMkLst>
        </pc:spChg>
        <pc:spChg chg="add mod">
          <ac:chgData name="Hugh McDougall" userId="d66e99e6-6bce-4a8a-a0c6-daa8f7a2186b" providerId="ADAL" clId="{D0891A29-2656-4986-8A40-6E7221EBAB2F}" dt="2025-05-06T07:03:09.326" v="3712" actId="1076"/>
          <ac:spMkLst>
            <pc:docMk/>
            <pc:sldMk cId="3276980343" sldId="373"/>
            <ac:spMk id="5" creationId="{6865F13D-F668-56CB-8A95-8B9FE5AAE416}"/>
          </ac:spMkLst>
        </pc:spChg>
        <pc:picChg chg="add mod modCrop">
          <ac:chgData name="Hugh McDougall" userId="d66e99e6-6bce-4a8a-a0c6-daa8f7a2186b" providerId="ADAL" clId="{D0891A29-2656-4986-8A40-6E7221EBAB2F}" dt="2025-05-06T07:03:11.251" v="3713" actId="1076"/>
          <ac:picMkLst>
            <pc:docMk/>
            <pc:sldMk cId="3276980343" sldId="373"/>
            <ac:picMk id="4" creationId="{8C65B028-1200-CDBB-CC73-3C0EB0D5F3BE}"/>
          </ac:picMkLst>
        </pc:picChg>
      </pc:sldChg>
      <pc:sldChg chg="addSp modSp new del mod">
        <pc:chgData name="Hugh McDougall" userId="d66e99e6-6bce-4a8a-a0c6-daa8f7a2186b" providerId="ADAL" clId="{D0891A29-2656-4986-8A40-6E7221EBAB2F}" dt="2025-05-06T07:18:02.150" v="4300" actId="2696"/>
        <pc:sldMkLst>
          <pc:docMk/>
          <pc:sldMk cId="924453963" sldId="374"/>
        </pc:sldMkLst>
      </pc:sldChg>
      <pc:sldChg chg="addSp modSp add mod modAnim">
        <pc:chgData name="Hugh McDougall" userId="d66e99e6-6bce-4a8a-a0c6-daa8f7a2186b" providerId="ADAL" clId="{D0891A29-2656-4986-8A40-6E7221EBAB2F}" dt="2025-05-06T07:18:56.424" v="4403"/>
        <pc:sldMkLst>
          <pc:docMk/>
          <pc:sldMk cId="3165560043" sldId="374"/>
        </pc:sldMkLst>
        <pc:spChg chg="add mod">
          <ac:chgData name="Hugh McDougall" userId="d66e99e6-6bce-4a8a-a0c6-daa8f7a2186b" providerId="ADAL" clId="{D0891A29-2656-4986-8A40-6E7221EBAB2F}" dt="2025-05-06T07:18:48.937" v="4401" actId="20577"/>
          <ac:spMkLst>
            <pc:docMk/>
            <pc:sldMk cId="3165560043" sldId="374"/>
            <ac:spMk id="5" creationId="{1B260C5D-D1C1-B69F-A838-54DBD116F647}"/>
          </ac:spMkLst>
        </pc:spChg>
      </pc:sldChg>
      <pc:sldChg chg="add del">
        <pc:chgData name="Hugh McDougall" userId="d66e99e6-6bce-4a8a-a0c6-daa8f7a2186b" providerId="ADAL" clId="{D0891A29-2656-4986-8A40-6E7221EBAB2F}" dt="2025-05-06T07:01:59.227" v="3557"/>
        <pc:sldMkLst>
          <pc:docMk/>
          <pc:sldMk cId="3484288091" sldId="374"/>
        </pc:sldMkLst>
      </pc:sldChg>
      <pc:sldChg chg="add del">
        <pc:chgData name="Hugh McDougall" userId="d66e99e6-6bce-4a8a-a0c6-daa8f7a2186b" providerId="ADAL" clId="{D0891A29-2656-4986-8A40-6E7221EBAB2F}" dt="2025-05-06T07:03:17.407" v="3714" actId="2696"/>
        <pc:sldMkLst>
          <pc:docMk/>
          <pc:sldMk cId="3914859306" sldId="374"/>
        </pc:sldMkLst>
      </pc:sldChg>
      <pc:sldChg chg="add del">
        <pc:chgData name="Hugh McDougall" userId="d66e99e6-6bce-4a8a-a0c6-daa8f7a2186b" providerId="ADAL" clId="{D0891A29-2656-4986-8A40-6E7221EBAB2F}" dt="2025-05-06T07:22:46.023" v="4505" actId="2696"/>
        <pc:sldMkLst>
          <pc:docMk/>
          <pc:sldMk cId="1690492148" sldId="375"/>
        </pc:sldMkLst>
      </pc:sldChg>
      <pc:sldChg chg="modSp add mod ord">
        <pc:chgData name="Hugh McDougall" userId="d66e99e6-6bce-4a8a-a0c6-daa8f7a2186b" providerId="ADAL" clId="{D0891A29-2656-4986-8A40-6E7221EBAB2F}" dt="2025-05-06T07:24:57.864" v="4580" actId="1076"/>
        <pc:sldMkLst>
          <pc:docMk/>
          <pc:sldMk cId="4185922811" sldId="375"/>
        </pc:sldMkLst>
        <pc:spChg chg="mod">
          <ac:chgData name="Hugh McDougall" userId="d66e99e6-6bce-4a8a-a0c6-daa8f7a2186b" providerId="ADAL" clId="{D0891A29-2656-4986-8A40-6E7221EBAB2F}" dt="2025-05-06T07:24:57.864" v="4580" actId="1076"/>
          <ac:spMkLst>
            <pc:docMk/>
            <pc:sldMk cId="4185922811" sldId="375"/>
            <ac:spMk id="6" creationId="{E6B76B21-CBCA-D94B-AD1A-C0FD54BCBF39}"/>
          </ac:spMkLst>
        </pc:spChg>
        <pc:spChg chg="mod">
          <ac:chgData name="Hugh McDougall" userId="d66e99e6-6bce-4a8a-a0c6-daa8f7a2186b" providerId="ADAL" clId="{D0891A29-2656-4986-8A40-6E7221EBAB2F}" dt="2025-05-06T07:24:31.519" v="4517" actId="1076"/>
          <ac:spMkLst>
            <pc:docMk/>
            <pc:sldMk cId="4185922811" sldId="375"/>
            <ac:spMk id="7" creationId="{2D78C83B-540D-CB33-38CB-2A505D17636D}"/>
          </ac:spMkLst>
        </pc:spChg>
      </pc:sldChg>
      <pc:sldChg chg="add del">
        <pc:chgData name="Hugh McDougall" userId="d66e99e6-6bce-4a8a-a0c6-daa8f7a2186b" providerId="ADAL" clId="{D0891A29-2656-4986-8A40-6E7221EBAB2F}" dt="2025-05-06T07:23:54.172" v="4511"/>
        <pc:sldMkLst>
          <pc:docMk/>
          <pc:sldMk cId="2397959633" sldId="376"/>
        </pc:sldMkLst>
      </pc:sldChg>
      <pc:sldChg chg="addSp delSp modSp new mod">
        <pc:chgData name="Hugh McDougall" userId="d66e99e6-6bce-4a8a-a0c6-daa8f7a2186b" providerId="ADAL" clId="{D0891A29-2656-4986-8A40-6E7221EBAB2F}" dt="2025-05-08T05:34:35.792" v="5726" actId="208"/>
        <pc:sldMkLst>
          <pc:docMk/>
          <pc:sldMk cId="2854368034" sldId="376"/>
        </pc:sldMkLst>
        <pc:spChg chg="mod">
          <ac:chgData name="Hugh McDougall" userId="d66e99e6-6bce-4a8a-a0c6-daa8f7a2186b" providerId="ADAL" clId="{D0891A29-2656-4986-8A40-6E7221EBAB2F}" dt="2025-05-06T07:26:49.802" v="4643" actId="20577"/>
          <ac:spMkLst>
            <pc:docMk/>
            <pc:sldMk cId="2854368034" sldId="376"/>
            <ac:spMk id="2" creationId="{05994786-A155-5721-EB03-C717C5A6E4DB}"/>
          </ac:spMkLst>
        </pc:spChg>
        <pc:spChg chg="add mod">
          <ac:chgData name="Hugh McDougall" userId="d66e99e6-6bce-4a8a-a0c6-daa8f7a2186b" providerId="ADAL" clId="{D0891A29-2656-4986-8A40-6E7221EBAB2F}" dt="2025-05-06T07:30:03.216" v="4821" actId="1076"/>
          <ac:spMkLst>
            <pc:docMk/>
            <pc:sldMk cId="2854368034" sldId="376"/>
            <ac:spMk id="4" creationId="{A81D7C52-ED7D-2DE2-B69C-251BA6BE5018}"/>
          </ac:spMkLst>
        </pc:spChg>
        <pc:spChg chg="add mod">
          <ac:chgData name="Hugh McDougall" userId="d66e99e6-6bce-4a8a-a0c6-daa8f7a2186b" providerId="ADAL" clId="{D0891A29-2656-4986-8A40-6E7221EBAB2F}" dt="2025-05-06T07:30:03.216" v="4821" actId="1076"/>
          <ac:spMkLst>
            <pc:docMk/>
            <pc:sldMk cId="2854368034" sldId="376"/>
            <ac:spMk id="5" creationId="{BA71E19D-10BA-E65E-A056-F12530AFC9EA}"/>
          </ac:spMkLst>
        </pc:spChg>
        <pc:spChg chg="add mod">
          <ac:chgData name="Hugh McDougall" userId="d66e99e6-6bce-4a8a-a0c6-daa8f7a2186b" providerId="ADAL" clId="{D0891A29-2656-4986-8A40-6E7221EBAB2F}" dt="2025-05-06T07:30:03.216" v="4821" actId="1076"/>
          <ac:spMkLst>
            <pc:docMk/>
            <pc:sldMk cId="2854368034" sldId="376"/>
            <ac:spMk id="6" creationId="{FA27A158-7981-BC05-D740-85E52744324D}"/>
          </ac:spMkLst>
        </pc:spChg>
        <pc:spChg chg="add mod">
          <ac:chgData name="Hugh McDougall" userId="d66e99e6-6bce-4a8a-a0c6-daa8f7a2186b" providerId="ADAL" clId="{D0891A29-2656-4986-8A40-6E7221EBAB2F}" dt="2025-05-06T07:29:56.808" v="4818" actId="1076"/>
          <ac:spMkLst>
            <pc:docMk/>
            <pc:sldMk cId="2854368034" sldId="376"/>
            <ac:spMk id="7" creationId="{5BDF8058-1404-06E7-E09E-A7122B7722A8}"/>
          </ac:spMkLst>
        </pc:spChg>
        <pc:spChg chg="add mod">
          <ac:chgData name="Hugh McDougall" userId="d66e99e6-6bce-4a8a-a0c6-daa8f7a2186b" providerId="ADAL" clId="{D0891A29-2656-4986-8A40-6E7221EBAB2F}" dt="2025-05-06T07:29:56.808" v="4818" actId="1076"/>
          <ac:spMkLst>
            <pc:docMk/>
            <pc:sldMk cId="2854368034" sldId="376"/>
            <ac:spMk id="12" creationId="{817E03B5-2579-D130-C2A1-92EDFBD36E8D}"/>
          </ac:spMkLst>
        </pc:spChg>
        <pc:spChg chg="add mod">
          <ac:chgData name="Hugh McDougall" userId="d66e99e6-6bce-4a8a-a0c6-daa8f7a2186b" providerId="ADAL" clId="{D0891A29-2656-4986-8A40-6E7221EBAB2F}" dt="2025-05-06T07:30:03.216" v="4821" actId="1076"/>
          <ac:spMkLst>
            <pc:docMk/>
            <pc:sldMk cId="2854368034" sldId="376"/>
            <ac:spMk id="14" creationId="{4463429B-06BC-298E-BFDF-0E8C11029361}"/>
          </ac:spMkLst>
        </pc:spChg>
        <pc:spChg chg="add mod">
          <ac:chgData name="Hugh McDougall" userId="d66e99e6-6bce-4a8a-a0c6-daa8f7a2186b" providerId="ADAL" clId="{D0891A29-2656-4986-8A40-6E7221EBAB2F}" dt="2025-05-08T05:34:22.386" v="5724" actId="114"/>
          <ac:spMkLst>
            <pc:docMk/>
            <pc:sldMk cId="2854368034" sldId="376"/>
            <ac:spMk id="15" creationId="{B9D4636B-C957-445B-0D21-6BA8D49A4898}"/>
          </ac:spMkLst>
        </pc:spChg>
        <pc:picChg chg="add mod">
          <ac:chgData name="Hugh McDougall" userId="d66e99e6-6bce-4a8a-a0c6-daa8f7a2186b" providerId="ADAL" clId="{D0891A29-2656-4986-8A40-6E7221EBAB2F}" dt="2025-05-08T05:34:12.831" v="5719" actId="29295"/>
          <ac:picMkLst>
            <pc:docMk/>
            <pc:sldMk cId="2854368034" sldId="376"/>
            <ac:picMk id="8" creationId="{73EB3D9B-BB6C-58A8-9574-2B3715173876}"/>
          </ac:picMkLst>
        </pc:picChg>
        <pc:cxnChg chg="add mod">
          <ac:chgData name="Hugh McDougall" userId="d66e99e6-6bce-4a8a-a0c6-daa8f7a2186b" providerId="ADAL" clId="{D0891A29-2656-4986-8A40-6E7221EBAB2F}" dt="2025-05-08T05:34:35.792" v="5726" actId="208"/>
          <ac:cxnSpMkLst>
            <pc:docMk/>
            <pc:sldMk cId="2854368034" sldId="376"/>
            <ac:cxnSpMk id="13" creationId="{2B8F82C2-1B04-FA45-30B4-B2A124E17831}"/>
          </ac:cxnSpMkLst>
        </pc:cxnChg>
      </pc:sldChg>
      <pc:sldChg chg="add del">
        <pc:chgData name="Hugh McDougall" userId="d66e99e6-6bce-4a8a-a0c6-daa8f7a2186b" providerId="ADAL" clId="{D0891A29-2656-4986-8A40-6E7221EBAB2F}" dt="2025-05-06T07:24:00.904" v="4513"/>
        <pc:sldMkLst>
          <pc:docMk/>
          <pc:sldMk cId="3450340136" sldId="376"/>
        </pc:sldMkLst>
      </pc:sldChg>
      <pc:sldChg chg="addSp delSp modSp add del mod delAnim">
        <pc:chgData name="Hugh McDougall" userId="d66e99e6-6bce-4a8a-a0c6-daa8f7a2186b" providerId="ADAL" clId="{D0891A29-2656-4986-8A40-6E7221EBAB2F}" dt="2025-05-06T07:33:56.303" v="4927" actId="2696"/>
        <pc:sldMkLst>
          <pc:docMk/>
          <pc:sldMk cId="3450340136" sldId="377"/>
        </pc:sldMkLst>
      </pc:sldChg>
      <pc:sldChg chg="addSp delSp modSp add del mod delAnim">
        <pc:chgData name="Hugh McDougall" userId="d66e99e6-6bce-4a8a-a0c6-daa8f7a2186b" providerId="ADAL" clId="{D0891A29-2656-4986-8A40-6E7221EBAB2F}" dt="2025-05-06T07:38:50.184" v="5215" actId="114"/>
        <pc:sldMkLst>
          <pc:docMk/>
          <pc:sldMk cId="3558962550" sldId="378"/>
        </pc:sldMkLst>
        <pc:spChg chg="mod">
          <ac:chgData name="Hugh McDougall" userId="d66e99e6-6bce-4a8a-a0c6-daa8f7a2186b" providerId="ADAL" clId="{D0891A29-2656-4986-8A40-6E7221EBAB2F}" dt="2025-05-06T07:38:50.184" v="5215" actId="114"/>
          <ac:spMkLst>
            <pc:docMk/>
            <pc:sldMk cId="3558962550" sldId="378"/>
            <ac:spMk id="23" creationId="{42F30082-11AD-0D0C-2F94-A630A29178A2}"/>
          </ac:spMkLst>
        </pc:spChg>
        <pc:picChg chg="add mod">
          <ac:chgData name="Hugh McDougall" userId="d66e99e6-6bce-4a8a-a0c6-daa8f7a2186b" providerId="ADAL" clId="{D0891A29-2656-4986-8A40-6E7221EBAB2F}" dt="2025-05-06T07:38:25.879" v="5172" actId="1076"/>
          <ac:picMkLst>
            <pc:docMk/>
            <pc:sldMk cId="3558962550" sldId="378"/>
            <ac:picMk id="3" creationId="{067E3FDE-1AF9-8ACD-05F6-EFA2B5FECF98}"/>
          </ac:picMkLst>
        </pc:picChg>
      </pc:sldChg>
      <pc:sldChg chg="addSp delSp modSp new mod addAnim delAnim modAnim">
        <pc:chgData name="Hugh McDougall" userId="d66e99e6-6bce-4a8a-a0c6-daa8f7a2186b" providerId="ADAL" clId="{D0891A29-2656-4986-8A40-6E7221EBAB2F}" dt="2025-05-06T07:37:36.341" v="5160" actId="27636"/>
        <pc:sldMkLst>
          <pc:docMk/>
          <pc:sldMk cId="3577278257" sldId="379"/>
        </pc:sldMkLst>
        <pc:spChg chg="mod">
          <ac:chgData name="Hugh McDougall" userId="d66e99e6-6bce-4a8a-a0c6-daa8f7a2186b" providerId="ADAL" clId="{D0891A29-2656-4986-8A40-6E7221EBAB2F}" dt="2025-05-06T07:33:39.695" v="4887" actId="403"/>
          <ac:spMkLst>
            <pc:docMk/>
            <pc:sldMk cId="3577278257" sldId="379"/>
            <ac:spMk id="2" creationId="{5912D84C-BC5C-35A8-6E89-F539524DCAA8}"/>
          </ac:spMkLst>
        </pc:spChg>
        <pc:spChg chg="add mod">
          <ac:chgData name="Hugh McDougall" userId="d66e99e6-6bce-4a8a-a0c6-daa8f7a2186b" providerId="ADAL" clId="{D0891A29-2656-4986-8A40-6E7221EBAB2F}" dt="2025-05-06T07:35:18.186" v="4949" actId="1076"/>
          <ac:spMkLst>
            <pc:docMk/>
            <pc:sldMk cId="3577278257" sldId="379"/>
            <ac:spMk id="9" creationId="{32A5C215-8921-FCB8-567A-3A42A269FC6B}"/>
          </ac:spMkLst>
        </pc:spChg>
        <pc:spChg chg="add mod">
          <ac:chgData name="Hugh McDougall" userId="d66e99e6-6bce-4a8a-a0c6-daa8f7a2186b" providerId="ADAL" clId="{D0891A29-2656-4986-8A40-6E7221EBAB2F}" dt="2025-05-06T07:35:24.204" v="4951" actId="1076"/>
          <ac:spMkLst>
            <pc:docMk/>
            <pc:sldMk cId="3577278257" sldId="379"/>
            <ac:spMk id="10" creationId="{762BECF8-598C-5E4F-A51D-7E70EA723A25}"/>
          </ac:spMkLst>
        </pc:spChg>
        <pc:spChg chg="add mod">
          <ac:chgData name="Hugh McDougall" userId="d66e99e6-6bce-4a8a-a0c6-daa8f7a2186b" providerId="ADAL" clId="{D0891A29-2656-4986-8A40-6E7221EBAB2F}" dt="2025-05-06T07:35:38.179" v="4955" actId="1076"/>
          <ac:spMkLst>
            <pc:docMk/>
            <pc:sldMk cId="3577278257" sldId="379"/>
            <ac:spMk id="13" creationId="{21AB587A-420E-E6C3-FBB5-2720C90677AB}"/>
          </ac:spMkLst>
        </pc:spChg>
        <pc:spChg chg="add mod">
          <ac:chgData name="Hugh McDougall" userId="d66e99e6-6bce-4a8a-a0c6-daa8f7a2186b" providerId="ADAL" clId="{D0891A29-2656-4986-8A40-6E7221EBAB2F}" dt="2025-05-06T07:35:43.883" v="4959" actId="1076"/>
          <ac:spMkLst>
            <pc:docMk/>
            <pc:sldMk cId="3577278257" sldId="379"/>
            <ac:spMk id="14" creationId="{56A7A0F7-7EBF-1116-36AD-515FB8FDB1E8}"/>
          </ac:spMkLst>
        </pc:spChg>
        <pc:spChg chg="add mod">
          <ac:chgData name="Hugh McDougall" userId="d66e99e6-6bce-4a8a-a0c6-daa8f7a2186b" providerId="ADAL" clId="{D0891A29-2656-4986-8A40-6E7221EBAB2F}" dt="2025-05-06T07:35:48.796" v="4961" actId="1076"/>
          <ac:spMkLst>
            <pc:docMk/>
            <pc:sldMk cId="3577278257" sldId="379"/>
            <ac:spMk id="15" creationId="{57E0B974-03AE-CA75-4935-CF4A771AF9B2}"/>
          </ac:spMkLst>
        </pc:spChg>
        <pc:spChg chg="add mod">
          <ac:chgData name="Hugh McDougall" userId="d66e99e6-6bce-4a8a-a0c6-daa8f7a2186b" providerId="ADAL" clId="{D0891A29-2656-4986-8A40-6E7221EBAB2F}" dt="2025-05-06T07:35:50.885" v="4962" actId="571"/>
          <ac:spMkLst>
            <pc:docMk/>
            <pc:sldMk cId="3577278257" sldId="379"/>
            <ac:spMk id="16" creationId="{B69AB9CF-9358-AE6B-BB5B-275C3C273D6E}"/>
          </ac:spMkLst>
        </pc:spChg>
        <pc:spChg chg="add del mod">
          <ac:chgData name="Hugh McDougall" userId="d66e99e6-6bce-4a8a-a0c6-daa8f7a2186b" providerId="ADAL" clId="{D0891A29-2656-4986-8A40-6E7221EBAB2F}" dt="2025-05-06T07:37:33.187" v="5158" actId="27636"/>
          <ac:spMkLst>
            <pc:docMk/>
            <pc:sldMk cId="3577278257" sldId="379"/>
            <ac:spMk id="17" creationId="{E7D223B6-93B2-5C7D-A577-8B4FB8DF4897}"/>
          </ac:spMkLst>
        </pc:spChg>
        <pc:spChg chg="add mod">
          <ac:chgData name="Hugh McDougall" userId="d66e99e6-6bce-4a8a-a0c6-daa8f7a2186b" providerId="ADAL" clId="{D0891A29-2656-4986-8A40-6E7221EBAB2F}" dt="2025-05-06T07:36:31.562" v="5072" actId="1076"/>
          <ac:spMkLst>
            <pc:docMk/>
            <pc:sldMk cId="3577278257" sldId="379"/>
            <ac:spMk id="18" creationId="{AF85F661-6C9F-236B-89EC-3E46D23E372E}"/>
          </ac:spMkLst>
        </pc:spChg>
        <pc:spChg chg="add mod">
          <ac:chgData name="Hugh McDougall" userId="d66e99e6-6bce-4a8a-a0c6-daa8f7a2186b" providerId="ADAL" clId="{D0891A29-2656-4986-8A40-6E7221EBAB2F}" dt="2025-05-06T07:37:36.341" v="5160" actId="27636"/>
          <ac:spMkLst>
            <pc:docMk/>
            <pc:sldMk cId="3577278257" sldId="379"/>
            <ac:spMk id="19" creationId="{9B20D1B2-3409-B65C-7B18-26A19C6AA83F}"/>
          </ac:spMkLst>
        </pc:spChg>
        <pc:spChg chg="add mod">
          <ac:chgData name="Hugh McDougall" userId="d66e99e6-6bce-4a8a-a0c6-daa8f7a2186b" providerId="ADAL" clId="{D0891A29-2656-4986-8A40-6E7221EBAB2F}" dt="2025-05-06T07:37:23.834" v="5155" actId="1076"/>
          <ac:spMkLst>
            <pc:docMk/>
            <pc:sldMk cId="3577278257" sldId="379"/>
            <ac:spMk id="20" creationId="{9BF590F8-B7B1-0576-DD77-6A9014755F49}"/>
          </ac:spMkLst>
        </pc:spChg>
        <pc:picChg chg="add mod">
          <ac:chgData name="Hugh McDougall" userId="d66e99e6-6bce-4a8a-a0c6-daa8f7a2186b" providerId="ADAL" clId="{D0891A29-2656-4986-8A40-6E7221EBAB2F}" dt="2025-05-06T07:35:41.868" v="4958" actId="1076"/>
          <ac:picMkLst>
            <pc:docMk/>
            <pc:sldMk cId="3577278257" sldId="379"/>
            <ac:picMk id="7" creationId="{7671D54D-2EEE-3074-2BA8-0BF5D437FF4B}"/>
          </ac:picMkLst>
        </pc:picChg>
      </pc:sldChg>
      <pc:sldChg chg="add del">
        <pc:chgData name="Hugh McDougall" userId="d66e99e6-6bce-4a8a-a0c6-daa8f7a2186b" providerId="ADAL" clId="{D0891A29-2656-4986-8A40-6E7221EBAB2F}" dt="2025-05-06T07:39:19.109" v="5221"/>
        <pc:sldMkLst>
          <pc:docMk/>
          <pc:sldMk cId="1578312910" sldId="380"/>
        </pc:sldMkLst>
      </pc:sldChg>
      <pc:sldChg chg="add">
        <pc:chgData name="Hugh McDougall" userId="d66e99e6-6bce-4a8a-a0c6-daa8f7a2186b" providerId="ADAL" clId="{D0891A29-2656-4986-8A40-6E7221EBAB2F}" dt="2025-05-06T07:39:22.028" v="5222"/>
        <pc:sldMkLst>
          <pc:docMk/>
          <pc:sldMk cId="1860871944" sldId="380"/>
        </pc:sldMkLst>
      </pc:sldChg>
      <pc:sldChg chg="add del">
        <pc:chgData name="Hugh McDougall" userId="d66e99e6-6bce-4a8a-a0c6-daa8f7a2186b" providerId="ADAL" clId="{D0891A29-2656-4986-8A40-6E7221EBAB2F}" dt="2025-05-06T07:39:16.044" v="5219"/>
        <pc:sldMkLst>
          <pc:docMk/>
          <pc:sldMk cId="2104346047" sldId="380"/>
        </pc:sldMkLst>
      </pc:sldChg>
      <pc:sldChg chg="addSp modSp new del mod">
        <pc:chgData name="Hugh McDougall" userId="d66e99e6-6bce-4a8a-a0c6-daa8f7a2186b" providerId="ADAL" clId="{D0891A29-2656-4986-8A40-6E7221EBAB2F}" dt="2025-05-06T07:49:28.512" v="5541" actId="47"/>
        <pc:sldMkLst>
          <pc:docMk/>
          <pc:sldMk cId="3955581421" sldId="381"/>
        </pc:sldMkLst>
      </pc:sldChg>
      <pc:sldChg chg="add del">
        <pc:chgData name="Hugh McDougall" userId="d66e99e6-6bce-4a8a-a0c6-daa8f7a2186b" providerId="ADAL" clId="{D0891A29-2656-4986-8A40-6E7221EBAB2F}" dt="2025-05-09T00:30:34.794" v="5728"/>
        <pc:sldMkLst>
          <pc:docMk/>
          <pc:sldMk cId="4175350275" sldId="381"/>
        </pc:sldMkLst>
      </pc:sldChg>
    </pc:docChg>
  </pc:docChgLst>
  <pc:docChgLst>
    <pc:chgData name="Hugh McDougall" userId="d66e99e6-6bce-4a8a-a0c6-daa8f7a2186b" providerId="ADAL" clId="{CCA8BEB1-B549-42E1-932C-732414162310}"/>
    <pc:docChg chg="undo redo custSel addSld delSld modSld sldOrd modMainMaster addSection modSection">
      <pc:chgData name="Hugh McDougall" userId="d66e99e6-6bce-4a8a-a0c6-daa8f7a2186b" providerId="ADAL" clId="{CCA8BEB1-B549-42E1-932C-732414162310}" dt="2024-12-16T01:03:49.720" v="9469" actId="122"/>
      <pc:docMkLst>
        <pc:docMk/>
      </pc:docMkLst>
      <pc:sldChg chg="addSp delSp modSp add del mod ord">
        <pc:chgData name="Hugh McDougall" userId="d66e99e6-6bce-4a8a-a0c6-daa8f7a2186b" providerId="ADAL" clId="{CCA8BEB1-B549-42E1-932C-732414162310}" dt="2024-12-15T08:13:07.032" v="1796" actId="2696"/>
        <pc:sldMkLst>
          <pc:docMk/>
          <pc:sldMk cId="2422516089" sldId="257"/>
        </pc:sldMkLst>
      </pc:sldChg>
      <pc:sldChg chg="delSp modSp add mod setBg">
        <pc:chgData name="Hugh McDougall" userId="d66e99e6-6bce-4a8a-a0c6-daa8f7a2186b" providerId="ADAL" clId="{CCA8BEB1-B549-42E1-932C-732414162310}" dt="2024-12-15T08:04:06.882" v="1040" actId="1076"/>
        <pc:sldMkLst>
          <pc:docMk/>
          <pc:sldMk cId="3164408791" sldId="259"/>
        </pc:sldMkLst>
      </pc:sldChg>
      <pc:sldChg chg="addSp delSp modSp add del mod modClrScheme modShow chgLayout">
        <pc:chgData name="Hugh McDougall" userId="d66e99e6-6bce-4a8a-a0c6-daa8f7a2186b" providerId="ADAL" clId="{CCA8BEB1-B549-42E1-932C-732414162310}" dt="2024-12-15T08:00:24.882" v="842" actId="2696"/>
        <pc:sldMkLst>
          <pc:docMk/>
          <pc:sldMk cId="3190251686" sldId="265"/>
        </pc:sldMkLst>
      </pc:sldChg>
      <pc:sldChg chg="addSp delSp modSp add mod modAnim modNotesTx">
        <pc:chgData name="Hugh McDougall" userId="d66e99e6-6bce-4a8a-a0c6-daa8f7a2186b" providerId="ADAL" clId="{CCA8BEB1-B549-42E1-932C-732414162310}" dt="2024-12-15T13:23:12.939" v="6177" actId="20577"/>
        <pc:sldMkLst>
          <pc:docMk/>
          <pc:sldMk cId="3940563777" sldId="267"/>
        </pc:sldMkLst>
      </pc:sldChg>
      <pc:sldChg chg="addSp delSp modSp add del mod ord setBg modNotesTx">
        <pc:chgData name="Hugh McDougall" userId="d66e99e6-6bce-4a8a-a0c6-daa8f7a2186b" providerId="ADAL" clId="{CCA8BEB1-B549-42E1-932C-732414162310}" dt="2024-12-15T08:08:48.944" v="1149" actId="2696"/>
        <pc:sldMkLst>
          <pc:docMk/>
          <pc:sldMk cId="2221402325" sldId="273"/>
        </pc:sldMkLst>
      </pc:sldChg>
      <pc:sldChg chg="modSp add mod ord modNotesTx">
        <pc:chgData name="Hugh McDougall" userId="d66e99e6-6bce-4a8a-a0c6-daa8f7a2186b" providerId="ADAL" clId="{CCA8BEB1-B549-42E1-932C-732414162310}" dt="2024-12-15T13:23:19.333" v="6178" actId="20577"/>
        <pc:sldMkLst>
          <pc:docMk/>
          <pc:sldMk cId="3286445070" sldId="275"/>
        </pc:sldMkLst>
      </pc:sldChg>
      <pc:sldChg chg="modSp add mod ord setBg">
        <pc:chgData name="Hugh McDougall" userId="d66e99e6-6bce-4a8a-a0c6-daa8f7a2186b" providerId="ADAL" clId="{CCA8BEB1-B549-42E1-932C-732414162310}" dt="2024-12-15T08:04:25.912" v="1056" actId="21"/>
        <pc:sldMkLst>
          <pc:docMk/>
          <pc:sldMk cId="4004732720" sldId="276"/>
        </pc:sldMkLst>
      </pc:sldChg>
      <pc:sldChg chg="addSp modSp add del mod">
        <pc:chgData name="Hugh McDougall" userId="d66e99e6-6bce-4a8a-a0c6-daa8f7a2186b" providerId="ADAL" clId="{CCA8BEB1-B549-42E1-932C-732414162310}" dt="2024-12-15T10:09:39.036" v="3850" actId="2696"/>
        <pc:sldMkLst>
          <pc:docMk/>
          <pc:sldMk cId="1970351342" sldId="277"/>
        </pc:sldMkLst>
      </pc:sldChg>
      <pc:sldChg chg="modSp add del mod">
        <pc:chgData name="Hugh McDougall" userId="d66e99e6-6bce-4a8a-a0c6-daa8f7a2186b" providerId="ADAL" clId="{CCA8BEB1-B549-42E1-932C-732414162310}" dt="2024-12-15T10:00:56.939" v="2657" actId="47"/>
        <pc:sldMkLst>
          <pc:docMk/>
          <pc:sldMk cId="1690441979" sldId="279"/>
        </pc:sldMkLst>
      </pc:sldChg>
      <pc:sldChg chg="modSp add mod ord modNotesTx">
        <pc:chgData name="Hugh McDougall" userId="d66e99e6-6bce-4a8a-a0c6-daa8f7a2186b" providerId="ADAL" clId="{CCA8BEB1-B549-42E1-932C-732414162310}" dt="2024-12-15T10:28:47.524" v="4680"/>
        <pc:sldMkLst>
          <pc:docMk/>
          <pc:sldMk cId="218843012" sldId="292"/>
        </pc:sldMkLst>
      </pc:sldChg>
      <pc:sldChg chg="addSp delSp modSp add del mod delAnim">
        <pc:chgData name="Hugh McDougall" userId="d66e99e6-6bce-4a8a-a0c6-daa8f7a2186b" providerId="ADAL" clId="{CCA8BEB1-B549-42E1-932C-732414162310}" dt="2024-12-15T10:40:58.780" v="4790" actId="14861"/>
        <pc:sldMkLst>
          <pc:docMk/>
          <pc:sldMk cId="2061804399" sldId="293"/>
        </pc:sldMkLst>
      </pc:sldChg>
      <pc:sldChg chg="modSp add mod">
        <pc:chgData name="Hugh McDougall" userId="d66e99e6-6bce-4a8a-a0c6-daa8f7a2186b" providerId="ADAL" clId="{CCA8BEB1-B549-42E1-932C-732414162310}" dt="2024-12-15T13:51:23.880" v="8554" actId="20577"/>
        <pc:sldMkLst>
          <pc:docMk/>
          <pc:sldMk cId="1943852526" sldId="296"/>
        </pc:sldMkLst>
      </pc:sldChg>
      <pc:sldChg chg="addSp delSp modSp add mod">
        <pc:chgData name="Hugh McDougall" userId="d66e99e6-6bce-4a8a-a0c6-daa8f7a2186b" providerId="ADAL" clId="{CCA8BEB1-B549-42E1-932C-732414162310}" dt="2024-12-15T13:58:14.582" v="9390" actId="403"/>
        <pc:sldMkLst>
          <pc:docMk/>
          <pc:sldMk cId="397285506" sldId="301"/>
        </pc:sldMkLst>
      </pc:sldChg>
      <pc:sldChg chg="modSp add del mod ord">
        <pc:chgData name="Hugh McDougall" userId="d66e99e6-6bce-4a8a-a0c6-daa8f7a2186b" providerId="ADAL" clId="{CCA8BEB1-B549-42E1-932C-732414162310}" dt="2024-12-15T07:50:28.227" v="473" actId="2696"/>
        <pc:sldMkLst>
          <pc:docMk/>
          <pc:sldMk cId="2049753851" sldId="304"/>
        </pc:sldMkLst>
      </pc:sldChg>
      <pc:sldChg chg="modSp add del mod">
        <pc:chgData name="Hugh McDougall" userId="d66e99e6-6bce-4a8a-a0c6-daa8f7a2186b" providerId="ADAL" clId="{CCA8BEB1-B549-42E1-932C-732414162310}" dt="2024-12-15T07:30:38.299" v="67"/>
        <pc:sldMkLst>
          <pc:docMk/>
          <pc:sldMk cId="2160314161" sldId="305"/>
        </pc:sldMkLst>
      </pc:sldChg>
      <pc:sldChg chg="addSp delSp modSp add mod delAnim">
        <pc:chgData name="Hugh McDougall" userId="d66e99e6-6bce-4a8a-a0c6-daa8f7a2186b" providerId="ADAL" clId="{CCA8BEB1-B549-42E1-932C-732414162310}" dt="2024-12-15T10:04:12.943" v="3053" actId="2711"/>
        <pc:sldMkLst>
          <pc:docMk/>
          <pc:sldMk cId="3677329463" sldId="306"/>
        </pc:sldMkLst>
      </pc:sldChg>
      <pc:sldChg chg="addSp delSp modSp add mod">
        <pc:chgData name="Hugh McDougall" userId="d66e99e6-6bce-4a8a-a0c6-daa8f7a2186b" providerId="ADAL" clId="{CCA8BEB1-B549-42E1-932C-732414162310}" dt="2024-12-15T13:48:04.828" v="7853" actId="20577"/>
        <pc:sldMkLst>
          <pc:docMk/>
          <pc:sldMk cId="1682019054" sldId="335"/>
        </pc:sldMkLst>
      </pc:sldChg>
      <pc:sldChg chg="addSp delSp modSp new mod modClrScheme chgLayout">
        <pc:chgData name="Hugh McDougall" userId="d66e99e6-6bce-4a8a-a0c6-daa8f7a2186b" providerId="ADAL" clId="{CCA8BEB1-B549-42E1-932C-732414162310}" dt="2024-12-15T07:51:27.913" v="527" actId="1076"/>
        <pc:sldMkLst>
          <pc:docMk/>
          <pc:sldMk cId="3063717604" sldId="336"/>
        </pc:sldMkLst>
      </pc:sldChg>
      <pc:sldChg chg="addSp delSp modSp add mod ord">
        <pc:chgData name="Hugh McDougall" userId="d66e99e6-6bce-4a8a-a0c6-daa8f7a2186b" providerId="ADAL" clId="{CCA8BEB1-B549-42E1-932C-732414162310}" dt="2024-12-15T07:52:01.895" v="567" actId="1038"/>
        <pc:sldMkLst>
          <pc:docMk/>
          <pc:sldMk cId="1001172620" sldId="337"/>
        </pc:sldMkLst>
      </pc:sldChg>
      <pc:sldChg chg="addSp delSp modSp new mod ord modClrScheme chgLayout">
        <pc:chgData name="Hugh McDougall" userId="d66e99e6-6bce-4a8a-a0c6-daa8f7a2186b" providerId="ADAL" clId="{CCA8BEB1-B549-42E1-932C-732414162310}" dt="2024-12-15T07:57:56.048" v="743" actId="1076"/>
        <pc:sldMkLst>
          <pc:docMk/>
          <pc:sldMk cId="1403693280" sldId="338"/>
        </pc:sldMkLst>
      </pc:sldChg>
      <pc:sldChg chg="addSp delSp modSp add del mod setBg modClrScheme chgLayout">
        <pc:chgData name="Hugh McDougall" userId="d66e99e6-6bce-4a8a-a0c6-daa8f7a2186b" providerId="ADAL" clId="{CCA8BEB1-B549-42E1-932C-732414162310}" dt="2024-12-15T07:50:31.352" v="474" actId="2696"/>
        <pc:sldMkLst>
          <pc:docMk/>
          <pc:sldMk cId="546062259" sldId="339"/>
        </pc:sldMkLst>
      </pc:sldChg>
      <pc:sldChg chg="add del">
        <pc:chgData name="Hugh McDougall" userId="d66e99e6-6bce-4a8a-a0c6-daa8f7a2186b" providerId="ADAL" clId="{CCA8BEB1-B549-42E1-932C-732414162310}" dt="2024-12-15T07:34:29.219" v="136" actId="2696"/>
        <pc:sldMkLst>
          <pc:docMk/>
          <pc:sldMk cId="441727820" sldId="340"/>
        </pc:sldMkLst>
      </pc:sldChg>
      <pc:sldChg chg="addSp modSp new mod">
        <pc:chgData name="Hugh McDougall" userId="d66e99e6-6bce-4a8a-a0c6-daa8f7a2186b" providerId="ADAL" clId="{CCA8BEB1-B549-42E1-932C-732414162310}" dt="2024-12-15T13:53:44.273" v="8951" actId="20577"/>
        <pc:sldMkLst>
          <pc:docMk/>
          <pc:sldMk cId="2548099149" sldId="340"/>
        </pc:sldMkLst>
      </pc:sldChg>
      <pc:sldChg chg="addSp delSp modSp new mod">
        <pc:chgData name="Hugh McDougall" userId="d66e99e6-6bce-4a8a-a0c6-daa8f7a2186b" providerId="ADAL" clId="{CCA8BEB1-B549-42E1-932C-732414162310}" dt="2024-12-15T13:57:06.147" v="9312" actId="1076"/>
        <pc:sldMkLst>
          <pc:docMk/>
          <pc:sldMk cId="495726315" sldId="341"/>
        </pc:sldMkLst>
      </pc:sldChg>
      <pc:sldChg chg="addSp modSp add mod ord">
        <pc:chgData name="Hugh McDougall" userId="d66e99e6-6bce-4a8a-a0c6-daa8f7a2186b" providerId="ADAL" clId="{CCA8BEB1-B549-42E1-932C-732414162310}" dt="2024-12-15T13:57:16.018" v="9314" actId="403"/>
        <pc:sldMkLst>
          <pc:docMk/>
          <pc:sldMk cId="3777984425" sldId="342"/>
        </pc:sldMkLst>
      </pc:sldChg>
      <pc:sldChg chg="modSp new mod ord">
        <pc:chgData name="Hugh McDougall" userId="d66e99e6-6bce-4a8a-a0c6-daa8f7a2186b" providerId="ADAL" clId="{CCA8BEB1-B549-42E1-932C-732414162310}" dt="2024-12-15T13:22:36.531" v="6176" actId="20577"/>
        <pc:sldMkLst>
          <pc:docMk/>
          <pc:sldMk cId="4227104061" sldId="343"/>
        </pc:sldMkLst>
      </pc:sldChg>
      <pc:sldChg chg="addSp delSp modSp add mod ord">
        <pc:chgData name="Hugh McDougall" userId="d66e99e6-6bce-4a8a-a0c6-daa8f7a2186b" providerId="ADAL" clId="{CCA8BEB1-B549-42E1-932C-732414162310}" dt="2024-12-15T10:13:14.367" v="3870" actId="20577"/>
        <pc:sldMkLst>
          <pc:docMk/>
          <pc:sldMk cId="4000926992" sldId="344"/>
        </pc:sldMkLst>
      </pc:sldChg>
      <pc:sldChg chg="addSp delSp modSp new mod modNotesTx">
        <pc:chgData name="Hugh McDougall" userId="d66e99e6-6bce-4a8a-a0c6-daa8f7a2186b" providerId="ADAL" clId="{CCA8BEB1-B549-42E1-932C-732414162310}" dt="2024-12-15T07:59:52.546" v="840" actId="1076"/>
        <pc:sldMkLst>
          <pc:docMk/>
          <pc:sldMk cId="1113136316" sldId="345"/>
        </pc:sldMkLst>
      </pc:sldChg>
      <pc:sldChg chg="addSp delSp modSp new mod ord">
        <pc:chgData name="Hugh McDougall" userId="d66e99e6-6bce-4a8a-a0c6-daa8f7a2186b" providerId="ADAL" clId="{CCA8BEB1-B549-42E1-932C-732414162310}" dt="2024-12-15T08:03:37.923" v="991" actId="20577"/>
        <pc:sldMkLst>
          <pc:docMk/>
          <pc:sldMk cId="2871250886" sldId="346"/>
        </pc:sldMkLst>
      </pc:sldChg>
      <pc:sldChg chg="addSp delSp modSp new mod ord">
        <pc:chgData name="Hugh McDougall" userId="d66e99e6-6bce-4a8a-a0c6-daa8f7a2186b" providerId="ADAL" clId="{CCA8BEB1-B549-42E1-932C-732414162310}" dt="2024-12-15T09:18:20.158" v="2052" actId="122"/>
        <pc:sldMkLst>
          <pc:docMk/>
          <pc:sldMk cId="932296878" sldId="347"/>
        </pc:sldMkLst>
      </pc:sldChg>
      <pc:sldChg chg="addSp delSp modSp new mod ord modClrScheme chgLayout">
        <pc:chgData name="Hugh McDougall" userId="d66e99e6-6bce-4a8a-a0c6-daa8f7a2186b" providerId="ADAL" clId="{CCA8BEB1-B549-42E1-932C-732414162310}" dt="2024-12-15T13:57:33.047" v="9316"/>
        <pc:sldMkLst>
          <pc:docMk/>
          <pc:sldMk cId="2481339532" sldId="348"/>
        </pc:sldMkLst>
      </pc:sldChg>
      <pc:sldChg chg="addSp delSp modSp add del mod">
        <pc:chgData name="Hugh McDougall" userId="d66e99e6-6bce-4a8a-a0c6-daa8f7a2186b" providerId="ADAL" clId="{CCA8BEB1-B549-42E1-932C-732414162310}" dt="2024-12-15T10:00:56.939" v="2657" actId="47"/>
        <pc:sldMkLst>
          <pc:docMk/>
          <pc:sldMk cId="2837272619" sldId="348"/>
        </pc:sldMkLst>
      </pc:sldChg>
      <pc:sldChg chg="addSp delSp modSp new mod ord">
        <pc:chgData name="Hugh McDougall" userId="d66e99e6-6bce-4a8a-a0c6-daa8f7a2186b" providerId="ADAL" clId="{CCA8BEB1-B549-42E1-932C-732414162310}" dt="2024-12-15T13:59:11.298" v="9443" actId="1076"/>
        <pc:sldMkLst>
          <pc:docMk/>
          <pc:sldMk cId="3654118933" sldId="349"/>
        </pc:sldMkLst>
      </pc:sldChg>
      <pc:sldChg chg="addSp delSp modSp new mod">
        <pc:chgData name="Hugh McDougall" userId="d66e99e6-6bce-4a8a-a0c6-daa8f7a2186b" providerId="ADAL" clId="{CCA8BEB1-B549-42E1-932C-732414162310}" dt="2024-12-15T13:48:44.900" v="8098" actId="20577"/>
        <pc:sldMkLst>
          <pc:docMk/>
          <pc:sldMk cId="2019254625" sldId="350"/>
        </pc:sldMkLst>
      </pc:sldChg>
      <pc:sldChg chg="addSp delSp modSp new del mod">
        <pc:chgData name="Hugh McDougall" userId="d66e99e6-6bce-4a8a-a0c6-daa8f7a2186b" providerId="ADAL" clId="{CCA8BEB1-B549-42E1-932C-732414162310}" dt="2024-12-15T13:50:17.476" v="8420" actId="2696"/>
        <pc:sldMkLst>
          <pc:docMk/>
          <pc:sldMk cId="2942743109" sldId="351"/>
        </pc:sldMkLst>
      </pc:sldChg>
      <pc:sldChg chg="addSp delSp modSp add mod">
        <pc:chgData name="Hugh McDougall" userId="d66e99e6-6bce-4a8a-a0c6-daa8f7a2186b" providerId="ADAL" clId="{CCA8BEB1-B549-42E1-932C-732414162310}" dt="2024-12-15T13:50:11.671" v="8419" actId="20577"/>
        <pc:sldMkLst>
          <pc:docMk/>
          <pc:sldMk cId="1934535131" sldId="352"/>
        </pc:sldMkLst>
      </pc:sldChg>
      <pc:sldChg chg="modSp new mod">
        <pc:chgData name="Hugh McDougall" userId="d66e99e6-6bce-4a8a-a0c6-daa8f7a2186b" providerId="ADAL" clId="{CCA8BEB1-B549-42E1-932C-732414162310}" dt="2024-12-15T13:59:05.473" v="9442" actId="115"/>
        <pc:sldMkLst>
          <pc:docMk/>
          <pc:sldMk cId="3896250034" sldId="353"/>
        </pc:sldMkLst>
      </pc:sldChg>
      <pc:sldChg chg="addSp modSp new mod">
        <pc:chgData name="Hugh McDougall" userId="d66e99e6-6bce-4a8a-a0c6-daa8f7a2186b" providerId="ADAL" clId="{CCA8BEB1-B549-42E1-932C-732414162310}" dt="2024-12-15T13:43:38.810" v="7254" actId="20577"/>
        <pc:sldMkLst>
          <pc:docMk/>
          <pc:sldMk cId="4131915127" sldId="354"/>
        </pc:sldMkLst>
      </pc:sldChg>
      <pc:sldChg chg="addSp modSp new mod">
        <pc:chgData name="Hugh McDougall" userId="d66e99e6-6bce-4a8a-a0c6-daa8f7a2186b" providerId="ADAL" clId="{CCA8BEB1-B549-42E1-932C-732414162310}" dt="2024-12-15T13:47:51.930" v="7827" actId="21"/>
        <pc:sldMkLst>
          <pc:docMk/>
          <pc:sldMk cId="3649686382" sldId="355"/>
        </pc:sldMkLst>
      </pc:sldChg>
      <pc:sldChg chg="addSp delSp modSp new mod">
        <pc:chgData name="Hugh McDougall" userId="d66e99e6-6bce-4a8a-a0c6-daa8f7a2186b" providerId="ADAL" clId="{CCA8BEB1-B549-42E1-932C-732414162310}" dt="2024-12-15T10:36:48.569" v="4724" actId="478"/>
        <pc:sldMkLst>
          <pc:docMk/>
          <pc:sldMk cId="1171025333" sldId="356"/>
        </pc:sldMkLst>
      </pc:sldChg>
      <pc:sldChg chg="addSp modSp new mod modAnim">
        <pc:chgData name="Hugh McDougall" userId="d66e99e6-6bce-4a8a-a0c6-daa8f7a2186b" providerId="ADAL" clId="{CCA8BEB1-B549-42E1-932C-732414162310}" dt="2024-12-15T10:47:47.970" v="5281"/>
        <pc:sldMkLst>
          <pc:docMk/>
          <pc:sldMk cId="2650850118" sldId="357"/>
        </pc:sldMkLst>
      </pc:sldChg>
      <pc:sldChg chg="add">
        <pc:chgData name="Hugh McDougall" userId="d66e99e6-6bce-4a8a-a0c6-daa8f7a2186b" providerId="ADAL" clId="{CCA8BEB1-B549-42E1-932C-732414162310}" dt="2024-12-15T10:39:12.958" v="4767"/>
        <pc:sldMkLst>
          <pc:docMk/>
          <pc:sldMk cId="2745640842" sldId="358"/>
        </pc:sldMkLst>
      </pc:sldChg>
      <pc:sldChg chg="addSp delSp modSp add mod">
        <pc:chgData name="Hugh McDougall" userId="d66e99e6-6bce-4a8a-a0c6-daa8f7a2186b" providerId="ADAL" clId="{CCA8BEB1-B549-42E1-932C-732414162310}" dt="2024-12-15T10:53:59.784" v="5977" actId="20577"/>
        <pc:sldMkLst>
          <pc:docMk/>
          <pc:sldMk cId="2402904708" sldId="359"/>
        </pc:sldMkLst>
      </pc:sldChg>
      <pc:sldChg chg="addSp delSp modSp new mod modClrScheme chgLayout">
        <pc:chgData name="Hugh McDougall" userId="d66e99e6-6bce-4a8a-a0c6-daa8f7a2186b" providerId="ADAL" clId="{CCA8BEB1-B549-42E1-932C-732414162310}" dt="2024-12-16T01:03:49.720" v="9469" actId="122"/>
        <pc:sldMkLst>
          <pc:docMk/>
          <pc:sldMk cId="2758543174" sldId="360"/>
        </pc:sldMkLst>
      </pc:sldChg>
      <pc:sldMasterChg chg="setBg modSldLayout">
        <pc:chgData name="Hugh McDougall" userId="d66e99e6-6bce-4a8a-a0c6-daa8f7a2186b" providerId="ADAL" clId="{CCA8BEB1-B549-42E1-932C-732414162310}" dt="2024-12-15T07:55:25.791" v="645"/>
        <pc:sldMasterMkLst>
          <pc:docMk/>
          <pc:sldMasterMk cId="4164259616" sldId="2147483856"/>
        </pc:sldMasterMkLst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1478473527" sldId="2147483857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2447372746" sldId="2147483858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2061979469" sldId="2147483859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25666861" sldId="2147483860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3520193046" sldId="2147483861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3321558857" sldId="2147483862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1142109313" sldId="2147483863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446896859" sldId="2147483864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1854576931" sldId="2147483865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942266505" sldId="2147483866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2685044992" sldId="2147483867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2710852740" sldId="2147483868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2057233455" sldId="2147483869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3829469143" sldId="2147483870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3764188787" sldId="2147483871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3893946772" sldId="2147483872"/>
          </pc:sldLayoutMkLst>
        </pc:sldLayoutChg>
        <pc:sldLayoutChg chg="setBg">
          <pc:chgData name="Hugh McDougall" userId="d66e99e6-6bce-4a8a-a0c6-daa8f7a2186b" providerId="ADAL" clId="{CCA8BEB1-B549-42E1-932C-732414162310}" dt="2024-12-15T07:55:25.791" v="645"/>
          <pc:sldLayoutMkLst>
            <pc:docMk/>
            <pc:sldMasterMk cId="4164259616" sldId="2147483856"/>
            <pc:sldLayoutMk cId="3150038951" sldId="21474838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25E8E8-E150-4BD9-80EC-0143D9DDDED9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C1C48-6A21-44E6-AA76-217BABF0CAC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9691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1C48-6A21-44E6-AA76-217BABF0CAC3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3939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1C48-6A21-44E6-AA76-217BABF0CAC3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476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1C48-6A21-44E6-AA76-217BABF0CAC3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495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lnSpc>
                <a:spcPct val="107000"/>
              </a:lnSpc>
              <a:spcAft>
                <a:spcPts val="600"/>
              </a:spcAft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5E7B8C-DDDA-49DD-A693-2EB975A2B2D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AU" dirty="0"/>
              <a:t>- Add mass </a:t>
            </a:r>
            <a:r>
              <a:rPr lang="en-AU" dirty="0" err="1"/>
              <a:t>eqn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01106-2615-4B72-83AF-272E6381475B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615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1C48-6A21-44E6-AA76-217BABF0CAC3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0607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Change to include example signal, remove line-Z graph and split into its own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1C48-6A21-44E6-AA76-217BABF0CAC3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4893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Pair this down?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001106-2615-4B72-83AF-272E6381475B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262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DC084E-9E7B-701F-466D-726707E5F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CCB2DE-6EB8-55DC-6435-30CEFCECFE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4F62DA-5027-4709-901B-9246D8FD96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ABEB34-5A6B-340A-57BA-DD65D91F50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1C48-6A21-44E6-AA76-217BABF0CAC3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6628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C1C48-6A21-44E6-AA76-217BABF0CAC3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942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847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2266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5044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0852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7233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29469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418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94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0038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47372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197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0193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1558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10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6896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4576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FEE6B-EF26-407B-A96B-2D2300837C46}" type="datetimeFigureOut">
              <a:rPr lang="en-AU" smtClean="0"/>
              <a:t>9/05/2025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16470-BF92-4F4D-B0AA-650924AE7C6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4259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ughMcDougall/litmus" TargetMode="External"/><Relationship Id="rId2" Type="http://schemas.openxmlformats.org/officeDocument/2006/relationships/hyperlink" Target="https://hughmcdougall.github.io/" TargetMode="Externa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372031-1519-A411-470D-2A02E1860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" y="2733709"/>
            <a:ext cx="8738731" cy="1373070"/>
          </a:xfrm>
        </p:spPr>
        <p:txBody>
          <a:bodyPr/>
          <a:lstStyle/>
          <a:p>
            <a:r>
              <a:rPr lang="en-AU" sz="4800" i="1" dirty="0"/>
              <a:t>Quasar Stats &amp;</a:t>
            </a:r>
            <a:br>
              <a:rPr lang="en-AU" sz="4800" i="1" dirty="0"/>
            </a:br>
            <a:r>
              <a:rPr lang="en-AU" sz="4800" i="1" dirty="0"/>
              <a:t>Reverberation Mapping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498459-E332-688A-27B4-B712EA4198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i="1" dirty="0">
                <a:solidFill>
                  <a:schemeClr val="tx1">
                    <a:alpha val="65000"/>
                  </a:schemeClr>
                </a:solidFill>
              </a:rPr>
              <a:t>May 2025, University of Southern Queensland</a:t>
            </a:r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77FAD61-6249-BC3A-D1EA-2264BE252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222" y="1584891"/>
            <a:ext cx="2667249" cy="746830"/>
          </a:xfrm>
          <a:prstGeom prst="rect">
            <a:avLst/>
          </a:prstGeom>
          <a:effectLst>
            <a:glow rad="38100">
              <a:schemeClr val="tx1">
                <a:alpha val="32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C16FD4A1-9E94-C874-9484-4445FC48EBE7}"/>
              </a:ext>
            </a:extLst>
          </p:cNvPr>
          <p:cNvSpPr txBox="1">
            <a:spLocks/>
          </p:cNvSpPr>
          <p:nvPr/>
        </p:nvSpPr>
        <p:spPr>
          <a:xfrm>
            <a:off x="85725" y="1737361"/>
            <a:ext cx="8738731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800" b="1" dirty="0"/>
              <a:t>Hugh McDougall</a:t>
            </a:r>
            <a:endParaRPr lang="en-AU" sz="48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AE0B85-D5F7-5D1F-FC93-7ECA494B1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003" y="2764024"/>
            <a:ext cx="1342755" cy="1342755"/>
          </a:xfrm>
          <a:prstGeom prst="rect">
            <a:avLst/>
          </a:prstGeom>
          <a:effectLst>
            <a:glow rad="12700">
              <a:schemeClr val="bg1"/>
            </a:glow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403693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EDF2-6535-257A-0066-7C5CA4F3B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/>
              <a:t>Reverberation Mapping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06489D-1979-D92C-3274-38DB5098AD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934" y="2336970"/>
            <a:ext cx="6422494" cy="346101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DB4BFB-942E-DF8E-F9DC-92870F0A2B18}"/>
              </a:ext>
            </a:extLst>
          </p:cNvPr>
          <p:cNvCxnSpPr>
            <a:cxnSpLocks/>
          </p:cNvCxnSpPr>
          <p:nvPr/>
        </p:nvCxnSpPr>
        <p:spPr>
          <a:xfrm>
            <a:off x="9480905" y="2856890"/>
            <a:ext cx="0" cy="44447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BD48709-2AE1-071C-D968-7335F6F42B23}"/>
              </a:ext>
            </a:extLst>
          </p:cNvPr>
          <p:cNvCxnSpPr>
            <a:cxnSpLocks/>
          </p:cNvCxnSpPr>
          <p:nvPr/>
        </p:nvCxnSpPr>
        <p:spPr>
          <a:xfrm>
            <a:off x="9488050" y="4160998"/>
            <a:ext cx="0" cy="444475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894CBB36-3D2A-5F1F-199C-1EEE9AC83D3A}"/>
              </a:ext>
            </a:extLst>
          </p:cNvPr>
          <p:cNvSpPr/>
          <p:nvPr/>
        </p:nvSpPr>
        <p:spPr>
          <a:xfrm>
            <a:off x="2826544" y="3519995"/>
            <a:ext cx="83344" cy="142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6B544D-9C94-46FB-7F0C-38CF19C27B81}"/>
                  </a:ext>
                </a:extLst>
              </p:cNvPr>
              <p:cNvSpPr txBox="1"/>
              <p:nvPr/>
            </p:nvSpPr>
            <p:spPr>
              <a:xfrm>
                <a:off x="2686842" y="3489402"/>
                <a:ext cx="762001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9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AU" sz="9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9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AU" sz="9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AU" sz="9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AU" sz="900" b="1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𝐭</m:t>
                      </m:r>
                    </m:oMath>
                  </m:oMathPara>
                </a14:m>
                <a:endParaRPr lang="en-AU" sz="900" b="1" dirty="0">
                  <a:solidFill>
                    <a:schemeClr val="bg1"/>
                  </a:solidFill>
                  <a:latin typeface="Arabic Typesetting" panose="020F0502020204030204" pitchFamily="66" charset="-78"/>
                  <a:cs typeface="Arabic Typesetting" panose="020F0502020204030204" pitchFamily="66" charset="-78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6B544D-9C94-46FB-7F0C-38CF19C27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842" y="3489402"/>
                <a:ext cx="762001" cy="2308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8A0F6ED4-4534-2D40-AA20-9B1A3DB4B1C7}"/>
              </a:ext>
            </a:extLst>
          </p:cNvPr>
          <p:cNvSpPr txBox="1"/>
          <p:nvPr/>
        </p:nvSpPr>
        <p:spPr>
          <a:xfrm>
            <a:off x="5372111" y="2923681"/>
            <a:ext cx="15003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600" b="1" u="sng" dirty="0">
                <a:solidFill>
                  <a:schemeClr val="bg1"/>
                </a:solidFill>
              </a:rPr>
              <a:t>Photometry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4C5A2D-F19E-0FD3-3F14-B8E0BAA32C04}"/>
              </a:ext>
            </a:extLst>
          </p:cNvPr>
          <p:cNvSpPr txBox="1"/>
          <p:nvPr/>
        </p:nvSpPr>
        <p:spPr>
          <a:xfrm>
            <a:off x="5372111" y="5203574"/>
            <a:ext cx="17071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1600" b="1" u="sng" dirty="0">
                <a:solidFill>
                  <a:schemeClr val="bg1"/>
                </a:solidFill>
              </a:rPr>
              <a:t>Spectroscopy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29F86C3-0E9F-81DF-EA98-723007A63226}"/>
              </a:ext>
            </a:extLst>
          </p:cNvPr>
          <p:cNvSpPr txBox="1">
            <a:spLocks/>
          </p:cNvSpPr>
          <p:nvPr/>
        </p:nvSpPr>
        <p:spPr>
          <a:xfrm>
            <a:off x="7880229" y="2332764"/>
            <a:ext cx="3201351" cy="489456"/>
          </a:xfrm>
          <a:prstGeom prst="rect">
            <a:avLst/>
          </a:prstGeom>
          <a:solidFill>
            <a:schemeClr val="accent2">
              <a:alpha val="50000"/>
            </a:schemeClr>
          </a:solidFill>
          <a:effectLst>
            <a:softEdge rad="3175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Accretion disk flickers</a:t>
            </a:r>
            <a:endParaRPr lang="en-A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A2C357DD-C91F-48B2-6F6C-19365689E74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80720" y="5743570"/>
                <a:ext cx="4814660" cy="86912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A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𝑩𝑳𝑹</m:t>
                          </m:r>
                        </m:sub>
                      </m:sSub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b="1" smtClean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AU" b="1" smtClean="0">
                          <a:latin typeface="Cambria Math" panose="02040503050406030204" pitchFamily="18" charset="0"/>
                        </a:rPr>
                        <m:t>𝚫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AU" b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AU" b="1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AU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AU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</m:d>
                          <m:sSub>
                            <m:sSubPr>
                              <m:ctrlPr>
                                <a:rPr lang="en-AU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AU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𝑩𝑳𝑹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AU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AU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b="1" i="1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AU" b="1" i="1">
                                      <a:latin typeface="Cambria Math" panose="02040503050406030204" pitchFamily="18" charset="0"/>
                                    </a:rPr>
                                    <m:t>𝑩𝑳𝑹</m:t>
                                  </m:r>
                                </m:sub>
                                <m:sup>
                                  <m:r>
                                    <a:rPr lang="en-AU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AU" b="1" i="1">
                              <a:latin typeface="Cambria Math" panose="02040503050406030204" pitchFamily="18" charset="0"/>
                            </a:rPr>
                            <m:t>𝑮</m:t>
                          </m:r>
                        </m:den>
                      </m:f>
                    </m:oMath>
                  </m:oMathPara>
                </a14:m>
                <a:endParaRPr lang="en-AU" b="1" dirty="0"/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A2C357DD-C91F-48B2-6F6C-19365689E7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0720" y="5743570"/>
                <a:ext cx="4814660" cy="8691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165CF74-A8C9-E949-86DD-3CF40C77D1A1}"/>
              </a:ext>
            </a:extLst>
          </p:cNvPr>
          <p:cNvSpPr txBox="1">
            <a:spLocks/>
          </p:cNvSpPr>
          <p:nvPr/>
        </p:nvSpPr>
        <p:spPr>
          <a:xfrm>
            <a:off x="7347352" y="3277006"/>
            <a:ext cx="4267103" cy="869124"/>
          </a:xfrm>
          <a:prstGeom prst="rect">
            <a:avLst/>
          </a:prstGeom>
          <a:solidFill>
            <a:schemeClr val="accent2">
              <a:alpha val="50000"/>
            </a:schemeClr>
          </a:solidFill>
          <a:effectLst>
            <a:softEdge rad="3175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Flickers “echo” off cloud as doppler broadened lines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3039831-1037-734A-6423-F7A91D1B2EFA}"/>
              </a:ext>
            </a:extLst>
          </p:cNvPr>
          <p:cNvSpPr txBox="1">
            <a:spLocks/>
          </p:cNvSpPr>
          <p:nvPr/>
        </p:nvSpPr>
        <p:spPr>
          <a:xfrm>
            <a:off x="7347352" y="4655970"/>
            <a:ext cx="4267103" cy="869124"/>
          </a:xfrm>
          <a:prstGeom prst="rect">
            <a:avLst/>
          </a:prstGeom>
          <a:solidFill>
            <a:schemeClr val="accent2">
              <a:alpha val="50000"/>
            </a:schemeClr>
          </a:solidFill>
          <a:effectLst>
            <a:softEdge rad="31750"/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/>
              <a:t>Lag of  echo is ruler for system size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18842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E8E39-2105-3EBB-DD7C-DAD2F6BF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1" dirty="0"/>
              <a:t>The Old Way - Interpolation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3B0A-8042-C768-5AE6-7A48905180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020656"/>
            <a:ext cx="10515600" cy="772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dirty="0"/>
              <a:t>Simple </a:t>
            </a:r>
            <a:r>
              <a:rPr lang="en-GB" sz="2800" b="1" dirty="0"/>
              <a:t>non-parametric</a:t>
            </a:r>
            <a:r>
              <a:rPr lang="en-GB" sz="2800" dirty="0"/>
              <a:t> stats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5605CB-CCF1-515B-7CED-9F2AE5AD2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461" y="3127480"/>
            <a:ext cx="5162727" cy="2601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C70C505-35A1-7C89-22F8-1AD79E03952C}"/>
              </a:ext>
            </a:extLst>
          </p:cNvPr>
          <p:cNvSpPr txBox="1">
            <a:spLocks/>
          </p:cNvSpPr>
          <p:nvPr/>
        </p:nvSpPr>
        <p:spPr>
          <a:xfrm>
            <a:off x="990600" y="2063412"/>
            <a:ext cx="10515600" cy="120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/>
              <a:t>Interpolate between measurements, slide light-curves back and forth until they match.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28B813C-A9CD-219B-0FE9-261325A886DB}"/>
              </a:ext>
            </a:extLst>
          </p:cNvPr>
          <p:cNvCxnSpPr/>
          <p:nvPr/>
        </p:nvCxnSpPr>
        <p:spPr>
          <a:xfrm>
            <a:off x="8460188" y="4929778"/>
            <a:ext cx="936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A7A7A8-6DFB-4E56-85B5-D9DE6DCBFECB}"/>
              </a:ext>
            </a:extLst>
          </p:cNvPr>
          <p:cNvCxnSpPr>
            <a:cxnSpLocks/>
          </p:cNvCxnSpPr>
          <p:nvPr/>
        </p:nvCxnSpPr>
        <p:spPr>
          <a:xfrm flipH="1">
            <a:off x="2652892" y="4929778"/>
            <a:ext cx="114631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984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965D4A-9E0A-AE7E-13F0-9FE2B67BBEFF}"/>
              </a:ext>
            </a:extLst>
          </p:cNvPr>
          <p:cNvSpPr/>
          <p:nvPr/>
        </p:nvSpPr>
        <p:spPr>
          <a:xfrm>
            <a:off x="989970" y="2164334"/>
            <a:ext cx="4881838" cy="348406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glow rad="114300">
              <a:schemeClr val="tx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err="1"/>
              <a:t>vv</a:t>
            </a:r>
            <a:endParaRPr lang="en-A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64177B-0CDC-D2B3-AB62-D9967065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dirty="0"/>
              <a:t>R-L Relationship – Tully Fisher for AGN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189FC3-9006-99A1-6F94-BED7575AD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8274" y="2234498"/>
            <a:ext cx="4569260" cy="340135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glow rad="114300">
              <a:schemeClr val="tx1"/>
            </a:glow>
            <a:softEdge rad="38100"/>
          </a:effectLst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CB28A79-B498-252C-6898-523574C9EC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22059" y="2042495"/>
            <a:ext cx="7629261" cy="406227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7194AF49-B5ED-30D9-A08D-251BD9E11DBA}"/>
              </a:ext>
            </a:extLst>
          </p:cNvPr>
          <p:cNvGrpSpPr/>
          <p:nvPr/>
        </p:nvGrpSpPr>
        <p:grpSpPr>
          <a:xfrm>
            <a:off x="2014536" y="3438962"/>
            <a:ext cx="1323975" cy="1323975"/>
            <a:chOff x="2014536" y="3511550"/>
            <a:chExt cx="1323975" cy="132397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BC7125-C1E9-4EA5-A017-34FBBBCAD661}"/>
                </a:ext>
              </a:extLst>
            </p:cNvPr>
            <p:cNvCxnSpPr>
              <a:cxnSpLocks/>
            </p:cNvCxnSpPr>
            <p:nvPr/>
          </p:nvCxnSpPr>
          <p:spPr>
            <a:xfrm>
              <a:off x="2676525" y="4303617"/>
              <a:ext cx="0" cy="531908"/>
            </a:xfrm>
            <a:prstGeom prst="straightConnector1">
              <a:avLst/>
            </a:prstGeom>
            <a:ln>
              <a:tailEnd type="triangle"/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28174F3-5018-E74E-49C7-C1AA91511AA6}"/>
                </a:ext>
              </a:extLst>
            </p:cNvPr>
            <p:cNvGrpSpPr/>
            <p:nvPr/>
          </p:nvGrpSpPr>
          <p:grpSpPr>
            <a:xfrm>
              <a:off x="2014536" y="3511550"/>
              <a:ext cx="1323975" cy="636589"/>
              <a:chOff x="2014536" y="3511550"/>
              <a:chExt cx="1323975" cy="636589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84251954-6EA6-415B-C933-295555BD14E5}"/>
                  </a:ext>
                </a:extLst>
              </p:cNvPr>
              <p:cNvCxnSpPr/>
              <p:nvPr/>
            </p:nvCxnSpPr>
            <p:spPr>
              <a:xfrm flipV="1">
                <a:off x="2676525" y="3511550"/>
                <a:ext cx="0" cy="444500"/>
              </a:xfrm>
              <a:prstGeom prst="straightConnector1">
                <a:avLst/>
              </a:prstGeom>
              <a:ln>
                <a:tailEnd type="triangle"/>
              </a:ln>
              <a:effectLst>
                <a:glow rad="63500">
                  <a:srgbClr val="FFFF00">
                    <a:alpha val="40000"/>
                  </a:srgbClr>
                </a:glow>
              </a:effec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6FC67AD1-6A1B-AC5C-B9CE-104A4E354ED3}"/>
                  </a:ext>
                </a:extLst>
              </p:cNvPr>
              <p:cNvGrpSpPr/>
              <p:nvPr/>
            </p:nvGrpSpPr>
            <p:grpSpPr>
              <a:xfrm rot="5400000">
                <a:off x="2676524" y="3486151"/>
                <a:ext cx="0" cy="1323975"/>
                <a:chOff x="2828925" y="3663950"/>
                <a:chExt cx="0" cy="1323975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B4CC7DD6-DFFD-33D8-F49A-767A0E8318B1}"/>
                    </a:ext>
                  </a:extLst>
                </p:cNvPr>
                <p:cNvCxnSpPr/>
                <p:nvPr/>
              </p:nvCxnSpPr>
              <p:spPr>
                <a:xfrm flipV="1">
                  <a:off x="2828925" y="3663950"/>
                  <a:ext cx="0" cy="444500"/>
                </a:xfrm>
                <a:prstGeom prst="straightConnector1">
                  <a:avLst/>
                </a:prstGeom>
                <a:ln>
                  <a:tailEnd type="triangle"/>
                </a:ln>
                <a:effectLst>
                  <a:glow rad="63500">
                    <a:srgbClr val="FFFF00">
                      <a:alpha val="40000"/>
                    </a:srgbClr>
                  </a:glow>
                </a:effectLst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9EFC8F8E-E045-67C6-FE48-020900F581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28925" y="4456017"/>
                  <a:ext cx="0" cy="531908"/>
                </a:xfrm>
                <a:prstGeom prst="straightConnector1">
                  <a:avLst/>
                </a:prstGeom>
                <a:ln>
                  <a:tailEnd type="triangle"/>
                </a:ln>
                <a:effectLst>
                  <a:glow rad="63500">
                    <a:srgbClr val="FFFF00">
                      <a:alpha val="40000"/>
                    </a:srgbClr>
                  </a:glow>
                </a:effectLst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67CA6A3-CF6F-0B86-E5ED-23BB52D7E26C}"/>
              </a:ext>
            </a:extLst>
          </p:cNvPr>
          <p:cNvGrpSpPr/>
          <p:nvPr/>
        </p:nvGrpSpPr>
        <p:grpSpPr>
          <a:xfrm rot="19047265">
            <a:off x="2014537" y="3438962"/>
            <a:ext cx="1323975" cy="1323975"/>
            <a:chOff x="2014536" y="3511550"/>
            <a:chExt cx="1323975" cy="1323975"/>
          </a:xfrm>
        </p:grpSpPr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7894C16-4C27-4196-1DCF-3A9D4AED3C21}"/>
                </a:ext>
              </a:extLst>
            </p:cNvPr>
            <p:cNvCxnSpPr>
              <a:cxnSpLocks/>
            </p:cNvCxnSpPr>
            <p:nvPr/>
          </p:nvCxnSpPr>
          <p:spPr>
            <a:xfrm>
              <a:off x="2676525" y="4303617"/>
              <a:ext cx="0" cy="531908"/>
            </a:xfrm>
            <a:prstGeom prst="straightConnector1">
              <a:avLst/>
            </a:prstGeom>
            <a:ln>
              <a:tailEnd type="triangle"/>
            </a:ln>
            <a:effectLst>
              <a:glow rad="63500">
                <a:srgbClr val="FFFF00">
                  <a:alpha val="40000"/>
                </a:srgbClr>
              </a:glow>
            </a:effectLst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91772C5-C741-777F-949C-817E39C330E9}"/>
                </a:ext>
              </a:extLst>
            </p:cNvPr>
            <p:cNvGrpSpPr/>
            <p:nvPr/>
          </p:nvGrpSpPr>
          <p:grpSpPr>
            <a:xfrm>
              <a:off x="2014536" y="3511550"/>
              <a:ext cx="1323975" cy="636589"/>
              <a:chOff x="2014536" y="3511550"/>
              <a:chExt cx="1323975" cy="636589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CE6F3472-B5F7-BBC1-ACA0-BF14DE8F165B}"/>
                  </a:ext>
                </a:extLst>
              </p:cNvPr>
              <p:cNvCxnSpPr/>
              <p:nvPr/>
            </p:nvCxnSpPr>
            <p:spPr>
              <a:xfrm flipV="1">
                <a:off x="2676525" y="3511550"/>
                <a:ext cx="0" cy="444500"/>
              </a:xfrm>
              <a:prstGeom prst="straightConnector1">
                <a:avLst/>
              </a:prstGeom>
              <a:ln>
                <a:tailEnd type="triangle"/>
              </a:ln>
              <a:effectLst>
                <a:glow rad="63500">
                  <a:srgbClr val="FFFF00">
                    <a:alpha val="40000"/>
                  </a:srgbClr>
                </a:glow>
              </a:effectLst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246C5AF-CA7B-75FB-D316-ED546F2817C1}"/>
                  </a:ext>
                </a:extLst>
              </p:cNvPr>
              <p:cNvGrpSpPr/>
              <p:nvPr/>
            </p:nvGrpSpPr>
            <p:grpSpPr>
              <a:xfrm rot="5400000">
                <a:off x="2676524" y="3486151"/>
                <a:ext cx="0" cy="1323975"/>
                <a:chOff x="2828925" y="3663950"/>
                <a:chExt cx="0" cy="1323975"/>
              </a:xfrm>
            </p:grpSpPr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C37BE05E-D74F-6987-3A67-19AEA1EFC51F}"/>
                    </a:ext>
                  </a:extLst>
                </p:cNvPr>
                <p:cNvCxnSpPr/>
                <p:nvPr/>
              </p:nvCxnSpPr>
              <p:spPr>
                <a:xfrm flipV="1">
                  <a:off x="2828925" y="3663950"/>
                  <a:ext cx="0" cy="444500"/>
                </a:xfrm>
                <a:prstGeom prst="straightConnector1">
                  <a:avLst/>
                </a:prstGeom>
                <a:ln>
                  <a:tailEnd type="triangle"/>
                </a:ln>
                <a:effectLst>
                  <a:glow rad="63500">
                    <a:srgbClr val="FFFF00">
                      <a:alpha val="40000"/>
                    </a:srgbClr>
                  </a:glow>
                </a:effectLst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90F247E6-C7AC-8BE9-A067-1F441E1BAE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28925" y="4456017"/>
                  <a:ext cx="0" cy="531908"/>
                </a:xfrm>
                <a:prstGeom prst="straightConnector1">
                  <a:avLst/>
                </a:prstGeom>
                <a:ln>
                  <a:tailEnd type="triangle"/>
                </a:ln>
                <a:effectLst>
                  <a:glow rad="63500">
                    <a:srgbClr val="FFFF00">
                      <a:alpha val="40000"/>
                    </a:srgbClr>
                  </a:glow>
                </a:effectLst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AEF5D188-6864-4360-615D-1280F179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023" y="2359078"/>
            <a:ext cx="1932857" cy="1057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b="1" dirty="0">
                <a:solidFill>
                  <a:schemeClr val="bg2"/>
                </a:solidFill>
              </a:rPr>
              <a:t>Different Lines Emit From Different Radii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5594F4B7-DFFE-B0B4-8D0E-09CD5A85386D}"/>
              </a:ext>
            </a:extLst>
          </p:cNvPr>
          <p:cNvSpPr/>
          <p:nvPr/>
        </p:nvSpPr>
        <p:spPr>
          <a:xfrm>
            <a:off x="2802246" y="4798402"/>
            <a:ext cx="536266" cy="274963"/>
          </a:xfrm>
          <a:prstGeom prst="roundRect">
            <a:avLst/>
          </a:prstGeom>
          <a:solidFill>
            <a:srgbClr val="00B05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2547BD28-5D6F-CE65-A58C-BCB879BC67C5}"/>
              </a:ext>
            </a:extLst>
          </p:cNvPr>
          <p:cNvSpPr/>
          <p:nvPr/>
        </p:nvSpPr>
        <p:spPr>
          <a:xfrm>
            <a:off x="1915122" y="2904961"/>
            <a:ext cx="649570" cy="274963"/>
          </a:xfrm>
          <a:prstGeom prst="roundRect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B52A440E-933B-60B0-46BF-5E76686582E1}"/>
              </a:ext>
            </a:extLst>
          </p:cNvPr>
          <p:cNvSpPr txBox="1">
            <a:spLocks/>
          </p:cNvSpPr>
          <p:nvPr/>
        </p:nvSpPr>
        <p:spPr>
          <a:xfrm>
            <a:off x="2721936" y="4835552"/>
            <a:ext cx="788652" cy="327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b="1" dirty="0">
                <a:solidFill>
                  <a:schemeClr val="bg2"/>
                </a:solidFill>
              </a:rPr>
              <a:t>CIV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B0F74DA-E76A-7170-134E-E87F4907B1B6}"/>
              </a:ext>
            </a:extLst>
          </p:cNvPr>
          <p:cNvSpPr/>
          <p:nvPr/>
        </p:nvSpPr>
        <p:spPr>
          <a:xfrm>
            <a:off x="4267618" y="4445673"/>
            <a:ext cx="536266" cy="274963"/>
          </a:xfrm>
          <a:prstGeom prst="roundRect">
            <a:avLst/>
          </a:prstGeom>
          <a:solidFill>
            <a:srgbClr val="0070C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BB04B3F8-C7F7-0BED-D749-4160BE03A7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267617" y="4445674"/>
                <a:ext cx="788652" cy="3274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AU" sz="1800" b="1" dirty="0">
                    <a:solidFill>
                      <a:schemeClr val="bg2"/>
                    </a:solidFill>
                  </a:rPr>
                  <a:t>H</a:t>
                </a:r>
                <a14:m>
                  <m:oMath xmlns:m="http://schemas.openxmlformats.org/officeDocument/2006/math">
                    <m:r>
                      <a:rPr lang="en-AU" sz="1800" b="1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AU" sz="18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6" name="Content Placeholder 2">
                <a:extLst>
                  <a:ext uri="{FF2B5EF4-FFF2-40B4-BE49-F238E27FC236}">
                    <a16:creationId xmlns:a16="http://schemas.microsoft.com/office/drawing/2014/main" id="{BB04B3F8-C7F7-0BED-D749-4160BE03A7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17" y="4445674"/>
                <a:ext cx="788652" cy="327483"/>
              </a:xfrm>
              <a:prstGeom prst="rect">
                <a:avLst/>
              </a:prstGeom>
              <a:blipFill>
                <a:blip r:embed="rId6"/>
                <a:stretch>
                  <a:fillRect l="-4651" t="-14815" b="-222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057845B-BB25-5C02-4F3D-ED3AA21EC5A7}"/>
              </a:ext>
            </a:extLst>
          </p:cNvPr>
          <p:cNvSpPr txBox="1">
            <a:spLocks/>
          </p:cNvSpPr>
          <p:nvPr/>
        </p:nvSpPr>
        <p:spPr>
          <a:xfrm>
            <a:off x="1849993" y="2921050"/>
            <a:ext cx="788652" cy="3274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sz="1800" b="1" dirty="0" err="1">
                <a:solidFill>
                  <a:schemeClr val="bg2"/>
                </a:solidFill>
              </a:rPr>
              <a:t>MgII</a:t>
            </a:r>
            <a:endParaRPr lang="en-AU" sz="1800" b="1" dirty="0">
              <a:solidFill>
                <a:schemeClr val="bg2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BBBAA10-56D4-3DB7-9DC9-703BE39B7A8C}"/>
              </a:ext>
            </a:extLst>
          </p:cNvPr>
          <p:cNvGrpSpPr/>
          <p:nvPr/>
        </p:nvGrpSpPr>
        <p:grpSpPr>
          <a:xfrm>
            <a:off x="565079" y="5838039"/>
            <a:ext cx="10849510" cy="722967"/>
            <a:chOff x="287925" y="5950676"/>
            <a:chExt cx="11751700" cy="907324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225EC4CD-21B3-040B-AE96-43364DFC7722}"/>
                </a:ext>
              </a:extLst>
            </p:cNvPr>
            <p:cNvCxnSpPr>
              <a:cxnSpLocks/>
            </p:cNvCxnSpPr>
            <p:nvPr/>
          </p:nvCxnSpPr>
          <p:spPr>
            <a:xfrm>
              <a:off x="3788620" y="6329949"/>
              <a:ext cx="151376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278A6908-ACDF-28C8-CE48-D4CF41BE99C9}"/>
                </a:ext>
              </a:extLst>
            </p:cNvPr>
            <p:cNvSpPr txBox="1">
              <a:spLocks/>
            </p:cNvSpPr>
            <p:nvPr/>
          </p:nvSpPr>
          <p:spPr>
            <a:xfrm>
              <a:off x="287925" y="5950676"/>
              <a:ext cx="3410362" cy="75259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/>
                <a:t>Reverberation</a:t>
              </a:r>
              <a:br>
                <a:rPr lang="en-GB" sz="1800" b="1" dirty="0"/>
              </a:br>
              <a:r>
                <a:rPr lang="en-GB" sz="1800" b="1" dirty="0"/>
                <a:t>Mapping on a small number of sources</a:t>
              </a: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03195E2-FBAA-E133-26F0-DCE07470BCA9}"/>
                </a:ext>
              </a:extLst>
            </p:cNvPr>
            <p:cNvSpPr txBox="1">
              <a:spLocks/>
            </p:cNvSpPr>
            <p:nvPr/>
          </p:nvSpPr>
          <p:spPr>
            <a:xfrm>
              <a:off x="5173601" y="6028041"/>
              <a:ext cx="2146784" cy="5978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GB" sz="1800" b="1" dirty="0"/>
                <a:t>Tune R-L</a:t>
              </a:r>
              <a:br>
                <a:rPr lang="en-GB" sz="1800" b="1" dirty="0"/>
              </a:br>
              <a:r>
                <a:rPr lang="en-GB" sz="1800" b="1" dirty="0"/>
                <a:t>Relationship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56D8DFE9-6D4F-9292-757D-8D2CED9B3CEB}"/>
                </a:ext>
              </a:extLst>
            </p:cNvPr>
            <p:cNvCxnSpPr>
              <a:cxnSpLocks/>
            </p:cNvCxnSpPr>
            <p:nvPr/>
          </p:nvCxnSpPr>
          <p:spPr>
            <a:xfrm>
              <a:off x="7590248" y="6329949"/>
              <a:ext cx="151376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51171E69-C67E-0F5F-CC96-132B6BCAD660}"/>
                    </a:ext>
                  </a:extLst>
                </p:cNvPr>
                <p:cNvSpPr txBox="1">
                  <a:spLocks/>
                </p:cNvSpPr>
                <p:nvPr/>
              </p:nvSpPr>
              <p:spPr>
                <a:xfrm>
                  <a:off x="9245092" y="6105407"/>
                  <a:ext cx="2794533" cy="752593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Autofit/>
                </a:bodyPr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buNone/>
                  </a:pPr>
                  <a:r>
                    <a:rPr lang="en-AU" sz="1800" b="1" dirty="0"/>
                    <a:t>Estimate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AU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AU" sz="1800" b="1" i="0" smtClean="0">
                              <a:latin typeface="Cambria Math" panose="02040503050406030204" pitchFamily="18" charset="0"/>
                            </a:rPr>
                            <m:t>𝐁𝐋𝐑</m:t>
                          </m:r>
                        </m:sub>
                      </m:sSub>
                    </m:oMath>
                  </a14:m>
                  <a:r>
                    <a:rPr lang="en-AU" sz="1800" b="1" dirty="0"/>
                    <a:t> for many more sources</a:t>
                  </a:r>
                  <a:endParaRPr lang="en-GB" sz="1800" b="1" dirty="0"/>
                </a:p>
              </p:txBody>
            </p:sp>
          </mc:Choice>
          <mc:Fallback xmlns="">
            <p:sp>
              <p:nvSpPr>
                <p:cNvPr id="53" name="Content Placeholder 2">
                  <a:extLst>
                    <a:ext uri="{FF2B5EF4-FFF2-40B4-BE49-F238E27FC236}">
                      <a16:creationId xmlns:a16="http://schemas.microsoft.com/office/drawing/2014/main" id="{51171E69-C67E-0F5F-CC96-132B6BCAD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5092" y="6105407"/>
                  <a:ext cx="2794533" cy="752593"/>
                </a:xfrm>
                <a:prstGeom prst="rect">
                  <a:avLst/>
                </a:prstGeom>
                <a:blipFill>
                  <a:blip r:embed="rId7"/>
                  <a:stretch>
                    <a:fillRect t="-8163" b="-16327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89305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0AC0F-C440-1BE6-E145-BC65CEFF1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A8CA9A7-A625-EDAA-780E-C3ABB3CCE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631688"/>
            <a:ext cx="8144134" cy="1586603"/>
          </a:xfrm>
        </p:spPr>
        <p:txBody>
          <a:bodyPr/>
          <a:lstStyle/>
          <a:p>
            <a:r>
              <a:rPr lang="en-AU" dirty="0"/>
              <a:t>Part 2</a:t>
            </a:r>
            <a:br>
              <a:rPr lang="en-AU" dirty="0"/>
            </a:br>
            <a:r>
              <a:rPr lang="en-AU" dirty="0">
                <a:cs typeface="Courier New" panose="02070309020205020404" pitchFamily="49" charset="0"/>
              </a:rPr>
              <a:t>RM Benchmark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31979F-6151-7656-C3E8-EA7D05F609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16" y="2880452"/>
            <a:ext cx="2940497" cy="1089073"/>
          </a:xfrm>
          <a:prstGeom prst="rect">
            <a:avLst/>
          </a:prstGeom>
          <a:ln>
            <a:noFill/>
          </a:ln>
          <a:effectLst>
            <a:glow rad="2540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13385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6B02B93-7051-A304-FA65-A6E29E9E7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Modern RM Surveys – Industrial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D39726E6-A25F-AB4A-A647-3DA0E3D0CCF4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551452" y="2336873"/>
                <a:ext cx="6811766" cy="24097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 u="sng" dirty="0"/>
                  <a:t>Old Way:</a:t>
                </a:r>
                <a:r>
                  <a:rPr lang="en-AU" b="1" dirty="0"/>
                  <a:t>	</a:t>
                </a:r>
                <a14:m>
                  <m:oMath xmlns:m="http://schemas.openxmlformats.org/officeDocument/2006/math">
                    <m:r>
                      <a:rPr lang="en-AU" b="0" i="0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/>
                  <a:t>A dozen AGN at a time, 			dedicated bespoke measurements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b="1" u="sng" dirty="0"/>
                  <a:t>New Way: </a:t>
                </a:r>
                <a:r>
                  <a:rPr lang="en-AU" b="1" dirty="0"/>
                  <a:t>	</a:t>
                </a:r>
                <a:r>
                  <a:rPr lang="en-AU" dirty="0"/>
                  <a:t>“Industrial Scale” RM,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≈1000</m:t>
                    </m:r>
                  </m:oMath>
                </a14:m>
                <a:r>
                  <a:rPr lang="en-AU" dirty="0"/>
                  <a:t> 			sources over wide redshift range. 			“Statistically significant sample”.</a:t>
                </a: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D39726E6-A25F-AB4A-A647-3DA0E3D0CC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551452" y="2336873"/>
                <a:ext cx="6811766" cy="2409788"/>
              </a:xfrm>
              <a:blipFill>
                <a:blip r:embed="rId3"/>
                <a:stretch>
                  <a:fillRect l="-1432" t="-3030" b="-227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B25441A1-C9AB-EF3F-1038-23F3F78E49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25" y="2386287"/>
            <a:ext cx="2940497" cy="1089073"/>
          </a:xfrm>
          <a:prstGeom prst="rect">
            <a:avLst/>
          </a:prstGeom>
          <a:ln>
            <a:noFill/>
          </a:ln>
          <a:effectLst>
            <a:glow rad="2540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A4CC8D4-3414-BD7D-8F0B-866392443F87}"/>
              </a:ext>
            </a:extLst>
          </p:cNvPr>
          <p:cNvGrpSpPr/>
          <p:nvPr/>
        </p:nvGrpSpPr>
        <p:grpSpPr>
          <a:xfrm>
            <a:off x="713630" y="4471713"/>
            <a:ext cx="3503488" cy="1525184"/>
            <a:chOff x="713630" y="4471713"/>
            <a:chExt cx="3503488" cy="1525184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F09D779-9987-B198-D4F0-61B83107FBD3}"/>
                </a:ext>
              </a:extLst>
            </p:cNvPr>
            <p:cNvSpPr/>
            <p:nvPr/>
          </p:nvSpPr>
          <p:spPr>
            <a:xfrm>
              <a:off x="713630" y="4510658"/>
              <a:ext cx="3503488" cy="1486239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6471FA7-E8EB-2BCF-AE94-1C6A257A1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50" y="4471713"/>
              <a:ext cx="3201129" cy="1486239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1227631-565A-7440-74C9-90F901D8D04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956"/>
          <a:stretch/>
        </p:blipFill>
        <p:spPr>
          <a:xfrm>
            <a:off x="5130230" y="4934050"/>
            <a:ext cx="5382370" cy="1633059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FC4D35D-75A8-E483-C00E-BA8BFCA6E044}"/>
              </a:ext>
            </a:extLst>
          </p:cNvPr>
          <p:cNvSpPr/>
          <p:nvPr/>
        </p:nvSpPr>
        <p:spPr>
          <a:xfrm>
            <a:off x="5297124" y="4934050"/>
            <a:ext cx="1576288" cy="1458204"/>
          </a:xfrm>
          <a:prstGeom prst="roundRect">
            <a:avLst/>
          </a:prstGeom>
          <a:solidFill>
            <a:srgbClr val="00B0F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9ABE9339-D2EE-3496-32B5-864ADB39D6A9}"/>
              </a:ext>
            </a:extLst>
          </p:cNvPr>
          <p:cNvSpPr/>
          <p:nvPr/>
        </p:nvSpPr>
        <p:spPr>
          <a:xfrm>
            <a:off x="6779570" y="4934050"/>
            <a:ext cx="1295918" cy="1458204"/>
          </a:xfrm>
          <a:prstGeom prst="roundRect">
            <a:avLst/>
          </a:prstGeom>
          <a:solidFill>
            <a:srgbClr val="C0000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6135D36B-907C-1678-22B2-FF7BEE940292}"/>
              </a:ext>
            </a:extLst>
          </p:cNvPr>
          <p:cNvSpPr/>
          <p:nvPr/>
        </p:nvSpPr>
        <p:spPr>
          <a:xfrm>
            <a:off x="7692682" y="4934050"/>
            <a:ext cx="2601500" cy="1458204"/>
          </a:xfrm>
          <a:prstGeom prst="roundRect">
            <a:avLst/>
          </a:prstGeom>
          <a:solidFill>
            <a:srgbClr val="00B05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287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A7221-B50E-6DA6-F4B2-65AD8374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Modern RM Surveys – Signals</a:t>
            </a:r>
            <a:endParaRPr lang="en-AU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C0565C-D6B2-AE1A-F400-911FECC9824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21" y="2336873"/>
            <a:ext cx="5011821" cy="3945842"/>
          </a:xfrm>
          <a:effectLst>
            <a:softEdge rad="63500"/>
          </a:effec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4DA0FF3-67DE-6E0E-79C0-B3884933F101}"/>
              </a:ext>
            </a:extLst>
          </p:cNvPr>
          <p:cNvSpPr txBox="1">
            <a:spLocks/>
          </p:cNvSpPr>
          <p:nvPr/>
        </p:nvSpPr>
        <p:spPr>
          <a:xfrm>
            <a:off x="6550389" y="2336873"/>
            <a:ext cx="4700058" cy="1080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i="1" dirty="0"/>
              <a:t>Long Baseline, Large Volume, but…</a:t>
            </a:r>
            <a:endParaRPr lang="en-AU" sz="3200" b="1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28EE05D-A232-AC52-8FAA-B90A2BB3D5FB}"/>
              </a:ext>
            </a:extLst>
          </p:cNvPr>
          <p:cNvSpPr txBox="1">
            <a:spLocks/>
          </p:cNvSpPr>
          <p:nvPr/>
        </p:nvSpPr>
        <p:spPr>
          <a:xfrm>
            <a:off x="6437403" y="3440190"/>
            <a:ext cx="4700058" cy="705090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3600" b="1" dirty="0"/>
              <a:t>Seasonal Gaps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A4DB5FF-553F-A943-0E45-7386500D6487}"/>
              </a:ext>
            </a:extLst>
          </p:cNvPr>
          <p:cNvSpPr txBox="1">
            <a:spLocks/>
          </p:cNvSpPr>
          <p:nvPr/>
        </p:nvSpPr>
        <p:spPr>
          <a:xfrm>
            <a:off x="6437403" y="4586843"/>
            <a:ext cx="4700058" cy="5492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3600" b="1" dirty="0"/>
              <a:t>&amp;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409D23F-89E4-28BE-55E6-BFDB517D9798}"/>
              </a:ext>
            </a:extLst>
          </p:cNvPr>
          <p:cNvSpPr txBox="1">
            <a:spLocks/>
          </p:cNvSpPr>
          <p:nvPr/>
        </p:nvSpPr>
        <p:spPr>
          <a:xfrm>
            <a:off x="6437403" y="5577625"/>
            <a:ext cx="4700058" cy="705090"/>
          </a:xfrm>
          <a:prstGeom prst="rect">
            <a:avLst/>
          </a:prstGeom>
          <a:solidFill>
            <a:schemeClr val="accent2">
              <a:alpha val="65000"/>
            </a:schemeClr>
          </a:solidFill>
          <a:ln>
            <a:noFill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3600" b="1" dirty="0"/>
              <a:t>Lower SNR</a:t>
            </a:r>
          </a:p>
        </p:txBody>
      </p:sp>
    </p:spTree>
    <p:extLst>
      <p:ext uri="{BB962C8B-B14F-4D97-AF65-F5344CB8AC3E}">
        <p14:creationId xmlns:p14="http://schemas.microsoft.com/office/powerpoint/2010/main" val="31032872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58695C07-B898-66A2-513C-E8053249DE52}"/>
              </a:ext>
            </a:extLst>
          </p:cNvPr>
          <p:cNvSpPr/>
          <p:nvPr/>
        </p:nvSpPr>
        <p:spPr>
          <a:xfrm>
            <a:off x="9914586" y="2688378"/>
            <a:ext cx="1008815" cy="105738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EECFF-C307-09A9-76D3-80865D8B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New Stats: Bayesian + Gaussian Processes</a:t>
            </a:r>
            <a:endParaRPr lang="en-GB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01A128-68D3-215E-52C5-D124C128371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586" y="2688377"/>
            <a:ext cx="1055323" cy="1055323"/>
          </a:xfrm>
          <a:prstGeom prst="rect">
            <a:avLst/>
          </a:prstGeom>
          <a:ln w="0"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E9C9C7-3BFC-0F0D-F6C9-74E539253537}"/>
              </a:ext>
            </a:extLst>
          </p:cNvPr>
          <p:cNvSpPr txBox="1"/>
          <p:nvPr/>
        </p:nvSpPr>
        <p:spPr>
          <a:xfrm>
            <a:off x="9838080" y="4024870"/>
            <a:ext cx="1515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/>
              <a:t>Zu, 2013</a:t>
            </a:r>
          </a:p>
          <a:p>
            <a:pPr algn="ctr"/>
            <a:r>
              <a:rPr lang="en-AU" sz="1200" b="1" i="1" dirty="0"/>
              <a:t>arXiv:1202.3783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8023604-25A7-E38A-A904-07635456153E}"/>
              </a:ext>
            </a:extLst>
          </p:cNvPr>
          <p:cNvSpPr/>
          <p:nvPr/>
        </p:nvSpPr>
        <p:spPr>
          <a:xfrm>
            <a:off x="2877714" y="2241386"/>
            <a:ext cx="5766281" cy="2926002"/>
          </a:xfrm>
          <a:prstGeom prst="rect">
            <a:avLst/>
          </a:prstGeom>
          <a:solidFill>
            <a:schemeClr val="tx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D2ADB78-CA5B-BEC4-BAE2-4213BB545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3"/>
          <a:stretch/>
        </p:blipFill>
        <p:spPr>
          <a:xfrm>
            <a:off x="2783265" y="2313786"/>
            <a:ext cx="5852006" cy="2926002"/>
          </a:xfrm>
          <a:prstGeom prst="rect">
            <a:avLst/>
          </a:prstGeom>
        </p:spPr>
      </p:pic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A3435768-2CFB-7441-1FF7-113C26E28B59}"/>
              </a:ext>
            </a:extLst>
          </p:cNvPr>
          <p:cNvCxnSpPr>
            <a:cxnSpLocks/>
          </p:cNvCxnSpPr>
          <p:nvPr/>
        </p:nvCxnSpPr>
        <p:spPr>
          <a:xfrm flipH="1">
            <a:off x="457200" y="5279256"/>
            <a:ext cx="1132027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4C0D2-B963-65D4-E75D-694433A37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19278"/>
            <a:ext cx="10515600" cy="7721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/>
              <a:t>AGN variability is a </a:t>
            </a:r>
            <a:r>
              <a:rPr lang="en-GB" b="1" dirty="0"/>
              <a:t>damped random walk</a:t>
            </a:r>
            <a:r>
              <a:rPr lang="en-GB" dirty="0"/>
              <a:t>. The software </a:t>
            </a:r>
            <a:r>
              <a:rPr lang="en-GB" dirty="0">
                <a:latin typeface="Courier New" panose="02070309020205020404" pitchFamily="49" charset="0"/>
                <a:cs typeface="Courier New" panose="02070309020205020404" pitchFamily="49" charset="0"/>
              </a:rPr>
              <a:t>JAVELIN</a:t>
            </a:r>
            <a:r>
              <a:rPr lang="en-GB" dirty="0"/>
              <a:t> does lag recovery using this model in a full Bayesian sense.</a:t>
            </a:r>
          </a:p>
        </p:txBody>
      </p:sp>
    </p:spTree>
    <p:extLst>
      <p:ext uri="{BB962C8B-B14F-4D97-AF65-F5344CB8AC3E}">
        <p14:creationId xmlns:p14="http://schemas.microsoft.com/office/powerpoint/2010/main" val="367732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A370D-BBFA-ED3F-6CEA-9DDB916542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F2790F1B-7F1D-792D-ECC1-8AB385E2E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t="9453" r="769" b="65"/>
          <a:stretch/>
        </p:blipFill>
        <p:spPr>
          <a:xfrm>
            <a:off x="3168015" y="4319239"/>
            <a:ext cx="4759240" cy="2185639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40026C-49D3-7301-B55B-55827A5FF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Aliasing Problem</a:t>
            </a:r>
            <a:endParaRPr lang="en-AU" b="1" u="sng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01E6F17-EA59-909E-33C4-C8076971B5F6}"/>
              </a:ext>
            </a:extLst>
          </p:cNvPr>
          <p:cNvSpPr txBox="1"/>
          <p:nvPr/>
        </p:nvSpPr>
        <p:spPr>
          <a:xfrm>
            <a:off x="-775099" y="4904226"/>
            <a:ext cx="291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New Method (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JAVELIN</a:t>
            </a:r>
            <a:r>
              <a:rPr lang="en-US" sz="2000" b="1" dirty="0"/>
              <a:t>)</a:t>
            </a:r>
            <a:endParaRPr lang="en-GB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B1F8855-D61F-EE75-1935-62048389E74D}"/>
              </a:ext>
            </a:extLst>
          </p:cNvPr>
          <p:cNvSpPr txBox="1"/>
          <p:nvPr/>
        </p:nvSpPr>
        <p:spPr>
          <a:xfrm>
            <a:off x="-775099" y="2861364"/>
            <a:ext cx="291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Old Method </a:t>
            </a:r>
            <a:br>
              <a:rPr lang="en-US" sz="2000" b="1" dirty="0"/>
            </a:br>
            <a:r>
              <a:rPr lang="en-US" sz="2000" b="1" dirty="0"/>
              <a:t>(ICCF)</a:t>
            </a:r>
            <a:endParaRPr lang="en-GB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F14BD1-68C0-F0E5-BF20-D5A41AAE58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" b="17079"/>
          <a:stretch/>
        </p:blipFill>
        <p:spPr>
          <a:xfrm>
            <a:off x="3168015" y="2406862"/>
            <a:ext cx="4759240" cy="19289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42A1D5-A3C9-35AC-074B-A8C4C91B86BF}"/>
              </a:ext>
            </a:extLst>
          </p:cNvPr>
          <p:cNvSpPr txBox="1"/>
          <p:nvPr/>
        </p:nvSpPr>
        <p:spPr>
          <a:xfrm>
            <a:off x="8488680" y="2861364"/>
            <a:ext cx="291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Too Vague to Use</a:t>
            </a:r>
            <a:endParaRPr lang="en-GB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47A73-14AD-8E87-1F8C-44DEE802CCA2}"/>
              </a:ext>
            </a:extLst>
          </p:cNvPr>
          <p:cNvSpPr txBox="1"/>
          <p:nvPr/>
        </p:nvSpPr>
        <p:spPr>
          <a:xfrm>
            <a:off x="8488680" y="5212002"/>
            <a:ext cx="291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Aliasing Peaks</a:t>
            </a:r>
            <a:br>
              <a:rPr lang="en-US" sz="2000" b="1" i="1" dirty="0"/>
            </a:br>
            <a:r>
              <a:rPr lang="en-US" b="1" i="1" dirty="0"/>
              <a:t>Can Lead to </a:t>
            </a:r>
            <a:br>
              <a:rPr lang="en-US" b="1" i="1" dirty="0"/>
            </a:br>
            <a:r>
              <a:rPr lang="en-US" b="1" i="1" u="sng" dirty="0"/>
              <a:t>False Positives</a:t>
            </a:r>
            <a:endParaRPr lang="en-GB" sz="2000" b="1" i="1" u="sng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6ADDBBD-7800-2516-4327-ECE6CE324434}"/>
              </a:ext>
            </a:extLst>
          </p:cNvPr>
          <p:cNvCxnSpPr/>
          <p:nvPr/>
        </p:nvCxnSpPr>
        <p:spPr>
          <a:xfrm>
            <a:off x="4255008" y="2456688"/>
            <a:ext cx="0" cy="359664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5963530-BFEF-314C-79C9-4FBB8BB7BA54}"/>
              </a:ext>
            </a:extLst>
          </p:cNvPr>
          <p:cNvSpPr txBox="1"/>
          <p:nvPr/>
        </p:nvSpPr>
        <p:spPr>
          <a:xfrm>
            <a:off x="4198241" y="4482900"/>
            <a:ext cx="89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</a:rPr>
              <a:t>True Lag, </a:t>
            </a:r>
            <a:br>
              <a:rPr lang="en-US" sz="900" b="1" dirty="0">
                <a:solidFill>
                  <a:schemeClr val="bg1"/>
                </a:solidFill>
              </a:rPr>
            </a:br>
            <a:r>
              <a:rPr lang="en-US" sz="900" b="1" dirty="0">
                <a:solidFill>
                  <a:schemeClr val="bg1"/>
                </a:solidFill>
              </a:rPr>
              <a:t>180 d</a:t>
            </a:r>
            <a:endParaRPr lang="en-GB" sz="9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A1D4E-6DB3-A856-E18A-FAFD8D4C76C0}"/>
              </a:ext>
            </a:extLst>
          </p:cNvPr>
          <p:cNvSpPr txBox="1"/>
          <p:nvPr/>
        </p:nvSpPr>
        <p:spPr>
          <a:xfrm rot="16200000">
            <a:off x="1330269" y="3901065"/>
            <a:ext cx="291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Lag Posterior Distribution</a:t>
            </a:r>
            <a:endParaRPr lang="en-GB" sz="2000" u="sng" dirty="0"/>
          </a:p>
        </p:txBody>
      </p:sp>
    </p:spTree>
    <p:extLst>
      <p:ext uri="{BB962C8B-B14F-4D97-AF65-F5344CB8AC3E}">
        <p14:creationId xmlns:p14="http://schemas.microsoft.com/office/powerpoint/2010/main" val="359948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190F0-6B33-3B07-2E83-90A499073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Aliasing Problem – Why?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65B028-1200-CDBB-CC73-3C0EB0D5F3B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97000"/>
          </a:blip>
          <a:srcRect b="56768"/>
          <a:stretch/>
        </p:blipFill>
        <p:spPr>
          <a:xfrm>
            <a:off x="2106885" y="2415927"/>
            <a:ext cx="7705878" cy="2810341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65F13D-F668-56CB-8A95-8B9FE5AAE416}"/>
              </a:ext>
            </a:extLst>
          </p:cNvPr>
          <p:cNvSpPr txBox="1"/>
          <p:nvPr/>
        </p:nvSpPr>
        <p:spPr>
          <a:xfrm>
            <a:off x="2106885" y="5409071"/>
            <a:ext cx="7551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Lags with No Overlap Can’t Be Falsified – “Good Enough” Fit</a:t>
            </a:r>
            <a:endParaRPr lang="en-GB" sz="2000" b="1" i="1" u="sng" dirty="0"/>
          </a:p>
        </p:txBody>
      </p:sp>
    </p:spTree>
    <p:extLst>
      <p:ext uri="{BB962C8B-B14F-4D97-AF65-F5344CB8AC3E}">
        <p14:creationId xmlns:p14="http://schemas.microsoft.com/office/powerpoint/2010/main" val="3276980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E7FA-1FF5-B93E-90E3-4412F2B3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68" y="753228"/>
            <a:ext cx="9669714" cy="1080938"/>
          </a:xfrm>
        </p:spPr>
        <p:txBody>
          <a:bodyPr>
            <a:normAutofit/>
          </a:bodyPr>
          <a:lstStyle/>
          <a:p>
            <a:r>
              <a:rPr lang="en-AU" b="1" dirty="0"/>
              <a:t>Different Surveys: Different Philosophies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378840-D5BA-439C-BC0F-08AC2A1D4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37" y="2405758"/>
            <a:ext cx="2940497" cy="1089073"/>
          </a:xfrm>
          <a:prstGeom prst="rect">
            <a:avLst/>
          </a:prstGeom>
          <a:ln>
            <a:noFill/>
          </a:ln>
          <a:effectLst>
            <a:glow rad="2540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DD24A6C-6DCE-8F04-E9AC-1FDC8CDA4062}"/>
              </a:ext>
            </a:extLst>
          </p:cNvPr>
          <p:cNvSpPr/>
          <p:nvPr/>
        </p:nvSpPr>
        <p:spPr>
          <a:xfrm>
            <a:off x="6743513" y="2080057"/>
            <a:ext cx="3503488" cy="1486239"/>
          </a:xfrm>
          <a:prstGeom prst="round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E7C7B2-3233-9296-1B36-D236C9F65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33" y="2041112"/>
            <a:ext cx="3201129" cy="148623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43FAFC-AD05-318F-5C02-A99248D0FB51}"/>
              </a:ext>
            </a:extLst>
          </p:cNvPr>
          <p:cNvCxnSpPr>
            <a:cxnSpLocks/>
          </p:cNvCxnSpPr>
          <p:nvPr/>
        </p:nvCxnSpPr>
        <p:spPr>
          <a:xfrm>
            <a:off x="1225296" y="3827590"/>
            <a:ext cx="8567488" cy="144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029D74-628E-6598-4E75-B835B9081854}"/>
              </a:ext>
            </a:extLst>
          </p:cNvPr>
          <p:cNvCxnSpPr>
            <a:cxnSpLocks/>
          </p:cNvCxnSpPr>
          <p:nvPr/>
        </p:nvCxnSpPr>
        <p:spPr>
          <a:xfrm flipV="1">
            <a:off x="5880423" y="2177139"/>
            <a:ext cx="0" cy="44201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95F6AA-821D-5C9C-36FC-429AAFCBC551}"/>
              </a:ext>
            </a:extLst>
          </p:cNvPr>
          <p:cNvSpPr/>
          <p:nvPr/>
        </p:nvSpPr>
        <p:spPr>
          <a:xfrm>
            <a:off x="1644117" y="5947206"/>
            <a:ext cx="3507004" cy="514554"/>
          </a:xfrm>
          <a:prstGeom prst="roundRect">
            <a:avLst/>
          </a:prstGeom>
          <a:solidFill>
            <a:schemeClr val="accent2">
              <a:alpha val="6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677121D0-52DF-6360-6E6F-56B876A942DB}"/>
              </a:ext>
            </a:extLst>
          </p:cNvPr>
          <p:cNvSpPr txBox="1">
            <a:spLocks/>
          </p:cNvSpPr>
          <p:nvPr/>
        </p:nvSpPr>
        <p:spPr>
          <a:xfrm>
            <a:off x="999651" y="4011853"/>
            <a:ext cx="4622774" cy="179472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Rigorous Stats Models </a:t>
            </a:r>
          </a:p>
          <a:p>
            <a:r>
              <a:rPr lang="en-AU" dirty="0"/>
              <a:t>Stringent Quality Cuts</a:t>
            </a:r>
          </a:p>
          <a:p>
            <a:r>
              <a:rPr lang="en-AU" dirty="0"/>
              <a:t>Don’t publish anything you aren’t certain in</a:t>
            </a:r>
          </a:p>
          <a:p>
            <a:endParaRPr lang="en-AU" b="1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8739359-43BE-5021-30C4-0E8B25909B61}"/>
              </a:ext>
            </a:extLst>
          </p:cNvPr>
          <p:cNvSpPr/>
          <p:nvPr/>
        </p:nvSpPr>
        <p:spPr>
          <a:xfrm>
            <a:off x="6800853" y="6017392"/>
            <a:ext cx="3507004" cy="514554"/>
          </a:xfrm>
          <a:prstGeom prst="roundRect">
            <a:avLst/>
          </a:prstGeom>
          <a:solidFill>
            <a:schemeClr val="accent2">
              <a:alpha val="6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25BCE57-B2C0-F514-7E93-DB89624FABDB}"/>
              </a:ext>
            </a:extLst>
          </p:cNvPr>
          <p:cNvSpPr txBox="1">
            <a:spLocks/>
          </p:cNvSpPr>
          <p:nvPr/>
        </p:nvSpPr>
        <p:spPr>
          <a:xfrm>
            <a:off x="6183870" y="4011853"/>
            <a:ext cx="4622774" cy="24988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Approximate models</a:t>
            </a:r>
          </a:p>
          <a:p>
            <a:r>
              <a:rPr lang="en-AU" dirty="0"/>
              <a:t>Publish as much reasonable data as you can</a:t>
            </a:r>
          </a:p>
          <a:p>
            <a:r>
              <a:rPr lang="en-AU" dirty="0"/>
              <a:t>Publish if you’re more certain than not</a:t>
            </a: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B8A39E36-1EEB-365F-CEE3-E11D21729A11}"/>
              </a:ext>
            </a:extLst>
          </p:cNvPr>
          <p:cNvSpPr txBox="1">
            <a:spLocks/>
          </p:cNvSpPr>
          <p:nvPr/>
        </p:nvSpPr>
        <p:spPr>
          <a:xfrm>
            <a:off x="1724240" y="6019709"/>
            <a:ext cx="3293094" cy="5906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8% acceptance rate</a:t>
            </a:r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437AC3C-C8ED-BA09-7D2A-02F986222DB0}"/>
              </a:ext>
            </a:extLst>
          </p:cNvPr>
          <p:cNvSpPr txBox="1">
            <a:spLocks/>
          </p:cNvSpPr>
          <p:nvPr/>
        </p:nvSpPr>
        <p:spPr>
          <a:xfrm>
            <a:off x="6855828" y="6089895"/>
            <a:ext cx="3452029" cy="5906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b="1" dirty="0"/>
              <a:t>25% acceptance rate</a:t>
            </a:r>
          </a:p>
        </p:txBody>
      </p:sp>
    </p:spTree>
    <p:extLst>
      <p:ext uri="{BB962C8B-B14F-4D97-AF65-F5344CB8AC3E}">
        <p14:creationId xmlns:p14="http://schemas.microsoft.com/office/powerpoint/2010/main" val="61069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987FC-14D6-2E45-13A6-EAB63824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About Me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D3D8B-2EFD-2CF0-CB04-A8794954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219" y="2336873"/>
            <a:ext cx="9613861" cy="359931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b="1" u="sng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(Nearly) 2</a:t>
            </a:r>
            <a:r>
              <a:rPr lang="en-AU" b="1" u="sng" kern="1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lang="en-AU" b="1" u="sng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Year PhD Student at UQ</a:t>
            </a:r>
          </a:p>
          <a:p>
            <a:pPr marL="457200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AU" b="1" u="sng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My Work: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AU" kern="1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Active Galactic Nuclei / Quasar – Mass Estimation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r>
              <a:rPr lang="en-AU" kern="100" dirty="0">
                <a:solidFill>
                  <a:schemeClr val="accent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Bayesian Stats + Modelling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r>
              <a:rPr lang="en-AU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Gaussian Processes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</a:pPr>
            <a:r>
              <a:rPr lang="en-AU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Modern Numerical Tools - </a:t>
            </a:r>
            <a:r>
              <a:rPr lang="en-AU" kern="100" dirty="0">
                <a:latin typeface="+mj-lt"/>
                <a:ea typeface="Calibri" panose="020F0502020204030204" pitchFamily="34" charset="0"/>
                <a:cs typeface="Courier New" panose="02070309020205020404" pitchFamily="49" charset="0"/>
              </a:rPr>
              <a:t>JAX / </a:t>
            </a:r>
            <a:r>
              <a:rPr lang="en-AU" kern="100" dirty="0" err="1">
                <a:latin typeface="+mj-lt"/>
                <a:ea typeface="Calibri" panose="020F0502020204030204" pitchFamily="34" charset="0"/>
                <a:cs typeface="Courier New" panose="02070309020205020404" pitchFamily="49" charset="0"/>
              </a:rPr>
              <a:t>NumPyro</a:t>
            </a:r>
            <a:endParaRPr lang="en-AU" b="1" kern="100" dirty="0">
              <a:latin typeface="+mj-lt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BD49CB-C67E-C90C-2033-D82BB4701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r="14833"/>
          <a:stretch/>
        </p:blipFill>
        <p:spPr>
          <a:xfrm>
            <a:off x="8161282" y="3189386"/>
            <a:ext cx="1624328" cy="17733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0F6D29-73A7-EC67-1665-72EDB1382206}"/>
              </a:ext>
            </a:extLst>
          </p:cNvPr>
          <p:cNvSpPr txBox="1"/>
          <p:nvPr/>
        </p:nvSpPr>
        <p:spPr>
          <a:xfrm>
            <a:off x="6949502" y="6139697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E9D9D7-8CC6-19A0-101D-B3B8776F6D7B}"/>
              </a:ext>
            </a:extLst>
          </p:cNvPr>
          <p:cNvSpPr txBox="1"/>
          <p:nvPr/>
        </p:nvSpPr>
        <p:spPr>
          <a:xfrm>
            <a:off x="8458255" y="5055716"/>
            <a:ext cx="1065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/>
              <a:t>My Work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79CF22-019C-8C21-B28B-FBCB493A668D}"/>
              </a:ext>
            </a:extLst>
          </p:cNvPr>
          <p:cNvSpPr txBox="1"/>
          <p:nvPr/>
        </p:nvSpPr>
        <p:spPr>
          <a:xfrm>
            <a:off x="10436715" y="6139697"/>
            <a:ext cx="86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My Cat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27804C-D7A3-CEDD-0040-CF1577A4A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9"/>
          <a:stretch/>
        </p:blipFill>
        <p:spPr>
          <a:xfrm>
            <a:off x="10031304" y="4271622"/>
            <a:ext cx="1624328" cy="17706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1E7CA5-8F19-14FC-C30E-CE21EE4F4E8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3772"/>
          <a:stretch/>
        </p:blipFill>
        <p:spPr>
          <a:xfrm>
            <a:off x="6437692" y="4268886"/>
            <a:ext cx="1617490" cy="1773382"/>
          </a:xfrm>
          <a:prstGeom prst="rect">
            <a:avLst/>
          </a:prstGeom>
        </p:spPr>
      </p:pic>
      <p:pic>
        <p:nvPicPr>
          <p:cNvPr id="10" name="Picture 9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3BF5427-ED02-9054-F991-5C8C95F0F2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466" y="2304564"/>
            <a:ext cx="2667249" cy="746830"/>
          </a:xfrm>
          <a:prstGeom prst="rect">
            <a:avLst/>
          </a:prstGeom>
          <a:effectLst>
            <a:glow rad="38100">
              <a:schemeClr val="tx1">
                <a:alpha val="32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603AE3B7-B54B-D9A6-2954-B1AC28937ACC}"/>
              </a:ext>
            </a:extLst>
          </p:cNvPr>
          <p:cNvSpPr txBox="1">
            <a:spLocks/>
          </p:cNvSpPr>
          <p:nvPr/>
        </p:nvSpPr>
        <p:spPr>
          <a:xfrm rot="21186208">
            <a:off x="1797194" y="5421052"/>
            <a:ext cx="3542787" cy="10069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i="1" dirty="0"/>
              <a:t>I was here a few months ago for Stars and Planets!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19025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BB9DB-4D5E-8CFD-7CE3-90E5425F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b="1" dirty="0"/>
              <a:t>The Problem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58540F-8F6E-D819-E661-8D074D93FEC5}"/>
              </a:ext>
            </a:extLst>
          </p:cNvPr>
          <p:cNvSpPr/>
          <p:nvPr/>
        </p:nvSpPr>
        <p:spPr>
          <a:xfrm>
            <a:off x="886622" y="4318761"/>
            <a:ext cx="9810281" cy="1088812"/>
          </a:xfrm>
          <a:prstGeom prst="roundRect">
            <a:avLst/>
          </a:prstGeom>
          <a:solidFill>
            <a:schemeClr val="accent2">
              <a:alpha val="6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9F0C1-A312-F27E-1D6A-463C8C4B6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First generation of industrial scale surveys done</a:t>
            </a:r>
          </a:p>
          <a:p>
            <a:r>
              <a:rPr lang="en-AU" sz="2800" dirty="0"/>
              <a:t>Decades of historical data</a:t>
            </a:r>
          </a:p>
          <a:p>
            <a:r>
              <a:rPr lang="en-AU" sz="2800" dirty="0"/>
              <a:t>No clear agreement on processing</a:t>
            </a:r>
          </a:p>
          <a:p>
            <a:pPr marL="0" indent="0">
              <a:buNone/>
            </a:pPr>
            <a:endParaRPr lang="en-AU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E81D8B-FC67-9A61-D3C8-FB9BC86DC348}"/>
              </a:ext>
            </a:extLst>
          </p:cNvPr>
          <p:cNvSpPr txBox="1"/>
          <p:nvPr/>
        </p:nvSpPr>
        <p:spPr>
          <a:xfrm>
            <a:off x="1150883" y="4540001"/>
            <a:ext cx="9349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3600" b="1" dirty="0"/>
              <a:t>Goal: </a:t>
            </a:r>
            <a:r>
              <a:rPr lang="en-AU" sz="3200" dirty="0"/>
              <a:t>Figure out what we can do with the data</a:t>
            </a:r>
          </a:p>
        </p:txBody>
      </p:sp>
    </p:spTree>
    <p:extLst>
      <p:ext uri="{BB962C8B-B14F-4D97-AF65-F5344CB8AC3E}">
        <p14:creationId xmlns:p14="http://schemas.microsoft.com/office/powerpoint/2010/main" val="3896250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021ED-65E4-06E2-4471-39CCD131F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dirty="0"/>
              <a:t>Problem 1 – How to Use Historical Data?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C3B3517-E13C-86FA-F9EE-D871B4F8F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690" y="6244763"/>
            <a:ext cx="11781310" cy="6008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b="1" dirty="0"/>
              <a:t>Some surveys are </a:t>
            </a:r>
            <a:r>
              <a:rPr lang="en-AU" b="1" u="sng" dirty="0"/>
              <a:t>in tension</a:t>
            </a:r>
            <a:r>
              <a:rPr lang="en-AU" b="1" dirty="0"/>
              <a:t>. We can’t blindly combine them: we need to </a:t>
            </a:r>
            <a:r>
              <a:rPr lang="en-AU" b="1" u="sng" dirty="0"/>
              <a:t>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CB6E631-FEE2-0109-BD5C-425E6A6B003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730240" y="2201866"/>
              <a:ext cx="5685309" cy="368808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895103">
                      <a:extLst>
                        <a:ext uri="{9D8B030D-6E8A-4147-A177-3AD203B41FA5}">
                          <a16:colId xmlns:a16="http://schemas.microsoft.com/office/drawing/2014/main" val="3992467335"/>
                        </a:ext>
                      </a:extLst>
                    </a:gridCol>
                    <a:gridCol w="1895103">
                      <a:extLst>
                        <a:ext uri="{9D8B030D-6E8A-4147-A177-3AD203B41FA5}">
                          <a16:colId xmlns:a16="http://schemas.microsoft.com/office/drawing/2014/main" val="2540841167"/>
                        </a:ext>
                      </a:extLst>
                    </a:gridCol>
                    <a:gridCol w="1895103">
                      <a:extLst>
                        <a:ext uri="{9D8B030D-6E8A-4147-A177-3AD203B41FA5}">
                          <a16:colId xmlns:a16="http://schemas.microsoft.com/office/drawing/2014/main" val="66151528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AU" sz="1800" b="1" u="sng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14:m>
                            <m:oMath xmlns:m="http://schemas.openxmlformats.org/officeDocument/2006/math">
                              <m:r>
                                <a:rPr lang="en-AU" sz="1800" b="1" i="1" u="sng" strike="noStrike" dirty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oMath>
                          </a14:m>
                          <a:endParaRPr lang="en-AU" sz="1800" b="1" i="0" u="sng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AU" sz="1800" b="1" u="sng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MgII</a:t>
                          </a:r>
                          <a:endParaRPr lang="en-AU" sz="1800" b="1" i="0" u="sng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AU" sz="1800" b="1" u="sng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CIV</a:t>
                          </a:r>
                          <a:endParaRPr lang="en-AU" sz="1800" b="1" i="0" u="sng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6388703"/>
                      </a:ext>
                    </a:extLst>
                  </a:tr>
                  <a:tr h="182880">
                    <a:tc gridSpan="3">
                      <a:txBody>
                        <a:bodyPr/>
                        <a:lstStyle/>
                        <a:p>
                          <a:pPr algn="ctr" fontAlgn="b"/>
                          <a:endParaRPr lang="en-AU" sz="16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  <a:p>
                          <a:pPr algn="ctr" fontAlgn="b"/>
                          <a:r>
                            <a:rPr lang="en-AU" sz="1600" b="1" i="1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OzDES</a:t>
                          </a:r>
                          <a:r>
                            <a:rPr lang="en-AU" sz="1600" b="1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+ SDSS </a:t>
                          </a:r>
                          <a:r>
                            <a:rPr lang="en-AU" sz="16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Plus…</a:t>
                          </a:r>
                        </a:p>
                        <a:p>
                          <a:pPr algn="ctr" fontAlgn="b"/>
                          <a:endParaRPr lang="en-AU" sz="16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AU" sz="11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940597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Barth et al. (2013)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Code &amp; Welch (1982)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De Rosa et al. (2015)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410907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Bentz et al. (2009)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Czerny et al. (2019)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Grier et al. (2019)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9596593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Bentz et al. (2013)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Lira et al. (2018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Hoormann et al. (2019)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582138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Bentz et al. (2014)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Metzroth</a:t>
                          </a:r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et al. (2006)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Kaspi 2021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8794682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Bentz et al. (2016a)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Shen et al. (2016)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Lira et al. (2018)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169511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Bentz et al. (2016b)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Shen et al. (2019)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Metzroth et al. (2006)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584985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Fausnaugh et al. (2017)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Zajacek</a:t>
                          </a:r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(2020)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Peterson et al. (2005)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756662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Hu et al (2021)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Zajacek</a:t>
                          </a:r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(2021)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Shen et al. (2019)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991826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Li et al. (2021)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 fontAlgn="b"/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376116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Lu et al. (2016)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5669217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Pei et al. (2014)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1447084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Rakshit</a:t>
                          </a:r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et al. (2019)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7952945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U et al. (2022)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4145409"/>
                      </a:ext>
                    </a:extLst>
                  </a:tr>
                  <a:tr h="18288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Zhang et al. (2019)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37932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BCB6E631-FEE2-0109-BD5C-425E6A6B003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93461495"/>
                  </p:ext>
                </p:extLst>
              </p:nvPr>
            </p:nvGraphicFramePr>
            <p:xfrm>
              <a:off x="5730240" y="2201866"/>
              <a:ext cx="5685309" cy="3688080"/>
            </p:xfrm>
            <a:graphic>
              <a:graphicData uri="http://schemas.openxmlformats.org/drawingml/2006/table">
                <a:tbl>
                  <a:tblPr>
                    <a:tableStyleId>{073A0DAA-6AF3-43AB-8588-CEC1D06C72B9}</a:tableStyleId>
                  </a:tblPr>
                  <a:tblGrid>
                    <a:gridCol w="1895103">
                      <a:extLst>
                        <a:ext uri="{9D8B030D-6E8A-4147-A177-3AD203B41FA5}">
                          <a16:colId xmlns:a16="http://schemas.microsoft.com/office/drawing/2014/main" val="3992467335"/>
                        </a:ext>
                      </a:extLst>
                    </a:gridCol>
                    <a:gridCol w="1895103">
                      <a:extLst>
                        <a:ext uri="{9D8B030D-6E8A-4147-A177-3AD203B41FA5}">
                          <a16:colId xmlns:a16="http://schemas.microsoft.com/office/drawing/2014/main" val="2540841167"/>
                        </a:ext>
                      </a:extLst>
                    </a:gridCol>
                    <a:gridCol w="1895103">
                      <a:extLst>
                        <a:ext uri="{9D8B030D-6E8A-4147-A177-3AD203B41FA5}">
                          <a16:colId xmlns:a16="http://schemas.microsoft.com/office/drawing/2014/main" val="661515280"/>
                        </a:ext>
                      </a:extLst>
                    </a:gridCol>
                  </a:tblGrid>
                  <a:tr h="281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ctr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t="-23913" r="-200000" b="-1252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AU" sz="1800" b="1" u="sng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MgII</a:t>
                          </a:r>
                          <a:endParaRPr lang="en-AU" sz="1800" b="1" i="0" u="sng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ctr"/>
                          <a:r>
                            <a:rPr lang="en-AU" sz="1800" b="1" u="sng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CIV</a:t>
                          </a:r>
                          <a:endParaRPr lang="en-AU" sz="1800" b="1" i="0" u="sng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26388703"/>
                      </a:ext>
                    </a:extLst>
                  </a:tr>
                  <a:tr h="739140">
                    <a:tc gridSpan="3">
                      <a:txBody>
                        <a:bodyPr/>
                        <a:lstStyle/>
                        <a:p>
                          <a:pPr algn="ctr" fontAlgn="b"/>
                          <a:endParaRPr lang="en-AU" sz="16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  <a:p>
                          <a:pPr algn="ctr" fontAlgn="b"/>
                          <a:r>
                            <a:rPr lang="en-AU" sz="1600" b="1" i="1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OzDES</a:t>
                          </a:r>
                          <a:r>
                            <a:rPr lang="en-AU" sz="1600" b="1" i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 + SDSS </a:t>
                          </a:r>
                          <a:r>
                            <a:rPr lang="en-AU" sz="16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+mj-lt"/>
                            </a:rPr>
                            <a:t>Plus…</a:t>
                          </a:r>
                        </a:p>
                        <a:p>
                          <a:pPr algn="ctr" fontAlgn="b"/>
                          <a:endParaRPr lang="en-AU" sz="16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+mj-lt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 fontAlgn="b"/>
                          <a:endParaRPr lang="en-AU" sz="11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2940597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Barth et al. (2013)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Code &amp; Welch (1982)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De Rosa et al. (2015)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4410907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Bentz et al. (2009)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Czerny et al. (2019)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Grier et al. (2019)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09596593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Bentz et al. (2013)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Lira et al. (2018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Hoormann et al. (2019)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45582138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Bentz et al. (2014)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Metzroth</a:t>
                          </a:r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et al. (2006)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Kaspi 2021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238794682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Bentz et al. (2016a)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Shen et al. (2016)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Lira et al. (2018)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7169511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Bentz et al. (2016b)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Shen et al. (2019)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Metzroth et al. (2006)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2584985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Fausnaugh et al. (2017)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Zajacek</a:t>
                          </a:r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(2020)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Peterson et al. (2005)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8756662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Hu et al (2021)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Zajacek</a:t>
                          </a:r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(2021)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Shen et al. (2019)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1991826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>
                              <a:solidFill>
                                <a:schemeClr val="tx1"/>
                              </a:solidFill>
                              <a:effectLst/>
                            </a:rPr>
                            <a:t>Li et al. (2021)</a:t>
                          </a:r>
                          <a:endParaRPr lang="en-AU" sz="1200" b="1" i="1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 fontAlgn="b"/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rowSpan="6"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 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795376116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Lu et al. (2016)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35669217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Pei et al. (2014)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1447084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 err="1">
                              <a:solidFill>
                                <a:schemeClr val="tx1"/>
                              </a:solidFill>
                              <a:effectLst/>
                            </a:rPr>
                            <a:t>Rakshit</a:t>
                          </a:r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 et al. (2019)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27952945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U et al. (2022)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14145409"/>
                      </a:ext>
                    </a:extLst>
                  </a:tr>
                  <a:tr h="19050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AU" sz="1200" b="1" i="1" u="none" strike="noStrike" dirty="0">
                              <a:solidFill>
                                <a:schemeClr val="tx1"/>
                              </a:solidFill>
                              <a:effectLst/>
                            </a:rPr>
                            <a:t>Zhang et al. (2019)</a:t>
                          </a:r>
                          <a:endParaRPr lang="en-AU" sz="1200" b="1" i="1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lnL w="12700" cmpd="sng">
                          <a:noFill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 fontAlgn="b"/>
                          <a:endParaRPr lang="en-AU" sz="11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ptos Narrow" panose="020B0004020202020204" pitchFamily="34" charset="0"/>
                          </a:endParaRPr>
                        </a:p>
                      </a:txBody>
                      <a:tcPr marL="7620" marR="7620" marT="7620" marB="0" anchor="b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83379322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B1004AA-C80E-B1B3-1020-103CE768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21" y="2240899"/>
            <a:ext cx="3714269" cy="359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71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E5D72-F612-83A1-024A-FC06D6CD9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Problem 2 – SDSS Data Is Noisy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E0045-FE24-4BE4-078D-239E41D56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5760719"/>
            <a:ext cx="10867832" cy="8147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b="1" dirty="0"/>
              <a:t>Have to find the sub-sample of SDSS data that we can trust as strongly as </a:t>
            </a:r>
            <a:r>
              <a:rPr lang="en-AU" b="1" dirty="0" err="1"/>
              <a:t>OzDES</a:t>
            </a:r>
            <a:endParaRPr lang="en-AU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DACF35-1EC3-2962-8F9E-AD33AAAE93A0}"/>
              </a:ext>
            </a:extLst>
          </p:cNvPr>
          <p:cNvGrpSpPr/>
          <p:nvPr/>
        </p:nvGrpSpPr>
        <p:grpSpPr>
          <a:xfrm>
            <a:off x="700789" y="2525808"/>
            <a:ext cx="10790422" cy="2958957"/>
            <a:chOff x="583070" y="2075379"/>
            <a:chExt cx="10790422" cy="2958957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FB9B5C-B0E8-EC04-2BE6-A1B3F317572C}"/>
                </a:ext>
              </a:extLst>
            </p:cNvPr>
            <p:cNvSpPr/>
            <p:nvPr/>
          </p:nvSpPr>
          <p:spPr>
            <a:xfrm>
              <a:off x="585627" y="2075379"/>
              <a:ext cx="10787865" cy="295895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778702D-5689-1FE4-E2D8-126E1670B740}"/>
                </a:ext>
              </a:extLst>
            </p:cNvPr>
            <p:cNvGrpSpPr/>
            <p:nvPr/>
          </p:nvGrpSpPr>
          <p:grpSpPr>
            <a:xfrm>
              <a:off x="583070" y="2089726"/>
              <a:ext cx="10776227" cy="2934109"/>
              <a:chOff x="583070" y="2089726"/>
              <a:chExt cx="10776227" cy="293410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7E28FA3-9DB3-43EC-E52C-9498ACC6F3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832703" y="2323946"/>
                <a:ext cx="10526594" cy="2210108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1DD039D-4CF9-0E2C-82E7-4E95B01E8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9887" y="4534054"/>
                <a:ext cx="10212225" cy="409632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B2955DF-03C4-473D-6640-5D37096AE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3070" y="2089726"/>
                <a:ext cx="266737" cy="293410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57701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15F3D-5186-155F-E4AA-4F347C5FB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Problem 3 – CIV Lags Flattening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DBBB8-F232-8E85-2193-2A82F7262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61375"/>
            <a:ext cx="11335755" cy="601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Upper limit on how long of a lag we can see. Need to </a:t>
            </a:r>
            <a:r>
              <a:rPr lang="en-AU" b="1" u="sng" dirty="0"/>
              <a:t>model </a:t>
            </a:r>
            <a:r>
              <a:rPr lang="en-AU" dirty="0"/>
              <a:t>this selection effect.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3168A4-17FE-23C8-BBE8-1BF35EA2C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65" y="2426560"/>
            <a:ext cx="6488585" cy="31151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A5872A-E3AC-B77A-5F67-8726807AE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5460" y="2426560"/>
            <a:ext cx="3920375" cy="31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32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D6D0A-557D-AF75-72D5-A57E5798A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Result: Gold Standard R-L Relationships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13D389F2-62F3-38FA-91DF-B57988779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0" y="2357422"/>
                <a:ext cx="1785477" cy="1215118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AU" sz="1800" dirty="0"/>
                  <a:t>Best ever H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AU" sz="1800" dirty="0"/>
                  <a:t> and </a:t>
                </a:r>
                <a:r>
                  <a:rPr lang="en-AU" sz="1800" dirty="0" err="1"/>
                  <a:t>MgII</a:t>
                </a:r>
                <a:r>
                  <a:rPr lang="en-AU" sz="1800" dirty="0"/>
                  <a:t> R-L relationships ever</a:t>
                </a: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13D389F2-62F3-38FA-91DF-B57988779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0" y="2357422"/>
                <a:ext cx="1785477" cy="1215118"/>
              </a:xfrm>
              <a:blipFill>
                <a:blip r:embed="rId2"/>
                <a:stretch>
                  <a:fillRect t="-4020" r="-137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FFF4D59-D1FB-DFF0-8E40-1474987D4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156" y="2065021"/>
            <a:ext cx="6883687" cy="4641920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14" name="Content Placeholder 10">
            <a:extLst>
              <a:ext uri="{FF2B5EF4-FFF2-40B4-BE49-F238E27FC236}">
                <a16:creationId xmlns:a16="http://schemas.microsoft.com/office/drawing/2014/main" id="{682B5CBB-B9A4-57AA-39C6-08F67A53F92C}"/>
              </a:ext>
            </a:extLst>
          </p:cNvPr>
          <p:cNvSpPr txBox="1">
            <a:spLocks/>
          </p:cNvSpPr>
          <p:nvPr/>
        </p:nvSpPr>
        <p:spPr>
          <a:xfrm>
            <a:off x="9537843" y="3820651"/>
            <a:ext cx="1785477" cy="672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dirty="0"/>
              <a:t>Tuned for high redshift sources</a:t>
            </a:r>
          </a:p>
        </p:txBody>
      </p:sp>
      <p:sp>
        <p:nvSpPr>
          <p:cNvPr id="15" name="Content Placeholder 10">
            <a:extLst>
              <a:ext uri="{FF2B5EF4-FFF2-40B4-BE49-F238E27FC236}">
                <a16:creationId xmlns:a16="http://schemas.microsoft.com/office/drawing/2014/main" id="{9DDFD567-5FFE-20EF-5E84-BADF123C958B}"/>
              </a:ext>
            </a:extLst>
          </p:cNvPr>
          <p:cNvSpPr txBox="1">
            <a:spLocks/>
          </p:cNvSpPr>
          <p:nvPr/>
        </p:nvSpPr>
        <p:spPr>
          <a:xfrm>
            <a:off x="680320" y="5321646"/>
            <a:ext cx="1785477" cy="909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i="1" dirty="0"/>
              <a:t>First</a:t>
            </a:r>
            <a:r>
              <a:rPr lang="en-AU" sz="1800" dirty="0"/>
              <a:t> reliable CIV R-L Relationship</a:t>
            </a:r>
            <a:endParaRPr lang="en-AU" sz="1800" i="1" dirty="0"/>
          </a:p>
        </p:txBody>
      </p:sp>
    </p:spTree>
    <p:extLst>
      <p:ext uri="{BB962C8B-B14F-4D97-AF65-F5344CB8AC3E}">
        <p14:creationId xmlns:p14="http://schemas.microsoft.com/office/powerpoint/2010/main" val="1682019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0D0A8-4500-C7F2-6211-44EF09C17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dirty="0"/>
              <a:t>Doing Physics With Results:</a:t>
            </a:r>
            <a:br>
              <a:rPr lang="en-AU" b="1" dirty="0"/>
            </a:br>
            <a:r>
              <a:rPr lang="en-AU" b="1" dirty="0"/>
              <a:t>Single Epoch Masses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01D8F-34FB-2F99-AAF8-EA5B0C52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3000"/>
          </a:blip>
          <a:stretch>
            <a:fillRect/>
          </a:stretch>
        </p:blipFill>
        <p:spPr>
          <a:xfrm>
            <a:off x="6640530" y="2494755"/>
            <a:ext cx="5363137" cy="3533361"/>
          </a:xfrm>
          <a:prstGeom prst="rect">
            <a:avLst/>
          </a:prstGeom>
          <a:effectLst>
            <a:softEdge rad="3175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C76650F-E53F-E348-2EA4-A3698B7FBC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0320" y="2494755"/>
                <a:ext cx="5699931" cy="2320646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AU" dirty="0"/>
                  <a:t>Gold standard R-L relationships let us get masses from non-RM </a:t>
                </a:r>
                <a:r>
                  <a:rPr lang="en-AU" dirty="0" err="1"/>
                  <a:t>OzDES</a:t>
                </a:r>
                <a:r>
                  <a:rPr lang="en-AU" dirty="0"/>
                  <a:t> data!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pPr marL="0" indent="0">
                  <a:buNone/>
                </a:pPr>
                <a:r>
                  <a:rPr lang="en-AU" dirty="0"/>
                  <a:t>Single </a:t>
                </a:r>
                <a:r>
                  <a:rPr lang="en-AU" i="1" dirty="0"/>
                  <a:t>homogenous</a:t>
                </a:r>
                <a:r>
                  <a:rPr lang="en-AU" dirty="0"/>
                  <a:t> data source </a:t>
                </a:r>
              </a:p>
              <a:p>
                <a:pPr marL="0" indent="0">
                  <a:buNone/>
                </a:pPr>
                <a:r>
                  <a:rPr lang="en-AU" b="0" dirty="0"/>
                  <a:t>	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 dirty="0"/>
                  <a:t> we can do population statistics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C76650F-E53F-E348-2EA4-A3698B7FBC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0" y="2494755"/>
                <a:ext cx="5699931" cy="2320646"/>
              </a:xfrm>
              <a:blipFill>
                <a:blip r:embed="rId3"/>
                <a:stretch>
                  <a:fillRect l="-1711" t="-3412" r="-21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5ABA31-A16F-58CC-2E1F-FD0E20281E90}"/>
              </a:ext>
            </a:extLst>
          </p:cNvPr>
          <p:cNvSpPr txBox="1"/>
          <p:nvPr/>
        </p:nvSpPr>
        <p:spPr>
          <a:xfrm>
            <a:off x="680320" y="4895913"/>
            <a:ext cx="54807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b="1" dirty="0"/>
              <a:t>Interesting Finding: </a:t>
            </a:r>
          </a:p>
          <a:p>
            <a:pPr marL="0" indent="0" algn="ctr">
              <a:buNone/>
            </a:pPr>
            <a:r>
              <a:rPr lang="en-AU" dirty="0"/>
              <a:t>Heaviest AGN become </a:t>
            </a:r>
            <a:r>
              <a:rPr lang="en-AU" b="1" u="sng" dirty="0"/>
              <a:t>less common</a:t>
            </a:r>
            <a:r>
              <a:rPr lang="en-AU" u="sng" dirty="0"/>
              <a:t> </a:t>
            </a:r>
            <a:r>
              <a:rPr lang="en-AU" dirty="0"/>
              <a:t>towards recent times (cosmic downsizing)</a:t>
            </a:r>
          </a:p>
        </p:txBody>
      </p:sp>
    </p:spTree>
    <p:extLst>
      <p:ext uri="{BB962C8B-B14F-4D97-AF65-F5344CB8AC3E}">
        <p14:creationId xmlns:p14="http://schemas.microsoft.com/office/powerpoint/2010/main" val="2019254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4177B-0CDC-D2B3-AB62-D9967065A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dirty="0"/>
              <a:t>Scale of Lags / Radius Tells us About BLR Structure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20F23C1-FCF9-9CB5-1750-48EF21BC036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35168" y="2235062"/>
                <a:ext cx="4399280" cy="164584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sz="2800" b="1" u="sng" dirty="0">
                    <a:solidFill>
                      <a:schemeClr val="tx1">
                        <a:alpha val="84000"/>
                      </a:schemeClr>
                    </a:solidFill>
                  </a:rPr>
                  <a:t>Old Picture: </a:t>
                </a:r>
                <a:br>
                  <a:rPr lang="en-AU" sz="2800" b="1" u="sng" dirty="0">
                    <a:solidFill>
                      <a:schemeClr val="tx1">
                        <a:alpha val="84000"/>
                      </a:schemeClr>
                    </a:solidFill>
                  </a:rPr>
                </a:br>
                <a:r>
                  <a:rPr lang="en-AU" sz="2800" b="1" dirty="0" err="1">
                    <a:solidFill>
                      <a:schemeClr val="tx1">
                        <a:alpha val="84000"/>
                      </a:schemeClr>
                    </a:solidFill>
                  </a:rPr>
                  <a:t>MgII</a:t>
                </a:r>
                <a:r>
                  <a:rPr lang="en-AU" sz="2800" b="1" dirty="0">
                    <a:solidFill>
                      <a:schemeClr val="tx1">
                        <a:alpha val="84000"/>
                      </a:schemeClr>
                    </a:solidFill>
                  </a:rPr>
                  <a:t> and H</a:t>
                </a:r>
                <a14:m>
                  <m:oMath xmlns:m="http://schemas.openxmlformats.org/officeDocument/2006/math">
                    <m:r>
                      <a:rPr lang="en-AU" sz="2800" b="1" i="1" smtClean="0">
                        <a:solidFill>
                          <a:schemeClr val="tx1">
                            <a:alpha val="84000"/>
                          </a:schemeClr>
                        </a:solidFill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AU" sz="2800" b="1" dirty="0">
                    <a:solidFill>
                      <a:schemeClr val="tx1">
                        <a:alpha val="84000"/>
                      </a:schemeClr>
                    </a:solidFill>
                  </a:rPr>
                  <a:t> cospatial</a:t>
                </a:r>
              </a:p>
            </p:txBody>
          </p:sp>
        </mc:Choice>
        <mc:Fallback xmlns="">
          <p:sp>
            <p:nvSpPr>
              <p:cNvPr id="16" name="Content Placeholder 2">
                <a:extLst>
                  <a:ext uri="{FF2B5EF4-FFF2-40B4-BE49-F238E27FC236}">
                    <a16:creationId xmlns:a16="http://schemas.microsoft.com/office/drawing/2014/main" id="{D20F23C1-FCF9-9CB5-1750-48EF21BC03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168" y="2235062"/>
                <a:ext cx="4399280" cy="1645847"/>
              </a:xfrm>
              <a:blipFill>
                <a:blip r:embed="rId3"/>
                <a:stretch>
                  <a:fillRect l="-2770" t="-59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58FC79D-0916-2283-3CFC-D4F52C327CFA}"/>
              </a:ext>
            </a:extLst>
          </p:cNvPr>
          <p:cNvSpPr txBox="1">
            <a:spLocks/>
          </p:cNvSpPr>
          <p:nvPr/>
        </p:nvSpPr>
        <p:spPr>
          <a:xfrm>
            <a:off x="3398396" y="5688662"/>
            <a:ext cx="4399280" cy="895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AU" sz="2800" b="1" u="sng" dirty="0">
                <a:solidFill>
                  <a:schemeClr val="tx1">
                    <a:alpha val="84000"/>
                  </a:schemeClr>
                </a:solidFill>
              </a:rPr>
              <a:t>New Picture: </a:t>
            </a:r>
            <a:br>
              <a:rPr lang="en-AU" sz="2800" b="1" u="sng" dirty="0">
                <a:solidFill>
                  <a:schemeClr val="tx1">
                    <a:alpha val="84000"/>
                  </a:schemeClr>
                </a:solidFill>
              </a:rPr>
            </a:br>
            <a:r>
              <a:rPr lang="en-AU" sz="2800" b="1" dirty="0" err="1">
                <a:solidFill>
                  <a:schemeClr val="tx1">
                    <a:alpha val="84000"/>
                  </a:schemeClr>
                </a:solidFill>
              </a:rPr>
              <a:t>MgII</a:t>
            </a:r>
            <a:r>
              <a:rPr lang="en-AU" sz="2800" b="1" dirty="0">
                <a:solidFill>
                  <a:schemeClr val="tx1">
                    <a:alpha val="84000"/>
                  </a:schemeClr>
                </a:solidFill>
              </a:rPr>
              <a:t> Further Out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460F195-3F22-7952-445A-40CE99FDE564}"/>
              </a:ext>
            </a:extLst>
          </p:cNvPr>
          <p:cNvCxnSpPr/>
          <p:nvPr/>
        </p:nvCxnSpPr>
        <p:spPr>
          <a:xfrm>
            <a:off x="4175760" y="4338395"/>
            <a:ext cx="2631041" cy="0"/>
          </a:xfrm>
          <a:prstGeom prst="straightConnector1">
            <a:avLst/>
          </a:prstGeom>
          <a:ln w="1238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E3F02C0-FA98-7798-D466-92D55F07B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t="28410" r="63210" b="21343"/>
          <a:stretch/>
        </p:blipFill>
        <p:spPr>
          <a:xfrm>
            <a:off x="1325606" y="3105923"/>
            <a:ext cx="2604255" cy="2392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493FD9-0420-F8E9-F8D7-FDDD0AF40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2" t="-730" r="-1675" b="2324"/>
          <a:stretch/>
        </p:blipFill>
        <p:spPr>
          <a:xfrm>
            <a:off x="6896703" y="1701559"/>
            <a:ext cx="5497035" cy="468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0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D22515E-0B9E-A4A4-CA63-AA28414D2C3B}"/>
              </a:ext>
            </a:extLst>
          </p:cNvPr>
          <p:cNvSpPr/>
          <p:nvPr/>
        </p:nvSpPr>
        <p:spPr>
          <a:xfrm>
            <a:off x="886622" y="3099561"/>
            <a:ext cx="10482418" cy="1088812"/>
          </a:xfrm>
          <a:prstGeom prst="roundRect">
            <a:avLst/>
          </a:prstGeom>
          <a:solidFill>
            <a:schemeClr val="accent2">
              <a:alpha val="67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0DBBF4-E2F5-CC86-2C0A-6AC0F956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The Moral of the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958C7-F7DD-FA97-8B79-B44AC8ADF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069" y="3271521"/>
            <a:ext cx="9613861" cy="1080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4400" b="1" dirty="0"/>
              <a:t>This was just a linear regression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260C5D-D1C1-B69F-A838-54DBD116F647}"/>
              </a:ext>
            </a:extLst>
          </p:cNvPr>
          <p:cNvSpPr txBox="1">
            <a:spLocks/>
          </p:cNvSpPr>
          <p:nvPr/>
        </p:nvSpPr>
        <p:spPr>
          <a:xfrm>
            <a:off x="1289069" y="4754880"/>
            <a:ext cx="9613861" cy="1584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4000" b="1" dirty="0"/>
              <a:t>How did we get here?</a:t>
            </a:r>
            <a:br>
              <a:rPr lang="en-AU" sz="4000" b="1" dirty="0"/>
            </a:br>
            <a:r>
              <a:rPr lang="en-AU" sz="4000" b="1" u="sng" dirty="0"/>
              <a:t>Unreliable Lag Recovery</a:t>
            </a:r>
          </a:p>
        </p:txBody>
      </p:sp>
    </p:spTree>
    <p:extLst>
      <p:ext uri="{BB962C8B-B14F-4D97-AF65-F5344CB8AC3E}">
        <p14:creationId xmlns:p14="http://schemas.microsoft.com/office/powerpoint/2010/main" val="316556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D95A691-CDB8-3141-3C91-336EDCC34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Project 2</a:t>
            </a:r>
            <a:br>
              <a:rPr lang="en-AU" dirty="0"/>
            </a:b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LITMUS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A2FDA3-9DC0-B9C5-1ED7-5E95D2229E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406" y="1493126"/>
            <a:ext cx="3829983" cy="40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7176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551DC63-3949-AD5D-DFB8-3918646D9B22}"/>
              </a:ext>
            </a:extLst>
          </p:cNvPr>
          <p:cNvSpPr/>
          <p:nvPr/>
        </p:nvSpPr>
        <p:spPr>
          <a:xfrm>
            <a:off x="8168640" y="2867025"/>
            <a:ext cx="3666744" cy="5715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6B0041-CDC2-9B06-ADC8-CC0B2B192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JAVELIN gets it </a:t>
            </a:r>
            <a:r>
              <a:rPr lang="en-AU" b="1" u="sng" dirty="0"/>
              <a:t>Wrong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608E5866-9F8E-CEBB-1FCA-AE201887B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47"/>
          <a:stretch/>
        </p:blipFill>
        <p:spPr>
          <a:xfrm>
            <a:off x="3133337" y="2119313"/>
            <a:ext cx="4831088" cy="1965123"/>
          </a:xfrm>
          <a:noFill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E891B92-2433-0496-1640-540E811A0865}"/>
              </a:ext>
            </a:extLst>
          </p:cNvPr>
          <p:cNvSpPr/>
          <p:nvPr/>
        </p:nvSpPr>
        <p:spPr>
          <a:xfrm>
            <a:off x="8168640" y="3479851"/>
            <a:ext cx="3666744" cy="5715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77A5DC-0A03-08F6-E39A-971D85BF0D20}"/>
              </a:ext>
            </a:extLst>
          </p:cNvPr>
          <p:cNvSpPr/>
          <p:nvPr/>
        </p:nvSpPr>
        <p:spPr>
          <a:xfrm>
            <a:off x="8168640" y="4083717"/>
            <a:ext cx="3666744" cy="5715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AAD4A4-85CC-2157-9059-C5180DC1FC90}"/>
              </a:ext>
            </a:extLst>
          </p:cNvPr>
          <p:cNvSpPr/>
          <p:nvPr/>
        </p:nvSpPr>
        <p:spPr>
          <a:xfrm>
            <a:off x="8168640" y="4696543"/>
            <a:ext cx="3666744" cy="571500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57356B-D239-40F2-64A8-07E851A299B5}"/>
              </a:ext>
            </a:extLst>
          </p:cNvPr>
          <p:cNvSpPr txBox="1"/>
          <p:nvPr/>
        </p:nvSpPr>
        <p:spPr>
          <a:xfrm>
            <a:off x="106680" y="2503637"/>
            <a:ext cx="291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/>
              <a:t>Lag Posterior Distribution from JAVELIN</a:t>
            </a:r>
            <a:endParaRPr lang="en-GB" sz="20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58C3A7-35F5-2611-DFF9-1A09F6097088}"/>
              </a:ext>
            </a:extLst>
          </p:cNvPr>
          <p:cNvSpPr txBox="1"/>
          <p:nvPr/>
        </p:nvSpPr>
        <p:spPr>
          <a:xfrm>
            <a:off x="106680" y="4611210"/>
            <a:ext cx="291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u="sng" dirty="0"/>
              <a:t>True</a:t>
            </a:r>
            <a:r>
              <a:rPr lang="en-US" sz="2000" b="1" dirty="0"/>
              <a:t> Lag Posterior Distribution</a:t>
            </a:r>
            <a:endParaRPr lang="en-GB" sz="20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2D54AF-0C94-ABD8-D25F-1A9C7EBB02E6}"/>
              </a:ext>
            </a:extLst>
          </p:cNvPr>
          <p:cNvSpPr txBox="1"/>
          <p:nvPr/>
        </p:nvSpPr>
        <p:spPr>
          <a:xfrm>
            <a:off x="8272272" y="2969858"/>
            <a:ext cx="34594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/>
              <a:t>Same Data</a:t>
            </a:r>
          </a:p>
          <a:p>
            <a:endParaRPr lang="en-AU" sz="2000" b="1" dirty="0"/>
          </a:p>
          <a:p>
            <a:r>
              <a:rPr lang="en-AU" sz="2000" b="1" dirty="0"/>
              <a:t>Same Physics</a:t>
            </a:r>
          </a:p>
          <a:p>
            <a:endParaRPr lang="en-AU" sz="2000" b="1" dirty="0"/>
          </a:p>
          <a:p>
            <a:r>
              <a:rPr lang="en-AU" sz="2000" b="1" dirty="0"/>
              <a:t>Same Statistics</a:t>
            </a:r>
          </a:p>
          <a:p>
            <a:pPr algn="ctr"/>
            <a:endParaRPr lang="en-AU" sz="2000" b="1" dirty="0"/>
          </a:p>
          <a:p>
            <a:r>
              <a:rPr lang="en-AU" sz="2000" b="1" u="sng" dirty="0"/>
              <a:t>Different Fitting Method</a:t>
            </a:r>
            <a:endParaRPr lang="en-GB" sz="2000" b="1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EE8738-A077-8BCE-3DD3-F690D278B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54"/>
          <a:stretch/>
        </p:blipFill>
        <p:spPr>
          <a:xfrm>
            <a:off x="3133337" y="4083717"/>
            <a:ext cx="4831088" cy="4576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65B4BCC-2C26-A8F5-1AF7-1CFFFC93CA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3133337" y="4084436"/>
            <a:ext cx="4831088" cy="2173987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B30D394-4576-BD8A-C107-35E015579068}"/>
              </a:ext>
            </a:extLst>
          </p:cNvPr>
          <p:cNvSpPr txBox="1"/>
          <p:nvPr/>
        </p:nvSpPr>
        <p:spPr>
          <a:xfrm>
            <a:off x="5548881" y="4328277"/>
            <a:ext cx="1560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b="1" i="1" dirty="0">
                <a:solidFill>
                  <a:srgbClr val="FF0000"/>
                </a:solidFill>
              </a:rPr>
              <a:t>No Aliasing Peaks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C8DDF2E-3DCA-DBEB-4F73-98A90812D6B8}"/>
              </a:ext>
            </a:extLst>
          </p:cNvPr>
          <p:cNvSpPr/>
          <p:nvPr/>
        </p:nvSpPr>
        <p:spPr>
          <a:xfrm>
            <a:off x="6022848" y="2281963"/>
            <a:ext cx="734568" cy="1883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187036-1352-A822-1B11-8881FF2435EA}"/>
              </a:ext>
            </a:extLst>
          </p:cNvPr>
          <p:cNvCxnSpPr/>
          <p:nvPr/>
        </p:nvCxnSpPr>
        <p:spPr>
          <a:xfrm>
            <a:off x="4255008" y="2192528"/>
            <a:ext cx="0" cy="3596640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4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31" grpId="0" animBg="1"/>
      <p:bldP spid="32" grpId="0" animBg="1"/>
      <p:bldP spid="24" grpId="0"/>
      <p:bldP spid="25" grpId="0"/>
      <p:bldP spid="29" grpId="0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08F0E-B908-3317-243A-A3908BCD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689" y="593383"/>
            <a:ext cx="9703220" cy="1375773"/>
          </a:xfrm>
        </p:spPr>
        <p:txBody>
          <a:bodyPr/>
          <a:lstStyle/>
          <a:p>
            <a:r>
              <a:rPr lang="en-AU" dirty="0"/>
              <a:t>My Background</a:t>
            </a:r>
            <a:endParaRPr lang="en-GB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BE27B49-D0EF-4497-AE05-2430CC69D227}"/>
              </a:ext>
            </a:extLst>
          </p:cNvPr>
          <p:cNvGrpSpPr/>
          <p:nvPr/>
        </p:nvGrpSpPr>
        <p:grpSpPr>
          <a:xfrm>
            <a:off x="565575" y="1969157"/>
            <a:ext cx="10577185" cy="4123741"/>
            <a:chOff x="194057" y="2270687"/>
            <a:chExt cx="9874241" cy="384968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C1BCA3C7-2501-093D-0728-8C3B963EE5CC}"/>
                </a:ext>
              </a:extLst>
            </p:cNvPr>
            <p:cNvSpPr/>
            <p:nvPr/>
          </p:nvSpPr>
          <p:spPr>
            <a:xfrm>
              <a:off x="4627714" y="2640523"/>
              <a:ext cx="4493975" cy="3479847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3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5F0575A-40F4-28CC-C4E5-D6C004751841}"/>
                </a:ext>
              </a:extLst>
            </p:cNvPr>
            <p:cNvSpPr/>
            <p:nvPr/>
          </p:nvSpPr>
          <p:spPr>
            <a:xfrm>
              <a:off x="1512420" y="2640523"/>
              <a:ext cx="4493975" cy="3479847"/>
            </a:xfrm>
            <a:prstGeom prst="ellipse">
              <a:avLst/>
            </a:prstGeom>
            <a:solidFill>
              <a:schemeClr val="accent6">
                <a:alpha val="18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E77D7DD-BB12-021C-CE09-F121B2E71C34}"/>
                </a:ext>
              </a:extLst>
            </p:cNvPr>
            <p:cNvSpPr txBox="1"/>
            <p:nvPr/>
          </p:nvSpPr>
          <p:spPr>
            <a:xfrm>
              <a:off x="6272371" y="2892169"/>
              <a:ext cx="1095715" cy="316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Exoplanets</a:t>
              </a:r>
              <a:endParaRPr lang="en-GB" sz="16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1DF3C3-1B4D-2840-1100-3A5886B1DCFC}"/>
                </a:ext>
              </a:extLst>
            </p:cNvPr>
            <p:cNvSpPr txBox="1"/>
            <p:nvPr/>
          </p:nvSpPr>
          <p:spPr>
            <a:xfrm>
              <a:off x="4681132" y="3516554"/>
              <a:ext cx="1351611" cy="775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600" dirty="0"/>
                <a:t>AGN</a:t>
              </a:r>
            </a:p>
            <a:p>
              <a:pPr algn="ctr"/>
              <a:r>
                <a:rPr lang="en-AU" sz="1600" dirty="0"/>
                <a:t>Reverberation</a:t>
              </a:r>
              <a:br>
                <a:rPr lang="en-AU" sz="1600" dirty="0"/>
              </a:br>
              <a:r>
                <a:rPr lang="en-AU" sz="1600" dirty="0"/>
                <a:t>Mapping</a:t>
              </a:r>
              <a:endParaRPr lang="en-GB" sz="16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90E5FD4-EECC-800C-45FE-12127B668477}"/>
                </a:ext>
              </a:extLst>
            </p:cNvPr>
            <p:cNvSpPr txBox="1"/>
            <p:nvPr/>
          </p:nvSpPr>
          <p:spPr>
            <a:xfrm>
              <a:off x="4858146" y="4245447"/>
              <a:ext cx="953551" cy="545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600" dirty="0"/>
                <a:t>Gaussian</a:t>
              </a:r>
              <a:br>
                <a:rPr lang="en-AU" sz="1600" dirty="0"/>
              </a:br>
              <a:r>
                <a:rPr lang="en-AU" sz="1600" dirty="0"/>
                <a:t>Processes</a:t>
              </a:r>
              <a:endParaRPr lang="en-GB" sz="16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1198FB9-CBFF-9808-24E1-A3E74A705440}"/>
                </a:ext>
              </a:extLst>
            </p:cNvPr>
            <p:cNvSpPr txBox="1"/>
            <p:nvPr/>
          </p:nvSpPr>
          <p:spPr>
            <a:xfrm>
              <a:off x="4813016" y="4787078"/>
              <a:ext cx="890698" cy="545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600" dirty="0"/>
                <a:t>Stats </a:t>
              </a:r>
              <a:br>
                <a:rPr lang="en-AU" sz="1600" dirty="0"/>
              </a:br>
              <a:r>
                <a:rPr lang="en-AU" sz="1600" dirty="0"/>
                <a:t>Methods</a:t>
              </a:r>
              <a:endParaRPr lang="en-GB" sz="16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485110-8D3F-714B-7341-056379E9BC01}"/>
                </a:ext>
              </a:extLst>
            </p:cNvPr>
            <p:cNvSpPr txBox="1"/>
            <p:nvPr/>
          </p:nvSpPr>
          <p:spPr>
            <a:xfrm>
              <a:off x="6256184" y="5426993"/>
              <a:ext cx="1655395" cy="316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1600" dirty="0"/>
                <a:t>Radio Astronomy</a:t>
              </a:r>
              <a:endParaRPr lang="en-GB" sz="16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C7D8ED-28CF-338D-18FE-EA4B30341B2E}"/>
                </a:ext>
              </a:extLst>
            </p:cNvPr>
            <p:cNvSpPr txBox="1"/>
            <p:nvPr/>
          </p:nvSpPr>
          <p:spPr>
            <a:xfrm>
              <a:off x="7631559" y="3484708"/>
              <a:ext cx="1578711" cy="775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/>
                <a:t>Telescope </a:t>
              </a:r>
              <a:br>
                <a:rPr lang="en-AU" sz="1600" dirty="0"/>
              </a:br>
              <a:r>
                <a:rPr lang="en-AU" sz="1600" dirty="0"/>
                <a:t>Image</a:t>
              </a:r>
              <a:br>
                <a:rPr lang="en-AU" sz="1600" dirty="0"/>
              </a:br>
              <a:r>
                <a:rPr lang="en-AU" sz="1600" dirty="0"/>
                <a:t>Processing</a:t>
              </a:r>
              <a:endParaRPr lang="en-GB" sz="16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EE6037-7DA0-7F1F-6CBB-BBC615DBC53C}"/>
                </a:ext>
              </a:extLst>
            </p:cNvPr>
            <p:cNvSpPr txBox="1"/>
            <p:nvPr/>
          </p:nvSpPr>
          <p:spPr>
            <a:xfrm>
              <a:off x="2295956" y="3037088"/>
              <a:ext cx="2993239" cy="316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600" dirty="0"/>
                <a:t>Large-Scale Structure of Universe</a:t>
              </a:r>
              <a:endParaRPr lang="en-GB" sz="16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D07C3F7-F285-1BAF-FBA4-468EDD63DA57}"/>
                </a:ext>
              </a:extLst>
            </p:cNvPr>
            <p:cNvSpPr txBox="1"/>
            <p:nvPr/>
          </p:nvSpPr>
          <p:spPr>
            <a:xfrm>
              <a:off x="1665547" y="3752479"/>
              <a:ext cx="1246858" cy="316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600" dirty="0"/>
                <a:t>Dark Energy</a:t>
              </a:r>
              <a:endParaRPr lang="en-GB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E8403C-4809-F9CD-30CB-5FCC5EB95847}"/>
                </a:ext>
              </a:extLst>
            </p:cNvPr>
            <p:cNvSpPr txBox="1"/>
            <p:nvPr/>
          </p:nvSpPr>
          <p:spPr>
            <a:xfrm>
              <a:off x="2595879" y="5478142"/>
              <a:ext cx="2022031" cy="316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600" dirty="0"/>
                <a:t>Supernova Cosmology</a:t>
              </a:r>
              <a:endParaRPr lang="en-GB" sz="1600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2A97DB-8378-9861-D2FC-578652F05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29" y="3452473"/>
              <a:ext cx="1068307" cy="1424408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F308FD7-61D3-C516-D417-3E0B0634E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7843" y="3442685"/>
              <a:ext cx="1417991" cy="142440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9E51CA-DCCF-820B-B855-E32EBEA39A8F}"/>
                </a:ext>
              </a:extLst>
            </p:cNvPr>
            <p:cNvSpPr txBox="1"/>
            <p:nvPr/>
          </p:nvSpPr>
          <p:spPr>
            <a:xfrm>
              <a:off x="7653615" y="4540309"/>
              <a:ext cx="1578711" cy="545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dirty="0"/>
                <a:t>Stellar</a:t>
              </a:r>
            </a:p>
            <a:p>
              <a:pPr algn="ctr"/>
              <a:r>
                <a:rPr lang="en-AU" sz="1600" dirty="0"/>
                <a:t>Astrophysics</a:t>
              </a:r>
              <a:endParaRPr lang="en-GB" sz="16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F6FCF85-60D9-A55C-C109-7074FFE0021C}"/>
                </a:ext>
              </a:extLst>
            </p:cNvPr>
            <p:cNvSpPr txBox="1"/>
            <p:nvPr/>
          </p:nvSpPr>
          <p:spPr>
            <a:xfrm>
              <a:off x="1765383" y="4392147"/>
              <a:ext cx="1002933" cy="5459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600" dirty="0"/>
                <a:t>General </a:t>
              </a:r>
              <a:br>
                <a:rPr lang="en-AU" sz="1600" dirty="0"/>
              </a:br>
              <a:r>
                <a:rPr lang="en-AU" sz="1600" dirty="0"/>
                <a:t>Relativity</a:t>
              </a:r>
              <a:endParaRPr lang="en-GB" sz="16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0E70180-A974-DF55-4804-E1B25FA7100E}"/>
                </a:ext>
              </a:extLst>
            </p:cNvPr>
            <p:cNvSpPr txBox="1"/>
            <p:nvPr/>
          </p:nvSpPr>
          <p:spPr>
            <a:xfrm>
              <a:off x="6555094" y="2270687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b="1" u="sng" dirty="0"/>
                <a:t>Me</a:t>
              </a:r>
              <a:endParaRPr lang="en-GB" b="1" u="sng" dirty="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EACDE5D1-CB2D-79EB-31FE-A28EE799E9AC}"/>
                </a:ext>
              </a:extLst>
            </p:cNvPr>
            <p:cNvSpPr txBox="1"/>
            <p:nvPr/>
          </p:nvSpPr>
          <p:spPr>
            <a:xfrm>
              <a:off x="6193355" y="4934260"/>
              <a:ext cx="1570897" cy="303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b="1" u="sng" dirty="0"/>
                <a:t>Dr Benjamin Pope</a:t>
              </a:r>
              <a:endParaRPr lang="en-GB" b="1" u="sng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62077E10-52F6-3E14-B925-DC30E9F21266}"/>
                </a:ext>
              </a:extLst>
            </p:cNvPr>
            <p:cNvSpPr txBox="1"/>
            <p:nvPr/>
          </p:nvSpPr>
          <p:spPr>
            <a:xfrm>
              <a:off x="2882334" y="4897642"/>
              <a:ext cx="1567573" cy="303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b="1" u="sng" dirty="0"/>
                <a:t>Prof Tamara Davis</a:t>
              </a:r>
              <a:endParaRPr lang="en-GB" b="1" u="sng" dirty="0"/>
            </a:p>
          </p:txBody>
        </p:sp>
        <p:cxnSp>
          <p:nvCxnSpPr>
            <p:cNvPr id="32" name="Connector: Curved 31">
              <a:extLst>
                <a:ext uri="{FF2B5EF4-FFF2-40B4-BE49-F238E27FC236}">
                  <a16:creationId xmlns:a16="http://schemas.microsoft.com/office/drawing/2014/main" id="{F6485CD5-EF0D-E679-E3C2-534CA36ABB5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370964" y="2484672"/>
              <a:ext cx="1136517" cy="1000036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F3EF2A2-DFB4-E0B9-069E-C44BAA804AC6}"/>
                </a:ext>
              </a:extLst>
            </p:cNvPr>
            <p:cNvSpPr txBox="1"/>
            <p:nvPr/>
          </p:nvSpPr>
          <p:spPr>
            <a:xfrm>
              <a:off x="194057" y="2885127"/>
              <a:ext cx="1739197" cy="43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b="1" u="sng" dirty="0"/>
                <a:t>Cosmology</a:t>
              </a:r>
              <a:endParaRPr lang="en-GB" sz="2400" b="1" u="sng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FA6CD3-731A-9DB8-C3FD-8BB2FFF9FDF0}"/>
                </a:ext>
              </a:extLst>
            </p:cNvPr>
            <p:cNvSpPr txBox="1"/>
            <p:nvPr/>
          </p:nvSpPr>
          <p:spPr>
            <a:xfrm>
              <a:off x="9164131" y="3013335"/>
              <a:ext cx="904167" cy="4309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b="1" u="sng" dirty="0"/>
                <a:t>Stats</a:t>
              </a:r>
              <a:endParaRPr lang="en-GB" sz="2400" b="1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1596808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27D747-B270-E8BF-F712-B8CA139A8C2E}"/>
              </a:ext>
            </a:extLst>
          </p:cNvPr>
          <p:cNvSpPr/>
          <p:nvPr/>
        </p:nvSpPr>
        <p:spPr>
          <a:xfrm>
            <a:off x="2674237" y="4395215"/>
            <a:ext cx="7315201" cy="492061"/>
          </a:xfrm>
          <a:prstGeom prst="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2FC30B6B-4715-2B0F-9C9D-C0395138D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3302"/>
            <a:ext cx="10930128" cy="75142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AU" dirty="0"/>
              <a:t>JAVELIN does fitting with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emcee, but…</a:t>
            </a:r>
          </a:p>
          <a:p>
            <a:pPr marL="0" indent="0" algn="ctr">
              <a:buNone/>
            </a:pPr>
            <a:r>
              <a:rPr lang="en-AU" dirty="0">
                <a:latin typeface="+mj-lt"/>
                <a:cs typeface="Courier New" panose="02070309020205020404" pitchFamily="49" charset="0"/>
              </a:rPr>
              <a:t>c</a:t>
            </a:r>
            <a:r>
              <a:rPr lang="en-AU" dirty="0">
                <a:latin typeface="+mj-lt"/>
              </a:rPr>
              <a:t>heck the paper by </a:t>
            </a:r>
            <a:r>
              <a:rPr lang="en-AU" i="1" dirty="0">
                <a:latin typeface="+mj-lt"/>
              </a:rPr>
              <a:t>Foreman-Mackey, 2015</a:t>
            </a:r>
            <a:endParaRPr lang="en-AU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C48AD8C-E5CD-3B76-6949-E314C421B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What Went Wrong?</a:t>
            </a:r>
          </a:p>
        </p:txBody>
      </p:sp>
      <p:pic>
        <p:nvPicPr>
          <p:cNvPr id="23" name="Content Placeholder 14">
            <a:extLst>
              <a:ext uri="{FF2B5EF4-FFF2-40B4-BE49-F238E27FC236}">
                <a16:creationId xmlns:a16="http://schemas.microsoft.com/office/drawing/2014/main" id="{A248F79C-C0F6-BF2F-F0ED-731C43CAFB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8" t="37654" b="33508"/>
          <a:stretch/>
        </p:blipFill>
        <p:spPr>
          <a:xfrm>
            <a:off x="2906267" y="5296533"/>
            <a:ext cx="6793993" cy="1118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Content Placeholder 16">
            <a:extLst>
              <a:ext uri="{FF2B5EF4-FFF2-40B4-BE49-F238E27FC236}">
                <a16:creationId xmlns:a16="http://schemas.microsoft.com/office/drawing/2014/main" id="{73077758-6177-71DE-7A15-783777542C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812" y="3044873"/>
            <a:ext cx="6444902" cy="94108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43DC37-BC4D-192F-20FA-3D3ACA00453B}"/>
              </a:ext>
            </a:extLst>
          </p:cNvPr>
          <p:cNvSpPr txBox="1"/>
          <p:nvPr/>
        </p:nvSpPr>
        <p:spPr>
          <a:xfrm>
            <a:off x="2674237" y="4405779"/>
            <a:ext cx="7315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AU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emcee</a:t>
            </a:r>
            <a:r>
              <a:rPr lang="en-AU" sz="2400" dirty="0"/>
              <a:t> </a:t>
            </a:r>
            <a:r>
              <a:rPr lang="en-AU" sz="2400" u="sng" dirty="0"/>
              <a:t>doesn’t work</a:t>
            </a:r>
            <a:r>
              <a:rPr lang="en-AU" sz="2400" dirty="0"/>
              <a:t> for multimodal distributions!</a:t>
            </a:r>
            <a:endParaRPr lang="en-AU" sz="2400" u="sng" dirty="0"/>
          </a:p>
        </p:txBody>
      </p:sp>
    </p:spTree>
    <p:extLst>
      <p:ext uri="{BB962C8B-B14F-4D97-AF65-F5344CB8AC3E}">
        <p14:creationId xmlns:p14="http://schemas.microsoft.com/office/powerpoint/2010/main" val="2825577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708F-6B24-1C08-87ED-9FBBA528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Reverberation Mapping is Hard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21A068-E140-1DD8-A9A2-26796076A3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286"/>
          <a:stretch/>
        </p:blipFill>
        <p:spPr>
          <a:xfrm>
            <a:off x="4329406" y="2324994"/>
            <a:ext cx="7763534" cy="377977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759924-4FF8-0E83-9DE7-9E453EC8F339}"/>
              </a:ext>
            </a:extLst>
          </p:cNvPr>
          <p:cNvSpPr txBox="1">
            <a:spLocks/>
          </p:cNvSpPr>
          <p:nvPr/>
        </p:nvSpPr>
        <p:spPr>
          <a:xfrm>
            <a:off x="580634" y="2024810"/>
            <a:ext cx="3282706" cy="137353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AU" sz="2000" b="1" dirty="0"/>
              <a:t>Complicated Numerical Problem: </a:t>
            </a:r>
            <a:br>
              <a:rPr lang="en-AU" sz="2000" dirty="0"/>
            </a:br>
            <a:r>
              <a:rPr lang="en-AU" sz="2000" dirty="0"/>
              <a:t>We need purpose-built tools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2E3119-DB7E-0EC6-D6CC-5867C97B0D85}"/>
              </a:ext>
            </a:extLst>
          </p:cNvPr>
          <p:cNvSpPr txBox="1">
            <a:spLocks/>
          </p:cNvSpPr>
          <p:nvPr/>
        </p:nvSpPr>
        <p:spPr>
          <a:xfrm>
            <a:off x="580634" y="3525401"/>
            <a:ext cx="3282706" cy="145244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1800" b="1" dirty="0"/>
              <a:t>False Positive Lags are Hard to Identify: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AU" sz="1800" dirty="0"/>
              <a:t>We need statistically meaningful tests of results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0F16FC2-ABA2-A1E3-50AC-8F24A3504F40}"/>
              </a:ext>
            </a:extLst>
          </p:cNvPr>
          <p:cNvSpPr txBox="1">
            <a:spLocks/>
          </p:cNvSpPr>
          <p:nvPr/>
        </p:nvSpPr>
        <p:spPr>
          <a:xfrm>
            <a:off x="580634" y="5109885"/>
            <a:ext cx="3282706" cy="1298794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000" b="1" dirty="0"/>
              <a:t>Old Tools are Slow &amp; Unwieldy: </a:t>
            </a:r>
            <a:br>
              <a:rPr lang="en-AU" sz="2000" b="1" dirty="0"/>
            </a:br>
            <a:br>
              <a:rPr lang="en-AU" sz="2000" dirty="0"/>
            </a:br>
            <a:r>
              <a:rPr lang="en-AU" sz="2000" dirty="0"/>
              <a:t>We need something </a:t>
            </a:r>
            <a:r>
              <a:rPr lang="en-AU" sz="2000" b="1" u="sng" dirty="0"/>
              <a:t>fast</a:t>
            </a:r>
          </a:p>
        </p:txBody>
      </p:sp>
    </p:spTree>
    <p:extLst>
      <p:ext uri="{BB962C8B-B14F-4D97-AF65-F5344CB8AC3E}">
        <p14:creationId xmlns:p14="http://schemas.microsoft.com/office/powerpoint/2010/main" val="11710253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94786-A155-5721-EB03-C717C5A6E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Screen For False Positives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1D7C52-ED7D-2DE2-B69C-251BA6BE5018}"/>
              </a:ext>
            </a:extLst>
          </p:cNvPr>
          <p:cNvSpPr/>
          <p:nvPr/>
        </p:nvSpPr>
        <p:spPr>
          <a:xfrm>
            <a:off x="8174506" y="3998521"/>
            <a:ext cx="3097418" cy="667427"/>
          </a:xfrm>
          <a:prstGeom prst="rect">
            <a:avLst/>
          </a:prstGeom>
          <a:solidFill>
            <a:schemeClr val="accent1">
              <a:alpha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71E19D-10BA-E65E-A056-F12530AFC9EA}"/>
              </a:ext>
            </a:extLst>
          </p:cNvPr>
          <p:cNvSpPr txBox="1">
            <a:spLocks/>
          </p:cNvSpPr>
          <p:nvPr/>
        </p:nvSpPr>
        <p:spPr>
          <a:xfrm>
            <a:off x="7929261" y="2382143"/>
            <a:ext cx="3505406" cy="9546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800" b="1" dirty="0"/>
              <a:t>Probability Mass (Evidence)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27A158-7981-BC05-D740-85E52744324D}"/>
                  </a:ext>
                </a:extLst>
              </p:cNvPr>
              <p:cNvSpPr txBox="1"/>
              <p:nvPr/>
            </p:nvSpPr>
            <p:spPr>
              <a:xfrm>
                <a:off x="8127910" y="3998521"/>
                <a:ext cx="3144014" cy="667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3600" i="1" dirty="0" smtClean="0"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en-AU" sz="3600" i="1" dirty="0" smtClean="0">
                          <a:latin typeface="Cambria Math" panose="02040503050406030204" pitchFamily="18" charset="0"/>
                        </a:rPr>
                        <m:t> =∫</m:t>
                      </m:r>
                      <m:r>
                        <a:rPr lang="en-AU" sz="3600" b="0" i="1" dirty="0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AU" sz="36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3600" b="0" i="1" dirty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  <m:r>
                        <a:rPr lang="en-AU" sz="36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3600" b="0" i="1" dirty="0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AU" sz="3600" b="0" i="1" dirty="0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AU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27A158-7981-BC05-D740-85E527443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7910" y="3998521"/>
                <a:ext cx="3144014" cy="6674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5BDF8058-1404-06E7-E09E-A7122B7722A8}"/>
              </a:ext>
            </a:extLst>
          </p:cNvPr>
          <p:cNvSpPr txBox="1">
            <a:spLocks/>
          </p:cNvSpPr>
          <p:nvPr/>
        </p:nvSpPr>
        <p:spPr>
          <a:xfrm>
            <a:off x="455030" y="2175499"/>
            <a:ext cx="342290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800" b="1" dirty="0"/>
              <a:t>Probability</a:t>
            </a:r>
            <a:br>
              <a:rPr lang="en-AU" sz="2800" b="1" dirty="0"/>
            </a:br>
            <a:r>
              <a:rPr lang="en-AU" sz="2800" b="1" dirty="0"/>
              <a:t>Density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B3D9B-BB6C-58A8-9574-2B371517387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1132177" y="3256437"/>
            <a:ext cx="2116612" cy="2151597"/>
          </a:xfrm>
          <a:prstGeom prst="rect">
            <a:avLst/>
          </a:prstGeom>
          <a:effectLst>
            <a:softEdge rad="63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7E03B5-2579-D130-C2A1-92EDFBD36E8D}"/>
                  </a:ext>
                </a:extLst>
              </p:cNvPr>
              <p:cNvSpPr txBox="1"/>
              <p:nvPr/>
            </p:nvSpPr>
            <p:spPr>
              <a:xfrm>
                <a:off x="824026" y="5625168"/>
                <a:ext cx="273291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𝑳</m:t>
                      </m:r>
                      <m:d>
                        <m:dPr>
                          <m:ctrlPr>
                            <a:rPr lang="en-AU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e>
                          <m:r>
                            <a:rPr lang="en-AU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e>
                      </m:d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  ×  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AU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d>
                    </m:oMath>
                  </m:oMathPara>
                </a14:m>
                <a:endParaRPr lang="en-AU" sz="24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7E03B5-2579-D130-C2A1-92EDFBD36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026" y="5625168"/>
                <a:ext cx="2732913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8F82C2-1B04-FA45-30B4-B2A124E17831}"/>
              </a:ext>
            </a:extLst>
          </p:cNvPr>
          <p:cNvCxnSpPr/>
          <p:nvPr/>
        </p:nvCxnSpPr>
        <p:spPr>
          <a:xfrm>
            <a:off x="4540469" y="4338395"/>
            <a:ext cx="2631041" cy="0"/>
          </a:xfrm>
          <a:prstGeom prst="straightConnector1">
            <a:avLst/>
          </a:prstGeom>
          <a:ln w="1238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4463429B-06BC-298E-BFDF-0E8C11029361}"/>
              </a:ext>
            </a:extLst>
          </p:cNvPr>
          <p:cNvSpPr txBox="1">
            <a:spLocks/>
          </p:cNvSpPr>
          <p:nvPr/>
        </p:nvSpPr>
        <p:spPr>
          <a:xfrm>
            <a:off x="8011763" y="5625168"/>
            <a:ext cx="3422904" cy="5250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dirty="0"/>
              <a:t>Compare Models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B9D4636B-C957-445B-0D21-6BA8D49A4898}"/>
              </a:ext>
            </a:extLst>
          </p:cNvPr>
          <p:cNvSpPr txBox="1">
            <a:spLocks/>
          </p:cNvSpPr>
          <p:nvPr/>
        </p:nvSpPr>
        <p:spPr>
          <a:xfrm>
            <a:off x="4185135" y="3708953"/>
            <a:ext cx="3422904" cy="579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3600" b="1" i="1" dirty="0"/>
              <a:t>Integrates To</a:t>
            </a:r>
          </a:p>
        </p:txBody>
      </p:sp>
    </p:spTree>
    <p:extLst>
      <p:ext uri="{BB962C8B-B14F-4D97-AF65-F5344CB8AC3E}">
        <p14:creationId xmlns:p14="http://schemas.microsoft.com/office/powerpoint/2010/main" val="2854368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2B47D-ADB7-0726-54FE-F8D401352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0E2A-B980-9FC5-3034-8390A6344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		The Solution: </a:t>
            </a:r>
            <a:endParaRPr lang="en-A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354BD9-4E84-9B09-4354-C228B40F9C16}"/>
              </a:ext>
            </a:extLst>
          </p:cNvPr>
          <p:cNvGrpSpPr/>
          <p:nvPr/>
        </p:nvGrpSpPr>
        <p:grpSpPr>
          <a:xfrm>
            <a:off x="5872480" y="60455"/>
            <a:ext cx="2503349" cy="2466483"/>
            <a:chOff x="215758" y="2044557"/>
            <a:chExt cx="4705564" cy="46362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0C7465E0-2E65-AF31-4945-07A11F0864B4}"/>
                </a:ext>
              </a:extLst>
            </p:cNvPr>
            <p:cNvSpPr/>
            <p:nvPr/>
          </p:nvSpPr>
          <p:spPr>
            <a:xfrm>
              <a:off x="215758" y="2044557"/>
              <a:ext cx="4705564" cy="4572000"/>
            </a:xfrm>
            <a:prstGeom prst="roundRect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46F1A55-AE74-A529-9617-17D90B633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3" y="2225420"/>
              <a:ext cx="4220452" cy="4455404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AFBE16E-0369-3A88-21E6-753B28662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9" b="18652"/>
          <a:stretch/>
        </p:blipFill>
        <p:spPr>
          <a:xfrm>
            <a:off x="101201" y="2949635"/>
            <a:ext cx="4999119" cy="281598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A3D810-ED71-DC7B-39BE-A2B92BC75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31" b="17987"/>
          <a:stretch/>
        </p:blipFill>
        <p:spPr>
          <a:xfrm>
            <a:off x="7214346" y="2949635"/>
            <a:ext cx="4692247" cy="2762856"/>
          </a:xfrm>
          <a:prstGeom prst="rect">
            <a:avLst/>
          </a:prstGeom>
          <a:noFill/>
          <a:ln w="12700">
            <a:noFill/>
          </a:ln>
          <a:effectLst>
            <a:softEdge rad="63500"/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B76B21-CBCA-D94B-AD1A-C0FD54BCBF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20" y="6181464"/>
            <a:ext cx="11572240" cy="424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b="1" i="1" dirty="0"/>
              <a:t>Not </a:t>
            </a:r>
            <a:r>
              <a:rPr lang="en-GB" b="1" dirty="0"/>
              <a:t>an MCMC Engine: Integrate Nested Laplace Approximation (INLA)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D78C83B-540D-CB33-38CB-2A505D17636D}"/>
              </a:ext>
            </a:extLst>
          </p:cNvPr>
          <p:cNvSpPr txBox="1">
            <a:spLocks/>
          </p:cNvSpPr>
          <p:nvPr/>
        </p:nvSpPr>
        <p:spPr>
          <a:xfrm>
            <a:off x="-51842" y="2177524"/>
            <a:ext cx="5152162" cy="77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For a grid of lags, find best fit of all other parameters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2EC1E2D-607A-8F3A-C87F-81609C304E28}"/>
              </a:ext>
            </a:extLst>
          </p:cNvPr>
          <p:cNvSpPr txBox="1">
            <a:spLocks/>
          </p:cNvSpPr>
          <p:nvPr/>
        </p:nvSpPr>
        <p:spPr>
          <a:xfrm>
            <a:off x="6938637" y="2623157"/>
            <a:ext cx="5152162" cy="77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b="1" dirty="0"/>
              <a:t>Slice up domain into gaussians</a:t>
            </a:r>
          </a:p>
        </p:txBody>
      </p:sp>
    </p:spTree>
    <p:extLst>
      <p:ext uri="{BB962C8B-B14F-4D97-AF65-F5344CB8AC3E}">
        <p14:creationId xmlns:p14="http://schemas.microsoft.com/office/powerpoint/2010/main" val="4185922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92A76-55CE-602A-B8FF-166E5A5A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		The Solution: </a:t>
            </a:r>
            <a:endParaRPr lang="en-AU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69FC42-F67C-975D-5309-65D338136F9C}"/>
              </a:ext>
            </a:extLst>
          </p:cNvPr>
          <p:cNvGrpSpPr/>
          <p:nvPr/>
        </p:nvGrpSpPr>
        <p:grpSpPr>
          <a:xfrm>
            <a:off x="5872480" y="60455"/>
            <a:ext cx="2503349" cy="2466483"/>
            <a:chOff x="215758" y="2044557"/>
            <a:chExt cx="4705564" cy="46362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8E658DD-4AC7-5205-C6B6-BBD7D7655689}"/>
                </a:ext>
              </a:extLst>
            </p:cNvPr>
            <p:cNvSpPr/>
            <p:nvPr/>
          </p:nvSpPr>
          <p:spPr>
            <a:xfrm>
              <a:off x="215758" y="2044557"/>
              <a:ext cx="4705564" cy="4572000"/>
            </a:xfrm>
            <a:prstGeom prst="roundRect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165B499-56ED-685F-6219-95F45B7E7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3" y="2225420"/>
              <a:ext cx="4220452" cy="4455404"/>
            </a:xfrm>
            <a:prstGeom prst="rect">
              <a:avLst/>
            </a:prstGeom>
          </p:spPr>
        </p:pic>
      </p:grp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5C035A9-9F24-8503-DFF9-C14288C05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257" y="4917511"/>
            <a:ext cx="2812892" cy="1670049"/>
          </a:xfrm>
          <a:solidFill>
            <a:srgbClr val="0070C0">
              <a:alpha val="44000"/>
            </a:srgbClr>
          </a:solidFill>
          <a:ln w="22225">
            <a:solidFill>
              <a:schemeClr val="accent1">
                <a:shade val="1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dirty="0"/>
              <a:t>Speed</a:t>
            </a:r>
          </a:p>
          <a:p>
            <a:pPr marL="0" indent="0" algn="ctr">
              <a:buNone/>
            </a:pPr>
            <a:r>
              <a:rPr lang="en-GB" sz="2000" dirty="0"/>
              <a:t>New algorithm </a:t>
            </a:r>
            <a:r>
              <a:rPr lang="en-GB" sz="2000" b="1" i="1" dirty="0"/>
              <a:t>extremely</a:t>
            </a:r>
            <a:r>
              <a:rPr lang="en-GB" sz="2000" dirty="0"/>
              <a:t> fast, runs in &lt; 1 min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74CA5DF-D2A1-D978-6D9D-14E0A5BF2330}"/>
              </a:ext>
            </a:extLst>
          </p:cNvPr>
          <p:cNvSpPr txBox="1">
            <a:spLocks/>
          </p:cNvSpPr>
          <p:nvPr/>
        </p:nvSpPr>
        <p:spPr>
          <a:xfrm>
            <a:off x="7652372" y="2773752"/>
            <a:ext cx="2812892" cy="1670049"/>
          </a:xfrm>
          <a:prstGeom prst="rect">
            <a:avLst/>
          </a:prstGeom>
          <a:solidFill>
            <a:srgbClr val="0070C0">
              <a:alpha val="44000"/>
            </a:srgbClr>
          </a:solidFill>
          <a:ln w="22225"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/>
              <a:t>Flexibility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Modular design allows for different stats + physics to be fit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A29F6F7-F014-24D5-5C8C-A903F165D9D0}"/>
              </a:ext>
            </a:extLst>
          </p:cNvPr>
          <p:cNvSpPr txBox="1">
            <a:spLocks/>
          </p:cNvSpPr>
          <p:nvPr/>
        </p:nvSpPr>
        <p:spPr>
          <a:xfrm>
            <a:off x="7652372" y="4917512"/>
            <a:ext cx="2812892" cy="1670049"/>
          </a:xfrm>
          <a:prstGeom prst="rect">
            <a:avLst/>
          </a:prstGeom>
          <a:solidFill>
            <a:srgbClr val="0070C0">
              <a:alpha val="44000"/>
            </a:srgbClr>
          </a:solidFill>
          <a:ln w="22225"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/>
              <a:t>Hypothesis Testing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Proper testing of false positives with Bayesian Evidence Ratios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744F5C2-64DC-987F-6E92-D429A03DC639}"/>
              </a:ext>
            </a:extLst>
          </p:cNvPr>
          <p:cNvSpPr txBox="1">
            <a:spLocks/>
          </p:cNvSpPr>
          <p:nvPr/>
        </p:nvSpPr>
        <p:spPr>
          <a:xfrm>
            <a:off x="2183126" y="2773752"/>
            <a:ext cx="2812892" cy="1670049"/>
          </a:xfrm>
          <a:prstGeom prst="rect">
            <a:avLst/>
          </a:prstGeom>
          <a:solidFill>
            <a:srgbClr val="0070C0">
              <a:alpha val="44000"/>
            </a:srgbClr>
          </a:solidFill>
          <a:ln w="22225"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b="1" dirty="0"/>
              <a:t>Robustness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Purpose built for RM, handles all the numerical challenges of aliasing</a:t>
            </a:r>
          </a:p>
        </p:txBody>
      </p:sp>
    </p:spTree>
    <p:extLst>
      <p:ext uri="{BB962C8B-B14F-4D97-AF65-F5344CB8AC3E}">
        <p14:creationId xmlns:p14="http://schemas.microsoft.com/office/powerpoint/2010/main" val="2061804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D84C-BC5C-35A8-6E89-F539524D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AU" sz="4000" b="1" dirty="0"/>
              <a:t>Does it Work? Yes!</a:t>
            </a:r>
            <a:endParaRPr lang="en-AU" sz="4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671D54D-2EEE-3074-2BA8-0BF5D437FF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781" y="2373468"/>
            <a:ext cx="7223774" cy="3566167"/>
          </a:xfrm>
          <a:effectLst>
            <a:softEdge rad="38100"/>
          </a:effectLst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F85F661-6C9F-236B-89EC-3E46D23E372E}"/>
              </a:ext>
            </a:extLst>
          </p:cNvPr>
          <p:cNvSpPr txBox="1">
            <a:spLocks/>
          </p:cNvSpPr>
          <p:nvPr/>
        </p:nvSpPr>
        <p:spPr>
          <a:xfrm>
            <a:off x="572445" y="2501534"/>
            <a:ext cx="3614276" cy="1115313"/>
          </a:xfrm>
          <a:prstGeom prst="rect">
            <a:avLst/>
          </a:prstGeom>
          <a:solidFill>
            <a:srgbClr val="0070C0">
              <a:alpha val="50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b="1" dirty="0"/>
              <a:t>Successfully screens false positives on simulated signals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A5C215-8921-FCB8-567A-3A42A269FC6B}"/>
              </a:ext>
            </a:extLst>
          </p:cNvPr>
          <p:cNvSpPr txBox="1"/>
          <p:nvPr/>
        </p:nvSpPr>
        <p:spPr>
          <a:xfrm>
            <a:off x="5374640" y="2454920"/>
            <a:ext cx="589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/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BECF8-598C-5E4F-A51D-7E70EA723A25}"/>
              </a:ext>
            </a:extLst>
          </p:cNvPr>
          <p:cNvSpPr txBox="1"/>
          <p:nvPr/>
        </p:nvSpPr>
        <p:spPr>
          <a:xfrm>
            <a:off x="8398256" y="2716530"/>
            <a:ext cx="5892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dirty="0"/>
              <a:t>✅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AB587A-420E-E6C3-FBB5-2720C90677AB}"/>
              </a:ext>
            </a:extLst>
          </p:cNvPr>
          <p:cNvSpPr txBox="1"/>
          <p:nvPr/>
        </p:nvSpPr>
        <p:spPr>
          <a:xfrm>
            <a:off x="6228082" y="2716530"/>
            <a:ext cx="482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A7A0F7-7EBF-1116-36AD-515FB8FDB1E8}"/>
              </a:ext>
            </a:extLst>
          </p:cNvPr>
          <p:cNvSpPr txBox="1"/>
          <p:nvPr/>
        </p:nvSpPr>
        <p:spPr>
          <a:xfrm>
            <a:off x="7665722" y="3143250"/>
            <a:ext cx="482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E0B974-03AE-CA75-4935-CF4A771AF9B2}"/>
              </a:ext>
            </a:extLst>
          </p:cNvPr>
          <p:cNvSpPr txBox="1"/>
          <p:nvPr/>
        </p:nvSpPr>
        <p:spPr>
          <a:xfrm>
            <a:off x="9926322" y="5154930"/>
            <a:ext cx="482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9AB9CF-9358-AE6B-BB5B-275C3C273D6E}"/>
              </a:ext>
            </a:extLst>
          </p:cNvPr>
          <p:cNvSpPr txBox="1"/>
          <p:nvPr/>
        </p:nvSpPr>
        <p:spPr>
          <a:xfrm>
            <a:off x="10708642" y="4240530"/>
            <a:ext cx="4828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❌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D223B6-93B2-5C7D-A577-8B4FB8DF4897}"/>
              </a:ext>
            </a:extLst>
          </p:cNvPr>
          <p:cNvSpPr txBox="1">
            <a:spLocks/>
          </p:cNvSpPr>
          <p:nvPr/>
        </p:nvSpPr>
        <p:spPr>
          <a:xfrm>
            <a:off x="572445" y="3767959"/>
            <a:ext cx="3614276" cy="51625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b="1" dirty="0"/>
              <a:t>Model </a:t>
            </a:r>
            <a:r>
              <a:rPr lang="en-AU" b="1" u="sng" dirty="0"/>
              <a:t>with</a:t>
            </a:r>
            <a:r>
              <a:rPr lang="en-AU" b="1" dirty="0"/>
              <a:t> Lag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B20D1B2-3409-B65C-7B18-26A19C6AA83F}"/>
              </a:ext>
            </a:extLst>
          </p:cNvPr>
          <p:cNvSpPr txBox="1">
            <a:spLocks/>
          </p:cNvSpPr>
          <p:nvPr/>
        </p:nvSpPr>
        <p:spPr>
          <a:xfrm>
            <a:off x="572445" y="5087596"/>
            <a:ext cx="3614276" cy="51625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b="1" dirty="0"/>
              <a:t>Model </a:t>
            </a:r>
            <a:r>
              <a:rPr lang="en-AU" b="1" u="sng" dirty="0"/>
              <a:t>without</a:t>
            </a:r>
            <a:r>
              <a:rPr lang="en-AU" b="1" dirty="0"/>
              <a:t> Lag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9BF590F8-B7B1-0576-DD77-6A9014755F49}"/>
              </a:ext>
            </a:extLst>
          </p:cNvPr>
          <p:cNvSpPr txBox="1">
            <a:spLocks/>
          </p:cNvSpPr>
          <p:nvPr/>
        </p:nvSpPr>
        <p:spPr>
          <a:xfrm>
            <a:off x="2090122" y="4240530"/>
            <a:ext cx="938786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4000" dirty="0"/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35772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E0CF3-70AA-B02D-0A80-149421631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b="1" dirty="0"/>
              <a:t>What Now?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0D90D6-21BD-E888-3218-E1539C93F7D2}"/>
              </a:ext>
            </a:extLst>
          </p:cNvPr>
          <p:cNvGrpSpPr/>
          <p:nvPr/>
        </p:nvGrpSpPr>
        <p:grpSpPr>
          <a:xfrm>
            <a:off x="300722" y="2372604"/>
            <a:ext cx="11590555" cy="1894596"/>
            <a:chOff x="300722" y="3287004"/>
            <a:chExt cx="11590555" cy="189459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64CFC65-5F1C-1237-EF8A-97E31340944A}"/>
                </a:ext>
              </a:extLst>
            </p:cNvPr>
            <p:cNvGrpSpPr/>
            <p:nvPr/>
          </p:nvGrpSpPr>
          <p:grpSpPr>
            <a:xfrm>
              <a:off x="300722" y="3287004"/>
              <a:ext cx="11590555" cy="1894596"/>
              <a:chOff x="-2348498" y="3287004"/>
              <a:chExt cx="13775063" cy="212675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3F4AF398-2E62-5252-005F-86D4E1A98A97}"/>
                  </a:ext>
                </a:extLst>
              </p:cNvPr>
              <p:cNvSpPr/>
              <p:nvPr/>
            </p:nvSpPr>
            <p:spPr>
              <a:xfrm>
                <a:off x="1335639" y="3287004"/>
                <a:ext cx="2722652" cy="2126750"/>
              </a:xfrm>
              <a:prstGeom prst="roundRect">
                <a:avLst/>
              </a:prstGeom>
              <a:solidFill>
                <a:srgbClr val="0070C0">
                  <a:alpha val="66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460136C0-D1FF-5195-51B2-3333FF23003A}"/>
                  </a:ext>
                </a:extLst>
              </p:cNvPr>
              <p:cNvSpPr/>
              <p:nvPr/>
            </p:nvSpPr>
            <p:spPr>
              <a:xfrm>
                <a:off x="5019776" y="3287004"/>
                <a:ext cx="2722652" cy="2126750"/>
              </a:xfrm>
              <a:prstGeom prst="roundRect">
                <a:avLst/>
              </a:prstGeom>
              <a:solidFill>
                <a:srgbClr val="0070C0">
                  <a:alpha val="66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6869B3E-B035-E747-2351-579D918A78E3}"/>
                  </a:ext>
                </a:extLst>
              </p:cNvPr>
              <p:cNvSpPr/>
              <p:nvPr/>
            </p:nvSpPr>
            <p:spPr>
              <a:xfrm>
                <a:off x="8703913" y="3287004"/>
                <a:ext cx="2722652" cy="2126750"/>
              </a:xfrm>
              <a:prstGeom prst="roundRect">
                <a:avLst/>
              </a:prstGeom>
              <a:solidFill>
                <a:srgbClr val="0070C0">
                  <a:alpha val="66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B8EDA984-9A68-B622-8E39-421D6D14CBA0}"/>
                  </a:ext>
                </a:extLst>
              </p:cNvPr>
              <p:cNvCxnSpPr>
                <a:stCxn id="5" idx="3"/>
              </p:cNvCxnSpPr>
              <p:nvPr/>
            </p:nvCxnSpPr>
            <p:spPr>
              <a:xfrm>
                <a:off x="4058291" y="4350379"/>
                <a:ext cx="961485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70711C68-FF9E-304F-E3D1-686AA6963E68}"/>
                  </a:ext>
                </a:extLst>
              </p:cNvPr>
              <p:cNvCxnSpPr/>
              <p:nvPr/>
            </p:nvCxnSpPr>
            <p:spPr>
              <a:xfrm>
                <a:off x="7742428" y="4350379"/>
                <a:ext cx="961485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7ADA393-D1C5-556B-9C8E-568AC6463DA5}"/>
                  </a:ext>
                </a:extLst>
              </p:cNvPr>
              <p:cNvSpPr/>
              <p:nvPr/>
            </p:nvSpPr>
            <p:spPr>
              <a:xfrm>
                <a:off x="-2348498" y="3287004"/>
                <a:ext cx="2722652" cy="2126750"/>
              </a:xfrm>
              <a:prstGeom prst="roundRect">
                <a:avLst/>
              </a:prstGeom>
              <a:solidFill>
                <a:srgbClr val="0070C0">
                  <a:alpha val="66000"/>
                </a:srgb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BC0A9105-0A39-F788-A648-08EBC387508B}"/>
                  </a:ext>
                </a:extLst>
              </p:cNvPr>
              <p:cNvCxnSpPr>
                <a:stCxn id="10" idx="3"/>
              </p:cNvCxnSpPr>
              <p:nvPr/>
            </p:nvCxnSpPr>
            <p:spPr>
              <a:xfrm>
                <a:off x="374154" y="4350379"/>
                <a:ext cx="961485" cy="0"/>
              </a:xfrm>
              <a:prstGeom prst="straightConnector1">
                <a:avLst/>
              </a:prstGeom>
              <a:ln w="444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18E4D955-F513-1EB1-F09B-88B41AC31378}"/>
                </a:ext>
              </a:extLst>
            </p:cNvPr>
            <p:cNvSpPr txBox="1">
              <a:spLocks/>
            </p:cNvSpPr>
            <p:nvPr/>
          </p:nvSpPr>
          <p:spPr>
            <a:xfrm>
              <a:off x="3505326" y="3773471"/>
              <a:ext cx="2186169" cy="10402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3200"/>
                <a:t>Get Spectra + </a:t>
              </a:r>
              <a:br>
                <a:rPr lang="en-AU" sz="3200"/>
              </a:br>
              <a:r>
                <a:rPr lang="en-AU" sz="3200"/>
                <a:t>Light Curves</a:t>
              </a:r>
              <a:endParaRPr lang="en-AU" sz="3200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91B5F66C-5005-F7C7-5633-B8E097BCD417}"/>
                </a:ext>
              </a:extLst>
            </p:cNvPr>
            <p:cNvSpPr txBox="1">
              <a:spLocks/>
            </p:cNvSpPr>
            <p:nvPr/>
          </p:nvSpPr>
          <p:spPr>
            <a:xfrm>
              <a:off x="6552860" y="3714172"/>
              <a:ext cx="2186169" cy="10402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3200" dirty="0"/>
                <a:t>Measure Lag</a:t>
              </a:r>
            </a:p>
          </p:txBody>
        </p:sp>
        <p:sp>
          <p:nvSpPr>
            <p:cNvPr id="14" name="Content Placeholder 2">
              <a:extLst>
                <a:ext uri="{FF2B5EF4-FFF2-40B4-BE49-F238E27FC236}">
                  <a16:creationId xmlns:a16="http://schemas.microsoft.com/office/drawing/2014/main" id="{09815010-5BFA-3813-4DDC-DF316C379749}"/>
                </a:ext>
              </a:extLst>
            </p:cNvPr>
            <p:cNvSpPr txBox="1">
              <a:spLocks/>
            </p:cNvSpPr>
            <p:nvPr/>
          </p:nvSpPr>
          <p:spPr>
            <a:xfrm>
              <a:off x="9705108" y="3773471"/>
              <a:ext cx="2186169" cy="104025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3200" dirty="0"/>
                <a:t>Interpret Results</a:t>
              </a:r>
            </a:p>
          </p:txBody>
        </p:sp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C0EA961F-9B3E-1D94-1AD2-08011C2D3A44}"/>
                </a:ext>
              </a:extLst>
            </p:cNvPr>
            <p:cNvSpPr txBox="1">
              <a:spLocks/>
            </p:cNvSpPr>
            <p:nvPr/>
          </p:nvSpPr>
          <p:spPr>
            <a:xfrm>
              <a:off x="539255" y="3830249"/>
              <a:ext cx="1839477" cy="92670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AU" sz="3200" dirty="0"/>
                <a:t>Observe AGN</a:t>
              </a:r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DC785DF7-E402-838F-98AB-91E86316AC56}"/>
              </a:ext>
            </a:extLst>
          </p:cNvPr>
          <p:cNvSpPr/>
          <p:nvPr/>
        </p:nvSpPr>
        <p:spPr>
          <a:xfrm>
            <a:off x="6187440" y="2052322"/>
            <a:ext cx="3007360" cy="256031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F30082-11AD-0D0C-2F94-A630A29178A2}"/>
              </a:ext>
            </a:extLst>
          </p:cNvPr>
          <p:cNvSpPr txBox="1"/>
          <p:nvPr/>
        </p:nvSpPr>
        <p:spPr>
          <a:xfrm>
            <a:off x="5548829" y="5136696"/>
            <a:ext cx="2867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u="sng" dirty="0">
                <a:solidFill>
                  <a:schemeClr val="tx1">
                    <a:alpha val="66000"/>
                  </a:schemeClr>
                </a:solidFill>
              </a:rPr>
              <a:t>Is This Real? </a:t>
            </a:r>
          </a:p>
          <a:p>
            <a:pPr algn="ctr"/>
            <a:r>
              <a:rPr lang="en-AU" sz="2400" b="1" dirty="0">
                <a:solidFill>
                  <a:schemeClr val="tx1">
                    <a:alpha val="66000"/>
                  </a:schemeClr>
                </a:solidFill>
              </a:rPr>
              <a:t>Need More </a:t>
            </a:r>
            <a:r>
              <a:rPr lang="en-AU" sz="2400" b="1" dirty="0" err="1">
                <a:solidFill>
                  <a:schemeClr val="tx1">
                    <a:alpha val="66000"/>
                  </a:schemeClr>
                </a:solidFill>
              </a:rPr>
              <a:t>MgII</a:t>
            </a:r>
            <a:r>
              <a:rPr lang="en-AU" sz="2400" b="1" dirty="0">
                <a:solidFill>
                  <a:schemeClr val="tx1">
                    <a:alpha val="66000"/>
                  </a:schemeClr>
                </a:solidFill>
              </a:rPr>
              <a:t> Lags to Find Out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86D2E91-080C-36AA-D0A6-5E2B94C9ECAF}"/>
              </a:ext>
            </a:extLst>
          </p:cNvPr>
          <p:cNvGrpSpPr/>
          <p:nvPr/>
        </p:nvGrpSpPr>
        <p:grpSpPr>
          <a:xfrm>
            <a:off x="9168998" y="4860203"/>
            <a:ext cx="1855112" cy="1827792"/>
            <a:chOff x="215758" y="2044557"/>
            <a:chExt cx="4705564" cy="4636267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803AA9AA-1B55-0B04-7CA5-F8AB6B5D2BB3}"/>
                </a:ext>
              </a:extLst>
            </p:cNvPr>
            <p:cNvSpPr/>
            <p:nvPr/>
          </p:nvSpPr>
          <p:spPr>
            <a:xfrm>
              <a:off x="215758" y="2044557"/>
              <a:ext cx="4705564" cy="4572000"/>
            </a:xfrm>
            <a:prstGeom prst="roundRect">
              <a:avLst/>
            </a:prstGeom>
            <a:solidFill>
              <a:schemeClr val="accent1">
                <a:alpha val="54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550F711-3F7E-B792-2DE6-6FFBB8380CD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193" y="2225420"/>
              <a:ext cx="4220452" cy="4455404"/>
            </a:xfrm>
            <a:prstGeom prst="rect">
              <a:avLst/>
            </a:prstGeom>
          </p:spPr>
        </p:pic>
      </p:grp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B38250-77F8-5112-9BEF-161BBFCCC878}"/>
              </a:ext>
            </a:extLst>
          </p:cNvPr>
          <p:cNvCxnSpPr>
            <a:cxnSpLocks/>
          </p:cNvCxnSpPr>
          <p:nvPr/>
        </p:nvCxnSpPr>
        <p:spPr>
          <a:xfrm flipH="1" flipV="1">
            <a:off x="8636000" y="4514763"/>
            <a:ext cx="532998" cy="418159"/>
          </a:xfrm>
          <a:prstGeom prst="straightConnector1">
            <a:avLst/>
          </a:prstGeom>
          <a:ln w="41275">
            <a:solidFill>
              <a:srgbClr val="FF0000">
                <a:alpha val="73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67E3FDE-1AF9-8ACD-05F6-EFA2B5FEC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2" t="-730" r="-1675" b="2324"/>
          <a:stretch/>
        </p:blipFill>
        <p:spPr>
          <a:xfrm>
            <a:off x="3197504" y="4463578"/>
            <a:ext cx="2697100" cy="229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6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EE5B16-11D0-254F-00F5-C72C5F4BFA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/>
              <a:t>Thank You!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1A2D96E-A9F2-200C-CA1C-B46B1C4526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AU"/>
              <a:t>Questions?</a:t>
            </a:r>
            <a:endParaRPr lang="en-A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591D68-AA03-FEB9-BC46-B6F13DC0D5A3}"/>
              </a:ext>
            </a:extLst>
          </p:cNvPr>
          <p:cNvSpPr txBox="1"/>
          <p:nvPr/>
        </p:nvSpPr>
        <p:spPr>
          <a:xfrm>
            <a:off x="680322" y="5614320"/>
            <a:ext cx="4507498" cy="36933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https://hughmcdougall.github.io/</a:t>
            </a:r>
            <a:r>
              <a:rPr lang="en-AU" b="1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65BB75-7F59-A3B8-E654-DDDE41C9EC90}"/>
              </a:ext>
            </a:extLst>
          </p:cNvPr>
          <p:cNvSpPr txBox="1"/>
          <p:nvPr/>
        </p:nvSpPr>
        <p:spPr>
          <a:xfrm>
            <a:off x="6882882" y="5614320"/>
            <a:ext cx="4628796" cy="369332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https://github.com/HughMcDougall/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7585431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26586A-A45B-037F-5D26-CE8E4A4E3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LITMUS - Software</a:t>
            </a:r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C035A9-9F24-8503-DFF9-C14288C05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/>
              <a:t>Programmed in Python, using:</a:t>
            </a:r>
          </a:p>
          <a:p>
            <a:pPr lvl="1"/>
            <a:r>
              <a:rPr lang="en-GB" sz="2000" b="1" dirty="0"/>
              <a:t>JAX </a:t>
            </a:r>
            <a:r>
              <a:rPr lang="en-GB" sz="2000" dirty="0"/>
              <a:t>– Just in time (JIT) compiled language gives massive increase in speed, automatic differentiation (</a:t>
            </a:r>
            <a:r>
              <a:rPr lang="en-GB" sz="2000" dirty="0" err="1"/>
              <a:t>Autodiff</a:t>
            </a:r>
            <a:r>
              <a:rPr lang="en-GB" sz="2000" dirty="0"/>
              <a:t>) opens up entire array of new tools</a:t>
            </a:r>
          </a:p>
          <a:p>
            <a:pPr lvl="1"/>
            <a:r>
              <a:rPr lang="en-GB" sz="2000" b="1" dirty="0"/>
              <a:t>NumPyro</a:t>
            </a:r>
            <a:r>
              <a:rPr lang="en-GB" sz="2000" dirty="0"/>
              <a:t> – Probabilistic programming language </a:t>
            </a:r>
          </a:p>
          <a:p>
            <a:pPr lvl="1"/>
            <a:r>
              <a:rPr lang="en-GB" sz="2000" b="1" dirty="0"/>
              <a:t>TinyGP</a:t>
            </a:r>
            <a:r>
              <a:rPr lang="en-GB" sz="2000" dirty="0"/>
              <a:t>– Gaussian Process modelling package built in JAX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C4830B-7322-75D0-1F11-CBE5879C81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75107"/>
            <a:ext cx="2285455" cy="13255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A2854B-053B-3487-BDAA-8582196E58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5" t="15994" r="32357" b="12253"/>
          <a:stretch/>
        </p:blipFill>
        <p:spPr>
          <a:xfrm>
            <a:off x="3943895" y="4957781"/>
            <a:ext cx="1663622" cy="14811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16C98D0-03D1-86F2-8356-9961179D4E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757" y="4975107"/>
            <a:ext cx="1388030" cy="13428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5A93BA7-FE59-2507-53ED-0BEBBC41D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002" y="4975107"/>
            <a:ext cx="2156298" cy="134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52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103A8F0C-264A-687B-11EB-E14B7E1149C0}"/>
              </a:ext>
            </a:extLst>
          </p:cNvPr>
          <p:cNvCxnSpPr>
            <a:cxnSpLocks/>
            <a:stCxn id="6" idx="3"/>
            <a:endCxn id="14" idx="1"/>
          </p:cNvCxnSpPr>
          <p:nvPr/>
        </p:nvCxnSpPr>
        <p:spPr>
          <a:xfrm>
            <a:off x="1695236" y="4479530"/>
            <a:ext cx="2534292" cy="1309955"/>
          </a:xfrm>
          <a:prstGeom prst="bentConnector3">
            <a:avLst>
              <a:gd name="adj1" fmla="val 163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F23BB5FA-62ED-F1F4-0B23-82B3204F3C6E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1695236" y="3238930"/>
            <a:ext cx="1242430" cy="1240600"/>
          </a:xfrm>
          <a:prstGeom prst="bentConnector3">
            <a:avLst>
              <a:gd name="adj1" fmla="val 328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230375-5F23-FDB1-C71B-03024290A094}"/>
              </a:ext>
            </a:extLst>
          </p:cNvPr>
          <p:cNvCxnSpPr>
            <a:cxnSpLocks/>
          </p:cNvCxnSpPr>
          <p:nvPr/>
        </p:nvCxnSpPr>
        <p:spPr>
          <a:xfrm>
            <a:off x="1839074" y="4479529"/>
            <a:ext cx="8373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9AFC17D8-2472-9CF2-A629-25DF6968CBD1}"/>
              </a:ext>
            </a:extLst>
          </p:cNvPr>
          <p:cNvCxnSpPr>
            <a:cxnSpLocks/>
            <a:endCxn id="8" idx="3"/>
          </p:cNvCxnSpPr>
          <p:nvPr/>
        </p:nvCxnSpPr>
        <p:spPr>
          <a:xfrm rot="16200000" flipV="1">
            <a:off x="8759875" y="3527163"/>
            <a:ext cx="1240599" cy="6641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6A34B1AC-CDC4-B664-0912-14F373F25CCD}"/>
              </a:ext>
            </a:extLst>
          </p:cNvPr>
          <p:cNvCxnSpPr>
            <a:cxnSpLocks/>
            <a:endCxn id="15" idx="3"/>
          </p:cNvCxnSpPr>
          <p:nvPr/>
        </p:nvCxnSpPr>
        <p:spPr>
          <a:xfrm rot="5400000">
            <a:off x="8725196" y="4802440"/>
            <a:ext cx="1309956" cy="66413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678FE93-A46D-3A27-CA96-643814EBA8E2}"/>
              </a:ext>
            </a:extLst>
          </p:cNvPr>
          <p:cNvCxnSpPr>
            <a:cxnSpLocks/>
          </p:cNvCxnSpPr>
          <p:nvPr/>
        </p:nvCxnSpPr>
        <p:spPr>
          <a:xfrm>
            <a:off x="2950395" y="3237898"/>
            <a:ext cx="6761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62C18B8-2178-31F2-5BD7-D9111C43ECB4}"/>
              </a:ext>
            </a:extLst>
          </p:cNvPr>
          <p:cNvCxnSpPr>
            <a:cxnSpLocks/>
          </p:cNvCxnSpPr>
          <p:nvPr/>
        </p:nvCxnSpPr>
        <p:spPr>
          <a:xfrm>
            <a:off x="2950395" y="5789484"/>
            <a:ext cx="676184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1AFE7D7-38A1-FF6F-DD87-F5DBBA7DAB87}"/>
              </a:ext>
            </a:extLst>
          </p:cNvPr>
          <p:cNvSpPr/>
          <p:nvPr/>
        </p:nvSpPr>
        <p:spPr>
          <a:xfrm>
            <a:off x="7589177" y="5359254"/>
            <a:ext cx="1458930" cy="860461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8A84F53-0443-82FF-4166-F8AFE23D6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</a:t>
            </a:r>
            <a:r>
              <a:rPr lang="en-AU" b="1" dirty="0" err="1"/>
              <a:t>OzDES</a:t>
            </a:r>
            <a:r>
              <a:rPr lang="en-AU" b="1" dirty="0"/>
              <a:t> RM Program - Papers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887FC4-5961-7C5B-32A0-9F2D40D2EA14}"/>
              </a:ext>
            </a:extLst>
          </p:cNvPr>
          <p:cNvSpPr txBox="1"/>
          <p:nvPr/>
        </p:nvSpPr>
        <p:spPr>
          <a:xfrm>
            <a:off x="7892885" y="546631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Malik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i="1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BB97985-EA40-7C25-058C-82D47EDC6A92}"/>
              </a:ext>
            </a:extLst>
          </p:cNvPr>
          <p:cNvSpPr/>
          <p:nvPr/>
        </p:nvSpPr>
        <p:spPr>
          <a:xfrm>
            <a:off x="236306" y="4049299"/>
            <a:ext cx="1458930" cy="8604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C825E2-C533-EF01-DEA7-8996A95762BE}"/>
              </a:ext>
            </a:extLst>
          </p:cNvPr>
          <p:cNvSpPr/>
          <p:nvPr/>
        </p:nvSpPr>
        <p:spPr>
          <a:xfrm>
            <a:off x="7589177" y="2808699"/>
            <a:ext cx="1458930" cy="860461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highlight>
                <a:srgbClr val="800000"/>
              </a:highlight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E5A02C7-1296-6BF4-464B-B058F5F6D991}"/>
              </a:ext>
            </a:extLst>
          </p:cNvPr>
          <p:cNvSpPr/>
          <p:nvPr/>
        </p:nvSpPr>
        <p:spPr>
          <a:xfrm>
            <a:off x="2479759" y="4049299"/>
            <a:ext cx="1458930" cy="860461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13940DB-B1E9-0CD1-00B5-40FE227CD351}"/>
              </a:ext>
            </a:extLst>
          </p:cNvPr>
          <p:cNvSpPr/>
          <p:nvPr/>
        </p:nvSpPr>
        <p:spPr>
          <a:xfrm>
            <a:off x="4205555" y="4049301"/>
            <a:ext cx="1458930" cy="860461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2BFC79-EEA8-EBDA-8CDB-EB336526DCDF}"/>
              </a:ext>
            </a:extLst>
          </p:cNvPr>
          <p:cNvSpPr/>
          <p:nvPr/>
        </p:nvSpPr>
        <p:spPr>
          <a:xfrm>
            <a:off x="5897366" y="4049301"/>
            <a:ext cx="1458930" cy="860461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410C6B-81BD-B0EF-0709-D0F0E229791F}"/>
              </a:ext>
            </a:extLst>
          </p:cNvPr>
          <p:cNvSpPr/>
          <p:nvPr/>
        </p:nvSpPr>
        <p:spPr>
          <a:xfrm>
            <a:off x="7589177" y="4049301"/>
            <a:ext cx="1458930" cy="860461"/>
          </a:xfrm>
          <a:prstGeom prst="roundRect">
            <a:avLst/>
          </a:prstGeom>
          <a:solidFill>
            <a:srgbClr val="FF7C8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F42477A-32CF-B5CA-7B06-6223139990D2}"/>
              </a:ext>
            </a:extLst>
          </p:cNvPr>
          <p:cNvSpPr/>
          <p:nvPr/>
        </p:nvSpPr>
        <p:spPr>
          <a:xfrm>
            <a:off x="10047602" y="4049299"/>
            <a:ext cx="1458930" cy="86046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64FA73D-417B-0D4A-CA6B-0D8B308864E5}"/>
              </a:ext>
            </a:extLst>
          </p:cNvPr>
          <p:cNvSpPr/>
          <p:nvPr/>
        </p:nvSpPr>
        <p:spPr>
          <a:xfrm>
            <a:off x="4229528" y="5359254"/>
            <a:ext cx="1458930" cy="860461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CEF82E7-97E3-A47A-2AD6-4AF6029F46D0}"/>
              </a:ext>
            </a:extLst>
          </p:cNvPr>
          <p:cNvSpPr txBox="1"/>
          <p:nvPr/>
        </p:nvSpPr>
        <p:spPr>
          <a:xfrm>
            <a:off x="4509262" y="5466318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Malik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i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323040D-35E4-F3C7-5312-AF5C9A75360B}"/>
              </a:ext>
            </a:extLst>
          </p:cNvPr>
          <p:cNvSpPr txBox="1"/>
          <p:nvPr/>
        </p:nvSpPr>
        <p:spPr>
          <a:xfrm>
            <a:off x="7810332" y="2894054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Penton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i="1" dirty="0">
                <a:solidFill>
                  <a:schemeClr val="bg1"/>
                </a:solidFill>
              </a:rPr>
              <a:t>20??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70482EF-3DC1-D19B-F520-08E8547526F0}"/>
              </a:ext>
            </a:extLst>
          </p:cNvPr>
          <p:cNvSpPr txBox="1"/>
          <p:nvPr/>
        </p:nvSpPr>
        <p:spPr>
          <a:xfrm>
            <a:off x="2890895" y="4156364"/>
            <a:ext cx="728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Yu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i="1" dirty="0">
                <a:solidFill>
                  <a:schemeClr val="bg1"/>
                </a:solidFill>
              </a:rPr>
              <a:t>2019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59AEA05-E228-3773-B817-2E2790E4FC12}"/>
              </a:ext>
            </a:extLst>
          </p:cNvPr>
          <p:cNvSpPr txBox="1"/>
          <p:nvPr/>
        </p:nvSpPr>
        <p:spPr>
          <a:xfrm>
            <a:off x="4588143" y="4156364"/>
            <a:ext cx="726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Yu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i="1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17FD4E9-A8F9-2A7C-EBE5-EC3992A3D306}"/>
              </a:ext>
            </a:extLst>
          </p:cNvPr>
          <p:cNvSpPr txBox="1"/>
          <p:nvPr/>
        </p:nvSpPr>
        <p:spPr>
          <a:xfrm>
            <a:off x="6296759" y="4156364"/>
            <a:ext cx="724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Yu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i="1" dirty="0">
                <a:solidFill>
                  <a:schemeClr val="bg1"/>
                </a:solidFill>
              </a:rPr>
              <a:t>2022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4B345DD-17B0-C1BB-B3A7-E82F89EAF871}"/>
              </a:ext>
            </a:extLst>
          </p:cNvPr>
          <p:cNvSpPr txBox="1"/>
          <p:nvPr/>
        </p:nvSpPr>
        <p:spPr>
          <a:xfrm>
            <a:off x="7981018" y="4156364"/>
            <a:ext cx="726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Yu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i="1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255C4A2-9CA1-1F76-BDBA-B5BBFDB84550}"/>
              </a:ext>
            </a:extLst>
          </p:cNvPr>
          <p:cNvSpPr txBox="1"/>
          <p:nvPr/>
        </p:nvSpPr>
        <p:spPr>
          <a:xfrm>
            <a:off x="2230848" y="2342771"/>
            <a:ext cx="138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b="1" u="sng" dirty="0"/>
              <a:t>CIV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F0E28D5-95A9-1648-66EB-32317D9D6CDB}"/>
                  </a:ext>
                </a:extLst>
              </p:cNvPr>
              <p:cNvSpPr txBox="1"/>
              <p:nvPr/>
            </p:nvSpPr>
            <p:spPr>
              <a:xfrm>
                <a:off x="2274452" y="4953101"/>
                <a:ext cx="13838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AU" sz="2400" b="1" u="sng" dirty="0"/>
                  <a:t>H</a:t>
                </a:r>
                <a14:m>
                  <m:oMath xmlns:m="http://schemas.openxmlformats.org/officeDocument/2006/math">
                    <m:r>
                      <a:rPr lang="en-AU" sz="2400" b="1" i="1" u="sng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AU" sz="2400" b="1" u="sng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F0E28D5-95A9-1648-66EB-32317D9D6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452" y="4953101"/>
                <a:ext cx="1383854" cy="461665"/>
              </a:xfrm>
              <a:prstGeom prst="rect">
                <a:avLst/>
              </a:prstGeom>
              <a:blipFill>
                <a:blip r:embed="rId2"/>
                <a:stretch>
                  <a:fillRect l="-6608" t="-8000" b="-33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0B6424EF-A450-5BB3-39DD-9F2E4F59994A}"/>
              </a:ext>
            </a:extLst>
          </p:cNvPr>
          <p:cNvSpPr txBox="1"/>
          <p:nvPr/>
        </p:nvSpPr>
        <p:spPr>
          <a:xfrm>
            <a:off x="2265378" y="3630239"/>
            <a:ext cx="138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AU" sz="2400" b="1" u="sng" dirty="0" err="1"/>
              <a:t>MgII</a:t>
            </a:r>
            <a:endParaRPr lang="en-AU" sz="2400" b="1" u="sng" dirty="0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77AC8F34-BF1D-5A44-D93D-1F682A04E57E}"/>
              </a:ext>
            </a:extLst>
          </p:cNvPr>
          <p:cNvCxnSpPr/>
          <p:nvPr/>
        </p:nvCxnSpPr>
        <p:spPr>
          <a:xfrm>
            <a:off x="9143737" y="4479529"/>
            <a:ext cx="7842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8D67477-4978-64FE-8925-11EE7619F57B}"/>
              </a:ext>
            </a:extLst>
          </p:cNvPr>
          <p:cNvCxnSpPr>
            <a:cxnSpLocks/>
          </p:cNvCxnSpPr>
          <p:nvPr/>
        </p:nvCxnSpPr>
        <p:spPr>
          <a:xfrm>
            <a:off x="2230848" y="3237144"/>
            <a:ext cx="555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C174FFE-EEBC-00A9-9E71-E8C88E5A1FC7}"/>
              </a:ext>
            </a:extLst>
          </p:cNvPr>
          <p:cNvCxnSpPr/>
          <p:nvPr/>
        </p:nvCxnSpPr>
        <p:spPr>
          <a:xfrm>
            <a:off x="2834717" y="5789484"/>
            <a:ext cx="7842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35BAC93A-6D29-A784-6A3A-29199AEA76AC}"/>
              </a:ext>
            </a:extLst>
          </p:cNvPr>
          <p:cNvCxnSpPr/>
          <p:nvPr/>
        </p:nvCxnSpPr>
        <p:spPr>
          <a:xfrm>
            <a:off x="6237375" y="3237144"/>
            <a:ext cx="7842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839A8493-0F01-A53D-5677-CB152A516E35}"/>
              </a:ext>
            </a:extLst>
          </p:cNvPr>
          <p:cNvCxnSpPr/>
          <p:nvPr/>
        </p:nvCxnSpPr>
        <p:spPr>
          <a:xfrm>
            <a:off x="6237375" y="5788128"/>
            <a:ext cx="7842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4D5B5B7E-32C2-8F76-E62B-D6FB76FEEBEA}"/>
              </a:ext>
            </a:extLst>
          </p:cNvPr>
          <p:cNvSpPr txBox="1"/>
          <p:nvPr/>
        </p:nvSpPr>
        <p:spPr>
          <a:xfrm>
            <a:off x="338787" y="4156363"/>
            <a:ext cx="1177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>
                <a:solidFill>
                  <a:schemeClr val="bg1"/>
                </a:solidFill>
              </a:rPr>
              <a:t>OzDES</a:t>
            </a:r>
            <a:endParaRPr lang="en-AU" b="1" dirty="0">
              <a:solidFill>
                <a:schemeClr val="bg1"/>
              </a:solidFill>
            </a:endParaRPr>
          </a:p>
          <a:p>
            <a:pPr algn="ctr"/>
            <a:r>
              <a:rPr lang="en-AU" b="1" dirty="0">
                <a:solidFill>
                  <a:schemeClr val="bg1"/>
                </a:solidFill>
              </a:rPr>
              <a:t>RM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FCFB0E6-27C7-3E5E-B016-5CF0C8A11939}"/>
              </a:ext>
            </a:extLst>
          </p:cNvPr>
          <p:cNvSpPr txBox="1"/>
          <p:nvPr/>
        </p:nvSpPr>
        <p:spPr>
          <a:xfrm>
            <a:off x="10047601" y="4217919"/>
            <a:ext cx="1458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b="1" dirty="0">
                <a:solidFill>
                  <a:schemeClr val="bg1"/>
                </a:solidFill>
              </a:rPr>
              <a:t>McDougall, 2025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17E22D-6AB3-AF54-E29F-7966A513A20C}"/>
              </a:ext>
            </a:extLst>
          </p:cNvPr>
          <p:cNvSpPr txBox="1"/>
          <p:nvPr/>
        </p:nvSpPr>
        <p:spPr>
          <a:xfrm>
            <a:off x="10047601" y="3222303"/>
            <a:ext cx="145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/>
              <a:t>Wrap-Up Paper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78F9F45A-8DA8-EACE-1665-92513E2164E8}"/>
              </a:ext>
            </a:extLst>
          </p:cNvPr>
          <p:cNvSpPr/>
          <p:nvPr/>
        </p:nvSpPr>
        <p:spPr>
          <a:xfrm>
            <a:off x="7314659" y="2563441"/>
            <a:ext cx="1926946" cy="128135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152CE4F-0A8D-D91D-4C06-07196AAE35E1}"/>
              </a:ext>
            </a:extLst>
          </p:cNvPr>
          <p:cNvSpPr/>
          <p:nvPr/>
        </p:nvSpPr>
        <p:spPr>
          <a:xfrm>
            <a:off x="9813592" y="3869627"/>
            <a:ext cx="1926946" cy="128135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55880B4-C037-92B8-B340-691B1EA87807}"/>
              </a:ext>
            </a:extLst>
          </p:cNvPr>
          <p:cNvSpPr/>
          <p:nvPr/>
        </p:nvSpPr>
        <p:spPr>
          <a:xfrm>
            <a:off x="5015687" y="2808699"/>
            <a:ext cx="1458930" cy="860461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highlight>
                <a:srgbClr val="800000"/>
              </a:highligh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492118-31AA-5559-ADE4-05A4ADAC8D23}"/>
              </a:ext>
            </a:extLst>
          </p:cNvPr>
          <p:cNvSpPr txBox="1"/>
          <p:nvPr/>
        </p:nvSpPr>
        <p:spPr>
          <a:xfrm>
            <a:off x="5236838" y="2894054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solidFill>
                  <a:schemeClr val="bg1"/>
                </a:solidFill>
              </a:rPr>
              <a:t>Penton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i="1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E0FD1A8-CE0B-F1D6-3E29-D89E11252322}"/>
              </a:ext>
            </a:extLst>
          </p:cNvPr>
          <p:cNvSpPr/>
          <p:nvPr/>
        </p:nvSpPr>
        <p:spPr>
          <a:xfrm>
            <a:off x="2937666" y="2808699"/>
            <a:ext cx="1458930" cy="860461"/>
          </a:xfrm>
          <a:prstGeom prst="roundRect">
            <a:avLst/>
          </a:prstGeom>
          <a:solidFill>
            <a:srgbClr val="99FF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highlight>
                <a:srgbClr val="800000"/>
              </a:highligh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334BEC-92A9-46A8-C8B5-0AFA53CB934C}"/>
              </a:ext>
            </a:extLst>
          </p:cNvPr>
          <p:cNvSpPr txBox="1"/>
          <p:nvPr/>
        </p:nvSpPr>
        <p:spPr>
          <a:xfrm>
            <a:off x="3034585" y="2894054"/>
            <a:ext cx="1265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 err="1">
                <a:solidFill>
                  <a:schemeClr val="bg1"/>
                </a:solidFill>
              </a:rPr>
              <a:t>Hoorman</a:t>
            </a:r>
            <a:br>
              <a:rPr lang="en-AU" b="1" dirty="0">
                <a:solidFill>
                  <a:schemeClr val="bg1"/>
                </a:solidFill>
              </a:rPr>
            </a:br>
            <a:r>
              <a:rPr lang="en-AU" b="1" i="1" dirty="0">
                <a:solidFill>
                  <a:schemeClr val="bg1"/>
                </a:solidFill>
              </a:rPr>
              <a:t>2019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06B9A8D-3D8E-6847-B05A-84761BAA0FC9}"/>
              </a:ext>
            </a:extLst>
          </p:cNvPr>
          <p:cNvCxnSpPr>
            <a:cxnSpLocks/>
          </p:cNvCxnSpPr>
          <p:nvPr/>
        </p:nvCxnSpPr>
        <p:spPr>
          <a:xfrm>
            <a:off x="4396596" y="3237144"/>
            <a:ext cx="5550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DE45E0-4309-A558-7CB3-DEEA1D8E5E9C}"/>
              </a:ext>
            </a:extLst>
          </p:cNvPr>
          <p:cNvCxnSpPr>
            <a:cxnSpLocks/>
          </p:cNvCxnSpPr>
          <p:nvPr/>
        </p:nvCxnSpPr>
        <p:spPr>
          <a:xfrm>
            <a:off x="3960495" y="4478173"/>
            <a:ext cx="2450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B8E8C2C-EEC6-00B1-507A-516DB7F6C6D5}"/>
              </a:ext>
            </a:extLst>
          </p:cNvPr>
          <p:cNvCxnSpPr>
            <a:cxnSpLocks/>
          </p:cNvCxnSpPr>
          <p:nvPr/>
        </p:nvCxnSpPr>
        <p:spPr>
          <a:xfrm>
            <a:off x="5692140" y="4478173"/>
            <a:ext cx="205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EF7297A9-A8B8-1CD4-41B8-B1660C769733}"/>
              </a:ext>
            </a:extLst>
          </p:cNvPr>
          <p:cNvCxnSpPr>
            <a:cxnSpLocks/>
          </p:cNvCxnSpPr>
          <p:nvPr/>
        </p:nvCxnSpPr>
        <p:spPr>
          <a:xfrm>
            <a:off x="7383202" y="4478173"/>
            <a:ext cx="205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44476D9-9D92-C729-E336-349E05A87F72}"/>
              </a:ext>
            </a:extLst>
          </p:cNvPr>
          <p:cNvCxnSpPr>
            <a:cxnSpLocks/>
          </p:cNvCxnSpPr>
          <p:nvPr/>
        </p:nvCxnSpPr>
        <p:spPr>
          <a:xfrm>
            <a:off x="9394882" y="4478173"/>
            <a:ext cx="2059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87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 animBg="1"/>
      <p:bldP spid="7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61661-8437-2715-4849-293EC8B0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The Hierarchy of Modelling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97D4BD-E30F-A63C-6810-DDF1C343AED9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3578369" y="3502298"/>
            <a:ext cx="990263" cy="0"/>
          </a:xfrm>
          <a:prstGeom prst="straightConnector1">
            <a:avLst/>
          </a:prstGeom>
          <a:ln w="38100">
            <a:solidFill>
              <a:schemeClr val="tx1">
                <a:alpha val="72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AF4C81E-E12B-1DD6-7A06-0BAEB9987DCF}"/>
              </a:ext>
            </a:extLst>
          </p:cNvPr>
          <p:cNvSpPr txBox="1"/>
          <p:nvPr/>
        </p:nvSpPr>
        <p:spPr>
          <a:xfrm>
            <a:off x="1372307" y="2902133"/>
            <a:ext cx="2206062" cy="1200329"/>
          </a:xfrm>
          <a:prstGeom prst="rect">
            <a:avLst/>
          </a:prstGeom>
          <a:solidFill>
            <a:srgbClr val="0070C0">
              <a:alpha val="44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u="sng" dirty="0">
                <a:solidFill>
                  <a:schemeClr val="tx1"/>
                </a:solidFill>
              </a:rPr>
              <a:t>Physics Model</a:t>
            </a:r>
          </a:p>
          <a:p>
            <a:pPr algn="ctr"/>
            <a:endParaRPr lang="en-AU" b="1" u="sng" dirty="0">
              <a:solidFill>
                <a:schemeClr val="tx1"/>
              </a:solidFill>
            </a:endParaRPr>
          </a:p>
          <a:p>
            <a:pPr algn="ctr"/>
            <a:r>
              <a:rPr lang="en-AU" b="1" i="1" dirty="0">
                <a:solidFill>
                  <a:schemeClr val="tx1"/>
                </a:solidFill>
              </a:rPr>
              <a:t>What are we seeing?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55E2D9-C237-1E07-84DF-F50A8C6C3D9D}"/>
              </a:ext>
            </a:extLst>
          </p:cNvPr>
          <p:cNvSpPr txBox="1"/>
          <p:nvPr/>
        </p:nvSpPr>
        <p:spPr>
          <a:xfrm>
            <a:off x="4568632" y="2902133"/>
            <a:ext cx="2206062" cy="1200329"/>
          </a:xfrm>
          <a:prstGeom prst="rect">
            <a:avLst/>
          </a:prstGeom>
          <a:solidFill>
            <a:srgbClr val="0070C0">
              <a:alpha val="44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u="sng" dirty="0">
                <a:solidFill>
                  <a:schemeClr val="tx1"/>
                </a:solidFill>
              </a:rPr>
              <a:t>Statistics</a:t>
            </a:r>
            <a:br>
              <a:rPr lang="en-AU" b="1" dirty="0">
                <a:solidFill>
                  <a:schemeClr val="tx1"/>
                </a:solidFill>
              </a:rPr>
            </a:br>
            <a:r>
              <a:rPr lang="en-AU" b="1" i="1" dirty="0">
                <a:solidFill>
                  <a:schemeClr val="tx1"/>
                </a:solidFill>
              </a:rPr>
              <a:t>How do we describe this with maths?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F4DCC-CAA9-2A97-C4ED-7C06EC2E0DEB}"/>
              </a:ext>
            </a:extLst>
          </p:cNvPr>
          <p:cNvSpPr txBox="1"/>
          <p:nvPr/>
        </p:nvSpPr>
        <p:spPr>
          <a:xfrm>
            <a:off x="7764957" y="2902133"/>
            <a:ext cx="2206062" cy="1200329"/>
          </a:xfrm>
          <a:prstGeom prst="rect">
            <a:avLst/>
          </a:prstGeom>
          <a:solidFill>
            <a:srgbClr val="0070C0">
              <a:alpha val="44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u="sng" dirty="0" err="1">
                <a:solidFill>
                  <a:schemeClr val="tx1"/>
                </a:solidFill>
              </a:rPr>
              <a:t>Numerics</a:t>
            </a:r>
            <a:endParaRPr lang="en-AU" b="1" u="sng" dirty="0">
              <a:solidFill>
                <a:schemeClr val="tx1"/>
              </a:solidFill>
            </a:endParaRPr>
          </a:p>
          <a:p>
            <a:pPr algn="ctr"/>
            <a:br>
              <a:rPr lang="en-AU" b="1" dirty="0">
                <a:solidFill>
                  <a:schemeClr val="tx1"/>
                </a:solidFill>
              </a:rPr>
            </a:br>
            <a:r>
              <a:rPr lang="en-AU" b="1" i="1" dirty="0">
                <a:solidFill>
                  <a:schemeClr val="tx1"/>
                </a:solidFill>
              </a:rPr>
              <a:t>How do we calculate this?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EE37EDC-8559-C3E6-F8D4-FE5C7AC3C780}"/>
              </a:ext>
            </a:extLst>
          </p:cNvPr>
          <p:cNvCxnSpPr>
            <a:cxnSpLocks/>
          </p:cNvCxnSpPr>
          <p:nvPr/>
        </p:nvCxnSpPr>
        <p:spPr>
          <a:xfrm flipV="1">
            <a:off x="9971020" y="3502297"/>
            <a:ext cx="441412" cy="1"/>
          </a:xfrm>
          <a:prstGeom prst="straightConnector1">
            <a:avLst/>
          </a:prstGeom>
          <a:ln w="38100">
            <a:solidFill>
              <a:schemeClr val="tx1">
                <a:alpha val="72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C75087-AEDE-9C47-1A2F-AE811A40B410}"/>
              </a:ext>
            </a:extLst>
          </p:cNvPr>
          <p:cNvSpPr txBox="1"/>
          <p:nvPr/>
        </p:nvSpPr>
        <p:spPr>
          <a:xfrm>
            <a:off x="421485" y="5300831"/>
            <a:ext cx="292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What is Reverberation Mapping?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3FF19-A15B-9EBA-00CA-E08C2AD3E52B}"/>
              </a:ext>
            </a:extLst>
          </p:cNvPr>
          <p:cNvSpPr txBox="1"/>
          <p:nvPr/>
        </p:nvSpPr>
        <p:spPr>
          <a:xfrm>
            <a:off x="4206703" y="5300831"/>
            <a:ext cx="292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/>
              <a:t>RM Benchmark / Statistical Re-Analysis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6B9B4F-3D08-54D9-040C-1BE047FC6281}"/>
              </a:ext>
            </a:extLst>
          </p:cNvPr>
          <p:cNvSpPr txBox="1"/>
          <p:nvPr/>
        </p:nvSpPr>
        <p:spPr>
          <a:xfrm>
            <a:off x="7688253" y="5162332"/>
            <a:ext cx="29299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dirty="0">
                <a:latin typeface="Courier New" panose="02070309020205020404" pitchFamily="49" charset="0"/>
                <a:cs typeface="Courier New" panose="02070309020205020404" pitchFamily="49" charset="0"/>
              </a:rPr>
              <a:t>LITMUS</a:t>
            </a:r>
            <a:r>
              <a:rPr lang="en-AU" b="1" dirty="0"/>
              <a:t> – Modern  Reverberation Mapping Software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4CCF9E5-AA80-D90D-8412-E7A64BF09621}"/>
              </a:ext>
            </a:extLst>
          </p:cNvPr>
          <p:cNvCxnSpPr/>
          <p:nvPr/>
        </p:nvCxnSpPr>
        <p:spPr>
          <a:xfrm>
            <a:off x="6774694" y="3502298"/>
            <a:ext cx="990263" cy="0"/>
          </a:xfrm>
          <a:prstGeom prst="straightConnector1">
            <a:avLst/>
          </a:prstGeom>
          <a:ln w="38100">
            <a:solidFill>
              <a:schemeClr val="tx1">
                <a:alpha val="72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9D74134-85E0-383D-ABE1-B9D14C8F0BC5}"/>
              </a:ext>
            </a:extLst>
          </p:cNvPr>
          <p:cNvSpPr txBox="1"/>
          <p:nvPr/>
        </p:nvSpPr>
        <p:spPr>
          <a:xfrm>
            <a:off x="10521533" y="3317631"/>
            <a:ext cx="123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u="sng" dirty="0"/>
              <a:t>Results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CFFA9E-EFEA-5405-2E68-1F2CE8413F33}"/>
              </a:ext>
            </a:extLst>
          </p:cNvPr>
          <p:cNvCxnSpPr>
            <a:cxnSpLocks/>
          </p:cNvCxnSpPr>
          <p:nvPr/>
        </p:nvCxnSpPr>
        <p:spPr>
          <a:xfrm flipH="1">
            <a:off x="1798320" y="4363358"/>
            <a:ext cx="411994" cy="798974"/>
          </a:xfrm>
          <a:prstGeom prst="straightConnector1">
            <a:avLst/>
          </a:prstGeom>
          <a:ln w="38100">
            <a:solidFill>
              <a:schemeClr val="tx1">
                <a:alpha val="72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A4AE59A-5E2A-12E2-3611-93C84ABDD9B1}"/>
              </a:ext>
            </a:extLst>
          </p:cNvPr>
          <p:cNvCxnSpPr>
            <a:cxnSpLocks/>
          </p:cNvCxnSpPr>
          <p:nvPr/>
        </p:nvCxnSpPr>
        <p:spPr>
          <a:xfrm>
            <a:off x="5671662" y="4290060"/>
            <a:ext cx="0" cy="880369"/>
          </a:xfrm>
          <a:prstGeom prst="straightConnector1">
            <a:avLst/>
          </a:prstGeom>
          <a:ln w="38100">
            <a:solidFill>
              <a:schemeClr val="tx1">
                <a:alpha val="72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F418F47-796E-C113-AC5F-CEAD33322063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8966962" y="4290060"/>
            <a:ext cx="186251" cy="872272"/>
          </a:xfrm>
          <a:prstGeom prst="straightConnector1">
            <a:avLst/>
          </a:prstGeom>
          <a:ln w="38100">
            <a:solidFill>
              <a:schemeClr val="tx1">
                <a:alpha val="72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5FAC82D-38C0-A0C9-B88C-FD4AE208A71F}"/>
              </a:ext>
            </a:extLst>
          </p:cNvPr>
          <p:cNvSpPr txBox="1"/>
          <p:nvPr/>
        </p:nvSpPr>
        <p:spPr>
          <a:xfrm>
            <a:off x="4568632" y="6137965"/>
            <a:ext cx="23029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1" u="sng" dirty="0"/>
              <a:t>Today’s Talk</a:t>
            </a:r>
          </a:p>
        </p:txBody>
      </p:sp>
    </p:spTree>
    <p:extLst>
      <p:ext uri="{BB962C8B-B14F-4D97-AF65-F5344CB8AC3E}">
        <p14:creationId xmlns:p14="http://schemas.microsoft.com/office/powerpoint/2010/main" val="24713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EA624-AD60-507F-EBCA-997E92EAEA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19C0AC08-7304-5E79-FCA9-ABCD74D13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64" y="2177578"/>
            <a:ext cx="2376587" cy="25028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A82F1BE-8112-7544-D40C-57E43B28C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631688"/>
            <a:ext cx="8144134" cy="158660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AU" dirty="0"/>
              <a:t>Part 1</a:t>
            </a:r>
            <a:br>
              <a:rPr lang="en-AU" dirty="0"/>
            </a:br>
            <a:r>
              <a:rPr lang="en-AU" dirty="0">
                <a:cs typeface="Courier New" panose="02070309020205020404" pitchFamily="49" charset="0"/>
              </a:rPr>
              <a:t>Reverberation Mapping</a:t>
            </a:r>
          </a:p>
        </p:txBody>
      </p:sp>
    </p:spTree>
    <p:extLst>
      <p:ext uri="{BB962C8B-B14F-4D97-AF65-F5344CB8AC3E}">
        <p14:creationId xmlns:p14="http://schemas.microsoft.com/office/powerpoint/2010/main" val="213446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B9F52F8-EFF4-9F75-07BA-D6E1198EA736}"/>
              </a:ext>
            </a:extLst>
          </p:cNvPr>
          <p:cNvSpPr/>
          <p:nvPr/>
        </p:nvSpPr>
        <p:spPr>
          <a:xfrm>
            <a:off x="6301348" y="4042708"/>
            <a:ext cx="4976252" cy="1004603"/>
          </a:xfrm>
          <a:prstGeom prst="round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A8F68-9C10-2665-656A-B066A9B28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/>
              <a:t>Supermassive Black Holes</a:t>
            </a:r>
            <a:br>
              <a:rPr lang="en-AU" dirty="0"/>
            </a:br>
            <a:r>
              <a:rPr lang="en-AU" dirty="0"/>
              <a:t>(SMBH)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FE797DC-E5FB-F994-0F5F-95842E431600}"/>
              </a:ext>
            </a:extLst>
          </p:cNvPr>
          <p:cNvSpPr/>
          <p:nvPr/>
        </p:nvSpPr>
        <p:spPr>
          <a:xfrm>
            <a:off x="6301348" y="5497833"/>
            <a:ext cx="4976252" cy="1004603"/>
          </a:xfrm>
          <a:prstGeom prst="round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 descr="A bright light in the dark&#10;&#10;Description automatically generated">
            <a:extLst>
              <a:ext uri="{FF2B5EF4-FFF2-40B4-BE49-F238E27FC236}">
                <a16:creationId xmlns:a16="http://schemas.microsoft.com/office/drawing/2014/main" id="{DBE20E93-9842-49E7-F8B8-C65AA0B709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757179"/>
            <a:ext cx="4949484" cy="3301118"/>
          </a:xfrm>
          <a:prstGeom prst="rect">
            <a:avLst/>
          </a:prstGeom>
          <a:noFill/>
          <a:ln>
            <a:noFill/>
          </a:ln>
          <a:effectLst>
            <a:softEdge rad="342900"/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336FD89-32AC-12FC-CD46-0BFAA5A6EC2C}"/>
              </a:ext>
            </a:extLst>
          </p:cNvPr>
          <p:cNvSpPr/>
          <p:nvPr/>
        </p:nvSpPr>
        <p:spPr>
          <a:xfrm>
            <a:off x="6301348" y="2630137"/>
            <a:ext cx="4976252" cy="1004603"/>
          </a:xfrm>
          <a:prstGeom prst="round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B0F362C5-A93A-6600-2B23-2A734B826F65}"/>
              </a:ext>
            </a:extLst>
          </p:cNvPr>
          <p:cNvSpPr txBox="1">
            <a:spLocks/>
          </p:cNvSpPr>
          <p:nvPr/>
        </p:nvSpPr>
        <p:spPr>
          <a:xfrm>
            <a:off x="6096000" y="4443885"/>
            <a:ext cx="5425049" cy="6034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1800" b="1" dirty="0"/>
              <a:t>Co-Evolve with their host galaxies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C3784D9A-8324-013B-334B-2BCB1E0E2EDE}"/>
              </a:ext>
            </a:extLst>
          </p:cNvPr>
          <p:cNvSpPr txBox="1">
            <a:spLocks/>
          </p:cNvSpPr>
          <p:nvPr/>
        </p:nvSpPr>
        <p:spPr>
          <a:xfrm>
            <a:off x="6198674" y="2825847"/>
            <a:ext cx="5425049" cy="6131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000" b="1" dirty="0"/>
              <a:t>Super-Massive Black Holes act as Galactic Nuclei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05799ED5-4E7C-C1E2-E4DA-137559AF1D63}"/>
              </a:ext>
            </a:extLst>
          </p:cNvPr>
          <p:cNvSpPr txBox="1">
            <a:spLocks/>
          </p:cNvSpPr>
          <p:nvPr/>
        </p:nvSpPr>
        <p:spPr>
          <a:xfrm>
            <a:off x="6076949" y="5650990"/>
            <a:ext cx="5425049" cy="6982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AU" sz="2000" b="1" dirty="0"/>
              <a:t>Can’t understand galaxies without understanding SMBH</a:t>
            </a:r>
          </a:p>
        </p:txBody>
      </p:sp>
    </p:spTree>
    <p:extLst>
      <p:ext uri="{BB962C8B-B14F-4D97-AF65-F5344CB8AC3E}">
        <p14:creationId xmlns:p14="http://schemas.microsoft.com/office/powerpoint/2010/main" val="287125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7BDB-BC1E-18E8-8D1F-02C9ABC1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b="1" dirty="0"/>
              <a:t>AGN Feedback – Vital to Galaxy Formation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685AB22-C821-423F-666A-AC9DE796EB9D}"/>
              </a:ext>
            </a:extLst>
          </p:cNvPr>
          <p:cNvGrpSpPr/>
          <p:nvPr/>
        </p:nvGrpSpPr>
        <p:grpSpPr>
          <a:xfrm>
            <a:off x="1035558" y="1993004"/>
            <a:ext cx="4451693" cy="4451695"/>
            <a:chOff x="3826564" y="1993004"/>
            <a:chExt cx="4451693" cy="4451695"/>
          </a:xfrm>
        </p:grpSpPr>
        <p:pic>
          <p:nvPicPr>
            <p:cNvPr id="15" name="Picture 14" descr="A galaxy in space with stars&#10;&#10;Description automatically generated">
              <a:extLst>
                <a:ext uri="{FF2B5EF4-FFF2-40B4-BE49-F238E27FC236}">
                  <a16:creationId xmlns:a16="http://schemas.microsoft.com/office/drawing/2014/main" id="{5D8209EB-EFB1-D5D0-2645-388F2A7BF0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3" t="9606" r="7327" b="10461"/>
            <a:stretch/>
          </p:blipFill>
          <p:spPr>
            <a:xfrm>
              <a:off x="3826564" y="1993004"/>
              <a:ext cx="4451693" cy="4451695"/>
            </a:xfrm>
            <a:prstGeom prst="rect">
              <a:avLst/>
            </a:prstGeom>
            <a:effectLst>
              <a:softEdge rad="215900"/>
            </a:effectLst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5B5C0905-94CB-4CA8-BA0C-419FB7734CD6}"/>
                </a:ext>
              </a:extLst>
            </p:cNvPr>
            <p:cNvCxnSpPr>
              <a:cxnSpLocks/>
            </p:cNvCxnSpPr>
            <p:nvPr/>
          </p:nvCxnSpPr>
          <p:spPr>
            <a:xfrm rot="20476778" flipV="1">
              <a:off x="6352923" y="2961125"/>
              <a:ext cx="569905" cy="611624"/>
            </a:xfrm>
            <a:prstGeom prst="straightConnector1">
              <a:avLst/>
            </a:prstGeom>
            <a:ln w="34925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1ADE37C-4C02-A2FF-18A1-FF9A22976D24}"/>
                </a:ext>
              </a:extLst>
            </p:cNvPr>
            <p:cNvCxnSpPr>
              <a:cxnSpLocks/>
            </p:cNvCxnSpPr>
            <p:nvPr/>
          </p:nvCxnSpPr>
          <p:spPr>
            <a:xfrm rot="20476778">
              <a:off x="6864935" y="4129243"/>
              <a:ext cx="659501" cy="332369"/>
            </a:xfrm>
            <a:prstGeom prst="straightConnector1">
              <a:avLst/>
            </a:prstGeom>
            <a:ln w="34925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17658867-53E9-B705-E1F4-F86895F19D51}"/>
                </a:ext>
              </a:extLst>
            </p:cNvPr>
            <p:cNvCxnSpPr>
              <a:cxnSpLocks/>
            </p:cNvCxnSpPr>
            <p:nvPr/>
          </p:nvCxnSpPr>
          <p:spPr>
            <a:xfrm rot="20476778" flipH="1">
              <a:off x="5865105" y="4836855"/>
              <a:ext cx="370335" cy="496260"/>
            </a:xfrm>
            <a:prstGeom prst="straightConnector1">
              <a:avLst/>
            </a:prstGeom>
            <a:ln w="34925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6A89873-1084-486F-F080-A0F596696C69}"/>
                </a:ext>
              </a:extLst>
            </p:cNvPr>
            <p:cNvCxnSpPr>
              <a:cxnSpLocks/>
            </p:cNvCxnSpPr>
            <p:nvPr/>
          </p:nvCxnSpPr>
          <p:spPr>
            <a:xfrm rot="20476778" flipH="1" flipV="1">
              <a:off x="4728648" y="4002039"/>
              <a:ext cx="679175" cy="424598"/>
            </a:xfrm>
            <a:prstGeom prst="straightConnector1">
              <a:avLst/>
            </a:prstGeom>
            <a:ln w="34925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9F77FA2-8F3F-F455-FA6A-1AB859384DFC}"/>
                </a:ext>
              </a:extLst>
            </p:cNvPr>
            <p:cNvCxnSpPr>
              <a:cxnSpLocks/>
            </p:cNvCxnSpPr>
            <p:nvPr/>
          </p:nvCxnSpPr>
          <p:spPr>
            <a:xfrm rot="20476778" flipV="1">
              <a:off x="5846739" y="2819886"/>
              <a:ext cx="0" cy="808019"/>
            </a:xfrm>
            <a:prstGeom prst="straightConnector1">
              <a:avLst/>
            </a:prstGeom>
            <a:ln w="34925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CA55ECF3-D57C-B1E2-D2DB-0303CC20DC20}"/>
                </a:ext>
              </a:extLst>
            </p:cNvPr>
            <p:cNvCxnSpPr>
              <a:cxnSpLocks/>
            </p:cNvCxnSpPr>
            <p:nvPr/>
          </p:nvCxnSpPr>
          <p:spPr>
            <a:xfrm rot="20476778">
              <a:off x="6607966" y="4399896"/>
              <a:ext cx="450695" cy="663201"/>
            </a:xfrm>
            <a:prstGeom prst="straightConnector1">
              <a:avLst/>
            </a:prstGeom>
            <a:ln w="34925">
              <a:solidFill>
                <a:schemeClr val="tx1">
                  <a:alpha val="6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E6E18D6-B66D-C081-6DC7-EC17E7FC0DB4}"/>
              </a:ext>
            </a:extLst>
          </p:cNvPr>
          <p:cNvSpPr txBox="1"/>
          <p:nvPr/>
        </p:nvSpPr>
        <p:spPr>
          <a:xfrm>
            <a:off x="5662860" y="2275426"/>
            <a:ext cx="1246689" cy="369332"/>
          </a:xfrm>
          <a:prstGeom prst="rect">
            <a:avLst/>
          </a:prstGeom>
          <a:solidFill>
            <a:srgbClr val="0070C0">
              <a:alpha val="44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Gas</a:t>
            </a:r>
            <a:endParaRPr lang="en-AU" b="1" i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4E396DA-5FF5-63A8-0820-D4435CEF3CA7}"/>
              </a:ext>
            </a:extLst>
          </p:cNvPr>
          <p:cNvCxnSpPr>
            <a:cxnSpLocks/>
          </p:cNvCxnSpPr>
          <p:nvPr/>
        </p:nvCxnSpPr>
        <p:spPr>
          <a:xfrm flipV="1">
            <a:off x="6978468" y="2536059"/>
            <a:ext cx="1643107" cy="11471"/>
          </a:xfrm>
          <a:prstGeom prst="straightConnector1">
            <a:avLst/>
          </a:prstGeom>
          <a:ln w="38100">
            <a:solidFill>
              <a:schemeClr val="tx1">
                <a:alpha val="72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5EF26AA-DF56-0221-FC79-46F121F007A9}"/>
              </a:ext>
            </a:extLst>
          </p:cNvPr>
          <p:cNvSpPr txBox="1"/>
          <p:nvPr/>
        </p:nvSpPr>
        <p:spPr>
          <a:xfrm>
            <a:off x="7055084" y="2157332"/>
            <a:ext cx="1239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i="1" dirty="0"/>
              <a:t>Gravity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5541C1-A8ED-7E70-6656-19343ABF5C83}"/>
              </a:ext>
            </a:extLst>
          </p:cNvPr>
          <p:cNvSpPr txBox="1"/>
          <p:nvPr/>
        </p:nvSpPr>
        <p:spPr>
          <a:xfrm>
            <a:off x="8734800" y="2212103"/>
            <a:ext cx="1395963" cy="646331"/>
          </a:xfrm>
          <a:prstGeom prst="rect">
            <a:avLst/>
          </a:prstGeom>
          <a:solidFill>
            <a:srgbClr val="0070C0">
              <a:alpha val="44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Accretion</a:t>
            </a:r>
          </a:p>
          <a:p>
            <a:pPr algn="ctr"/>
            <a:r>
              <a:rPr lang="en-AU" b="1" dirty="0">
                <a:solidFill>
                  <a:schemeClr val="tx1"/>
                </a:solidFill>
              </a:rPr>
              <a:t>Disk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2F1C639-E81E-A190-4527-C354FC34B7A4}"/>
              </a:ext>
            </a:extLst>
          </p:cNvPr>
          <p:cNvCxnSpPr>
            <a:cxnSpLocks/>
          </p:cNvCxnSpPr>
          <p:nvPr/>
        </p:nvCxnSpPr>
        <p:spPr>
          <a:xfrm>
            <a:off x="9377749" y="3119515"/>
            <a:ext cx="0" cy="2274876"/>
          </a:xfrm>
          <a:prstGeom prst="straightConnector1">
            <a:avLst/>
          </a:prstGeom>
          <a:ln w="38100">
            <a:solidFill>
              <a:schemeClr val="tx1">
                <a:alpha val="72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A146340-B86E-C47A-A8CB-50EC443D8584}"/>
              </a:ext>
            </a:extLst>
          </p:cNvPr>
          <p:cNvSpPr txBox="1"/>
          <p:nvPr/>
        </p:nvSpPr>
        <p:spPr>
          <a:xfrm>
            <a:off x="8554367" y="5517918"/>
            <a:ext cx="1612593" cy="646331"/>
          </a:xfrm>
          <a:prstGeom prst="rect">
            <a:avLst/>
          </a:prstGeom>
          <a:solidFill>
            <a:srgbClr val="0070C0">
              <a:alpha val="44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Gas Disperses</a:t>
            </a:r>
            <a:endParaRPr lang="en-AU" b="1" i="1" dirty="0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A5D3432-326A-3EB7-8412-5FF690E559AE}"/>
              </a:ext>
            </a:extLst>
          </p:cNvPr>
          <p:cNvSpPr txBox="1"/>
          <p:nvPr/>
        </p:nvSpPr>
        <p:spPr>
          <a:xfrm>
            <a:off x="5659121" y="5240919"/>
            <a:ext cx="1395963" cy="923330"/>
          </a:xfrm>
          <a:prstGeom prst="rect">
            <a:avLst/>
          </a:prstGeom>
          <a:solidFill>
            <a:srgbClr val="0070C0">
              <a:alpha val="44000"/>
            </a:srgbClr>
          </a:solidFill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0">
            <a:spAutoFit/>
          </a:bodyPr>
          <a:lstStyle/>
          <a:p>
            <a:pPr algn="ctr"/>
            <a:r>
              <a:rPr lang="en-AU" b="1" dirty="0">
                <a:solidFill>
                  <a:schemeClr val="tx1"/>
                </a:solidFill>
              </a:rPr>
              <a:t>Star Formation Quenched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F1ADCDC-6471-1843-B94B-79A2F167E37B}"/>
              </a:ext>
            </a:extLst>
          </p:cNvPr>
          <p:cNvSpPr txBox="1"/>
          <p:nvPr/>
        </p:nvSpPr>
        <p:spPr>
          <a:xfrm>
            <a:off x="9360663" y="3878066"/>
            <a:ext cx="1446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b="1" i="1" dirty="0"/>
              <a:t>Radiation Pressure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47F489ED-C524-F2D3-0D43-0B2989D61AD8}"/>
              </a:ext>
            </a:extLst>
          </p:cNvPr>
          <p:cNvCxnSpPr>
            <a:cxnSpLocks/>
          </p:cNvCxnSpPr>
          <p:nvPr/>
        </p:nvCxnSpPr>
        <p:spPr>
          <a:xfrm flipV="1">
            <a:off x="6321958" y="2841259"/>
            <a:ext cx="0" cy="2191230"/>
          </a:xfrm>
          <a:prstGeom prst="straightConnector1">
            <a:avLst/>
          </a:prstGeom>
          <a:ln w="38100">
            <a:solidFill>
              <a:schemeClr val="tx1">
                <a:alpha val="72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90C7251-247D-DC29-C1B9-B621BAE7CB78}"/>
              </a:ext>
            </a:extLst>
          </p:cNvPr>
          <p:cNvSpPr txBox="1"/>
          <p:nvPr/>
        </p:nvSpPr>
        <p:spPr>
          <a:xfrm>
            <a:off x="9905932" y="2679512"/>
            <a:ext cx="1329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AGN Turns 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29DF221-E896-2AF3-5416-7425AA18EE9B}"/>
              </a:ext>
            </a:extLst>
          </p:cNvPr>
          <p:cNvSpPr txBox="1"/>
          <p:nvPr/>
        </p:nvSpPr>
        <p:spPr>
          <a:xfrm>
            <a:off x="7055084" y="5967441"/>
            <a:ext cx="13293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dirty="0"/>
              <a:t>AGN Turns Off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0B278C1-E8E6-E135-3C45-47F259580C83}"/>
              </a:ext>
            </a:extLst>
          </p:cNvPr>
          <p:cNvCxnSpPr>
            <a:cxnSpLocks/>
          </p:cNvCxnSpPr>
          <p:nvPr/>
        </p:nvCxnSpPr>
        <p:spPr>
          <a:xfrm flipH="1">
            <a:off x="7259704" y="5764012"/>
            <a:ext cx="1145983" cy="8000"/>
          </a:xfrm>
          <a:prstGeom prst="straightConnector1">
            <a:avLst/>
          </a:prstGeom>
          <a:ln w="38100">
            <a:solidFill>
              <a:schemeClr val="tx1">
                <a:alpha val="72000"/>
              </a:schemeClr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7779E528-7828-9AB4-8267-D434C88FA93D}"/>
              </a:ext>
            </a:extLst>
          </p:cNvPr>
          <p:cNvSpPr txBox="1"/>
          <p:nvPr/>
        </p:nvSpPr>
        <p:spPr>
          <a:xfrm>
            <a:off x="6286204" y="3481173"/>
            <a:ext cx="132939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i="1" dirty="0"/>
              <a:t>Galaxy Merger, New Fuel</a:t>
            </a:r>
          </a:p>
        </p:txBody>
      </p:sp>
    </p:spTree>
    <p:extLst>
      <p:ext uri="{BB962C8B-B14F-4D97-AF65-F5344CB8AC3E}">
        <p14:creationId xmlns:p14="http://schemas.microsoft.com/office/powerpoint/2010/main" val="316440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07BDB-BC1E-18E8-8D1F-02C9ABC1A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287"/>
            <a:ext cx="9608327" cy="1387136"/>
          </a:xfrm>
        </p:spPr>
        <p:txBody>
          <a:bodyPr>
            <a:normAutofit/>
          </a:bodyPr>
          <a:lstStyle/>
          <a:p>
            <a:pPr algn="ctr"/>
            <a:r>
              <a:rPr lang="en-AU" dirty="0"/>
              <a:t>SMBH Formation &amp; Growth Still An Open Question</a:t>
            </a:r>
            <a:endParaRPr lang="en-AU" b="1" u="sng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1240E4B3-69EA-5BD1-5424-59C0CEB11D2E}"/>
              </a:ext>
            </a:extLst>
          </p:cNvPr>
          <p:cNvSpPr txBox="1">
            <a:spLocks/>
          </p:cNvSpPr>
          <p:nvPr/>
        </p:nvSpPr>
        <p:spPr>
          <a:xfrm>
            <a:off x="876300" y="5272386"/>
            <a:ext cx="2705099" cy="6286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b="1" dirty="0"/>
              <a:t>Small Black Holes Merging?</a:t>
            </a:r>
          </a:p>
        </p:txBody>
      </p:sp>
      <p:pic>
        <p:nvPicPr>
          <p:cNvPr id="10" name="Picture 9" descr="A blue glowing sphere in space&#10;&#10;Description automatically generated">
            <a:extLst>
              <a:ext uri="{FF2B5EF4-FFF2-40B4-BE49-F238E27FC236}">
                <a16:creationId xmlns:a16="http://schemas.microsoft.com/office/drawing/2014/main" id="{3A047FFC-7BE3-647D-0284-95511AE353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11" r="24225"/>
          <a:stretch/>
        </p:blipFill>
        <p:spPr>
          <a:xfrm>
            <a:off x="4558363" y="2226591"/>
            <a:ext cx="2694276" cy="2988411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B87FFB2D-BB49-A74C-3989-D313405DC6DB}"/>
              </a:ext>
            </a:extLst>
          </p:cNvPr>
          <p:cNvSpPr txBox="1">
            <a:spLocks/>
          </p:cNvSpPr>
          <p:nvPr/>
        </p:nvSpPr>
        <p:spPr>
          <a:xfrm>
            <a:off x="4524376" y="5272385"/>
            <a:ext cx="2705099" cy="979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b="1" dirty="0"/>
              <a:t>Giant Ancient Stars?</a:t>
            </a: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54610B0E-3A43-A131-1279-361415E31003}"/>
              </a:ext>
            </a:extLst>
          </p:cNvPr>
          <p:cNvSpPr txBox="1">
            <a:spLocks/>
          </p:cNvSpPr>
          <p:nvPr/>
        </p:nvSpPr>
        <p:spPr>
          <a:xfrm>
            <a:off x="8305801" y="5272386"/>
            <a:ext cx="2705099" cy="1108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sz="2400" b="1" dirty="0"/>
              <a:t>Primordial Black Holes?</a:t>
            </a:r>
          </a:p>
        </p:txBody>
      </p:sp>
      <p:pic>
        <p:nvPicPr>
          <p:cNvPr id="16" name="Picture 15" descr="A black hole in space&#10;&#10;Description automatically generated">
            <a:extLst>
              <a:ext uri="{FF2B5EF4-FFF2-40B4-BE49-F238E27FC236}">
                <a16:creationId xmlns:a16="http://schemas.microsoft.com/office/drawing/2014/main" id="{52B71C63-A269-8A68-1E76-39BBC0E7DE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6" r="23417"/>
          <a:stretch/>
        </p:blipFill>
        <p:spPr>
          <a:xfrm>
            <a:off x="805513" y="2267192"/>
            <a:ext cx="2694276" cy="2891294"/>
          </a:xfrm>
          <a:prstGeom prst="rect">
            <a:avLst/>
          </a:prstGeom>
          <a:effectLst>
            <a:softEdge rad="203200"/>
          </a:effectLst>
        </p:spPr>
      </p:pic>
      <p:pic>
        <p:nvPicPr>
          <p:cNvPr id="18" name="Picture 17" descr="A black hole in space&#10;&#10;Description automatically generated">
            <a:extLst>
              <a:ext uri="{FF2B5EF4-FFF2-40B4-BE49-F238E27FC236}">
                <a16:creationId xmlns:a16="http://schemas.microsoft.com/office/drawing/2014/main" id="{4A954243-9A5A-E85E-CC23-7D4238D95B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0" r="11739"/>
          <a:stretch/>
        </p:blipFill>
        <p:spPr>
          <a:xfrm>
            <a:off x="8145722" y="2267192"/>
            <a:ext cx="3025256" cy="2891294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4004732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ACC504-04E2-4C8D-2F59-CEB94BCFCE4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31731" y="2064535"/>
            <a:ext cx="5461445" cy="423855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3F7FB4-1172-D5C1-B2B0-85608AE5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Reverberation Mapping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8B0EB-B960-6CD2-C060-0AF636AEA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4503" y="5675144"/>
            <a:ext cx="3198559" cy="105892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E12CBE1-2B82-42F5-F6C7-1F007CB6E6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61" y="4966978"/>
            <a:ext cx="1855379" cy="13435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B07C9E15-06EB-5F58-FB02-9402EB4DB565}"/>
              </a:ext>
            </a:extLst>
          </p:cNvPr>
          <p:cNvCxnSpPr>
            <a:cxnSpLocks/>
            <a:stCxn id="21" idx="2"/>
            <a:endCxn id="7" idx="0"/>
          </p:cNvCxnSpPr>
          <p:nvPr/>
        </p:nvCxnSpPr>
        <p:spPr>
          <a:xfrm rot="5400000">
            <a:off x="5613628" y="3868416"/>
            <a:ext cx="826883" cy="2786572"/>
          </a:xfrm>
          <a:prstGeom prst="bent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D0060F8B-818F-7B57-8242-73CE80E4EB83}"/>
              </a:ext>
            </a:extLst>
          </p:cNvPr>
          <p:cNvCxnSpPr>
            <a:cxnSpLocks/>
            <a:stCxn id="18" idx="1"/>
            <a:endCxn id="8" idx="0"/>
          </p:cNvCxnSpPr>
          <p:nvPr/>
        </p:nvCxnSpPr>
        <p:spPr>
          <a:xfrm rot="10800000" flipV="1">
            <a:off x="1806051" y="4275294"/>
            <a:ext cx="2553464" cy="691684"/>
          </a:xfrm>
          <a:prstGeom prst="bent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3B7F31A-7DCF-61F3-C6D0-115AA34BCDB8}"/>
              </a:ext>
            </a:extLst>
          </p:cNvPr>
          <p:cNvSpPr/>
          <p:nvPr/>
        </p:nvSpPr>
        <p:spPr>
          <a:xfrm>
            <a:off x="4359515" y="4189288"/>
            <a:ext cx="909761" cy="17201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2A3158-3881-4148-E1C5-1B84CB2035E2}"/>
              </a:ext>
            </a:extLst>
          </p:cNvPr>
          <p:cNvSpPr/>
          <p:nvPr/>
        </p:nvSpPr>
        <p:spPr>
          <a:xfrm>
            <a:off x="6847933" y="4606974"/>
            <a:ext cx="1144844" cy="24128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5A60F9-3217-032E-5155-FBCD21CDE98F}"/>
              </a:ext>
            </a:extLst>
          </p:cNvPr>
          <p:cNvSpPr txBox="1"/>
          <p:nvPr/>
        </p:nvSpPr>
        <p:spPr>
          <a:xfrm>
            <a:off x="6301398" y="6195414"/>
            <a:ext cx="244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BLR</a:t>
            </a:r>
          </a:p>
          <a:p>
            <a:r>
              <a:rPr lang="en-AU" b="1" dirty="0"/>
              <a:t>Spectroscopy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DF18F52-1BA5-F1B8-8972-2A00550863D9}"/>
              </a:ext>
            </a:extLst>
          </p:cNvPr>
          <p:cNvSpPr txBox="1"/>
          <p:nvPr/>
        </p:nvSpPr>
        <p:spPr>
          <a:xfrm>
            <a:off x="728499" y="6303091"/>
            <a:ext cx="244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 err="1"/>
              <a:t>Accr</a:t>
            </a:r>
            <a:r>
              <a:rPr lang="en-AU" b="1" dirty="0"/>
              <a:t>. Disk Continuum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C7BE21-0723-27C1-3BE8-8450EC0AF9F9}"/>
              </a:ext>
            </a:extLst>
          </p:cNvPr>
          <p:cNvSpPr txBox="1"/>
          <p:nvPr/>
        </p:nvSpPr>
        <p:spPr>
          <a:xfrm>
            <a:off x="290469" y="2041879"/>
            <a:ext cx="360932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/>
              <a:t>Complex geometry forms around AGN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/>
              <a:t>Different angles means different parts visible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/>
              <a:t>Single explanation for many strange in-sky objects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4956B4-555E-7656-F1C0-4255A3700AFD}"/>
              </a:ext>
            </a:extLst>
          </p:cNvPr>
          <p:cNvSpPr txBox="1"/>
          <p:nvPr/>
        </p:nvSpPr>
        <p:spPr>
          <a:xfrm>
            <a:off x="8797592" y="2113984"/>
            <a:ext cx="337812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/>
              <a:t>Broad line region (BLR) in tight orbit around SBMH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/>
              <a:t>Captures + re-emits light as emission lines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AU" dirty="0"/>
              <a:t>Lines heavily doppler broadened from high velocity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F95F203-1425-1613-8C8B-FE2344B1A3B8}"/>
              </a:ext>
            </a:extLst>
          </p:cNvPr>
          <p:cNvSpPr/>
          <p:nvPr/>
        </p:nvSpPr>
        <p:spPr>
          <a:xfrm>
            <a:off x="8861668" y="4893277"/>
            <a:ext cx="2935883" cy="1298026"/>
          </a:xfrm>
          <a:prstGeom prst="roundRect">
            <a:avLst/>
          </a:prstGeom>
          <a:solidFill>
            <a:srgbClr val="7030A0">
              <a:alpha val="4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F609CA-C364-F811-6C59-F32110AAC52F}"/>
                  </a:ext>
                </a:extLst>
              </p:cNvPr>
              <p:cNvSpPr txBox="1"/>
              <p:nvPr/>
            </p:nvSpPr>
            <p:spPr>
              <a:xfrm>
                <a:off x="8605117" y="5073031"/>
                <a:ext cx="3378129" cy="929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  <m:r>
                        <a:rPr lang="en-AU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⟨"/>
                              <m:endChr m:val="⟩"/>
                              <m:ctrlPr>
                                <a:rPr lang="en-AU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b="1" i="1"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e>
                          </m:d>
                          <m:sSub>
                            <m:sSubPr>
                              <m:ctrlPr>
                                <a:rPr lang="en-AU" sz="2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AU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𝑩𝑳𝑹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AU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AU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AU" sz="2400" b="1" i="1" smtClean="0"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  <m:sub>
                                  <m:r>
                                    <a:rPr lang="en-AU" sz="2400" b="1" i="1" smtClean="0">
                                      <a:latin typeface="Cambria Math" panose="02040503050406030204" pitchFamily="18" charset="0"/>
                                    </a:rPr>
                                    <m:t>𝑩𝑳𝑹</m:t>
                                  </m:r>
                                </m:sub>
                                <m:sup>
                                  <m:r>
                                    <a:rPr lang="en-AU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</m:e>
                          </m:d>
                        </m:num>
                        <m:den>
                          <m:r>
                            <a:rPr lang="en-AU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den>
                      </m:f>
                    </m:oMath>
                  </m:oMathPara>
                </a14:m>
                <a:endParaRPr lang="en-AU" sz="2400" b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DF609CA-C364-F811-6C59-F32110AAC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117" y="5073031"/>
                <a:ext cx="3378129" cy="9297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056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</p:bldLst>
  </p:timing>
</p:sld>
</file>

<file path=ppt/theme/theme1.xml><?xml version="1.0" encoding="utf-8"?>
<a:theme xmlns:a="http://schemas.openxmlformats.org/drawingml/2006/main" name="Berlin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51247A"/>
      </a:lt2>
      <a:accent1>
        <a:srgbClr val="51247A"/>
      </a:accent1>
      <a:accent2>
        <a:srgbClr val="7A36B8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CMU Serif"/>
        <a:ea typeface=""/>
        <a:cs typeface=""/>
      </a:majorFont>
      <a:minorFont>
        <a:latin typeface="CMU Serif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2128</TotalTime>
  <Words>1444</Words>
  <Application>Microsoft Office PowerPoint</Application>
  <PresentationFormat>Widescreen</PresentationFormat>
  <Paragraphs>292</Paragraphs>
  <Slides>39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Aptos</vt:lpstr>
      <vt:lpstr>Aptos Narrow</vt:lpstr>
      <vt:lpstr>Arabic Typesetting</vt:lpstr>
      <vt:lpstr>Arial</vt:lpstr>
      <vt:lpstr>Cambria Math</vt:lpstr>
      <vt:lpstr>CMU Serif</vt:lpstr>
      <vt:lpstr>Courier New</vt:lpstr>
      <vt:lpstr>Berlin</vt:lpstr>
      <vt:lpstr>Quasar Stats &amp; Reverberation Mapping</vt:lpstr>
      <vt:lpstr>About Me</vt:lpstr>
      <vt:lpstr>My Background</vt:lpstr>
      <vt:lpstr>The Hierarchy of Modelling</vt:lpstr>
      <vt:lpstr>Part 1 Reverberation Mapping</vt:lpstr>
      <vt:lpstr>Supermassive Black Holes (SMBH)</vt:lpstr>
      <vt:lpstr>AGN Feedback – Vital to Galaxy Formation</vt:lpstr>
      <vt:lpstr>SMBH Formation &amp; Growth Still An Open Question</vt:lpstr>
      <vt:lpstr>Reverberation Mapping</vt:lpstr>
      <vt:lpstr>Reverberation Mapping</vt:lpstr>
      <vt:lpstr>The Old Way - Interpolation</vt:lpstr>
      <vt:lpstr>R-L Relationship – Tully Fisher for AGN</vt:lpstr>
      <vt:lpstr>Part 2 RM Benchmark</vt:lpstr>
      <vt:lpstr>Modern RM Surveys – Industrial </vt:lpstr>
      <vt:lpstr>Modern RM Surveys – Signals</vt:lpstr>
      <vt:lpstr>New Stats: Bayesian + Gaussian Processes</vt:lpstr>
      <vt:lpstr>The Aliasing Problem</vt:lpstr>
      <vt:lpstr>The Aliasing Problem – Why?</vt:lpstr>
      <vt:lpstr>Different Surveys: Different Philosophies</vt:lpstr>
      <vt:lpstr>The Problem</vt:lpstr>
      <vt:lpstr>Problem 1 – How to Use Historical Data?</vt:lpstr>
      <vt:lpstr>Problem 2 – SDSS Data Is Noisy</vt:lpstr>
      <vt:lpstr>Problem 3 – CIV Lags Flattening Out?</vt:lpstr>
      <vt:lpstr>Result: Gold Standard R-L Relationships</vt:lpstr>
      <vt:lpstr>Doing Physics With Results: Single Epoch Masses</vt:lpstr>
      <vt:lpstr>Scale of Lags / Radius Tells us About BLR Structure</vt:lpstr>
      <vt:lpstr>The Moral of the Story</vt:lpstr>
      <vt:lpstr>Project 2 LITMUS</vt:lpstr>
      <vt:lpstr>JAVELIN gets it Wrong</vt:lpstr>
      <vt:lpstr>What Went Wrong?</vt:lpstr>
      <vt:lpstr>Reverberation Mapping is Hard</vt:lpstr>
      <vt:lpstr>Screen For False Positives</vt:lpstr>
      <vt:lpstr>  The Solution: </vt:lpstr>
      <vt:lpstr>  The Solution: </vt:lpstr>
      <vt:lpstr>Does it Work? Yes!</vt:lpstr>
      <vt:lpstr>What Now?</vt:lpstr>
      <vt:lpstr>Thank You!</vt:lpstr>
      <vt:lpstr>LITMUS - Software</vt:lpstr>
      <vt:lpstr>The OzDES RM Program - Papers</vt:lpstr>
    </vt:vector>
  </TitlesOfParts>
  <Company>The University of Queensland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Hugh McDougall</dc:creator>
  <cp:lastModifiedBy>Hugh McDougall</cp:lastModifiedBy>
  <cp:revision>1</cp:revision>
  <dcterms:created xsi:type="dcterms:W3CDTF">2024-12-15T07:28:22Z</dcterms:created>
  <dcterms:modified xsi:type="dcterms:W3CDTF">2025-05-09T00:37:32Z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f488380-630a-4f55-a077-a19445e3f360_Enabled">
    <vt:lpwstr>true</vt:lpwstr>
  </property>
  <property fmtid="{D5CDD505-2E9C-101B-9397-08002B2CF9AE}" pid="3" name="MSIP_Label_0f488380-630a-4f55-a077-a19445e3f360_SetDate">
    <vt:lpwstr>2024-12-15T10:00:51Z</vt:lpwstr>
  </property>
  <property fmtid="{D5CDD505-2E9C-101B-9397-08002B2CF9AE}" pid="4" name="MSIP_Label_0f488380-630a-4f55-a077-a19445e3f360_Method">
    <vt:lpwstr>Standard</vt:lpwstr>
  </property>
  <property fmtid="{D5CDD505-2E9C-101B-9397-08002B2CF9AE}" pid="5" name="MSIP_Label_0f488380-630a-4f55-a077-a19445e3f360_Name">
    <vt:lpwstr>OFFICIAL - INTERNAL</vt:lpwstr>
  </property>
  <property fmtid="{D5CDD505-2E9C-101B-9397-08002B2CF9AE}" pid="6" name="MSIP_Label_0f488380-630a-4f55-a077-a19445e3f360_SiteId">
    <vt:lpwstr>b6e377cf-9db3-46cb-91a2-fad9605bb15c</vt:lpwstr>
  </property>
  <property fmtid="{D5CDD505-2E9C-101B-9397-08002B2CF9AE}" pid="7" name="MSIP_Label_0f488380-630a-4f55-a077-a19445e3f360_ActionId">
    <vt:lpwstr>1487de6a-e26e-4caa-b87c-cfd8668a8f6c</vt:lpwstr>
  </property>
  <property fmtid="{D5CDD505-2E9C-101B-9397-08002B2CF9AE}" pid="8" name="MSIP_Label_0f488380-630a-4f55-a077-a19445e3f360_ContentBits">
    <vt:lpwstr>0</vt:lpwstr>
  </property>
</Properties>
</file>