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notesMasterIdLst>
    <p:notesMasterId r:id="rId26"/>
  </p:notesMasterIdLst>
  <p:sldIdLst>
    <p:sldId id="256" r:id="rId2"/>
    <p:sldId id="267" r:id="rId3"/>
    <p:sldId id="291" r:id="rId4"/>
    <p:sldId id="292" r:id="rId5"/>
    <p:sldId id="270" r:id="rId6"/>
    <p:sldId id="264" r:id="rId7"/>
    <p:sldId id="280" r:id="rId8"/>
    <p:sldId id="281" r:id="rId9"/>
    <p:sldId id="283" r:id="rId10"/>
    <p:sldId id="293" r:id="rId11"/>
    <p:sldId id="284" r:id="rId12"/>
    <p:sldId id="286" r:id="rId13"/>
    <p:sldId id="294" r:id="rId14"/>
    <p:sldId id="295" r:id="rId15"/>
    <p:sldId id="296" r:id="rId16"/>
    <p:sldId id="297" r:id="rId17"/>
    <p:sldId id="298" r:id="rId18"/>
    <p:sldId id="299" r:id="rId19"/>
    <p:sldId id="301" r:id="rId20"/>
    <p:sldId id="303" r:id="rId21"/>
    <p:sldId id="302" r:id="rId22"/>
    <p:sldId id="305" r:id="rId23"/>
    <p:sldId id="304" r:id="rId24"/>
    <p:sldId id="278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330111C-1681-428E-ADDE-D1B2C1524040}">
          <p14:sldIdLst>
            <p14:sldId id="256"/>
            <p14:sldId id="267"/>
            <p14:sldId id="291"/>
            <p14:sldId id="292"/>
            <p14:sldId id="270"/>
          </p14:sldIdLst>
        </p14:section>
        <p14:section name="Black Holes Explained" id="{9D6419D2-CD9E-4E85-8278-C0713EA4005D}">
          <p14:sldIdLst>
            <p14:sldId id="264"/>
            <p14:sldId id="280"/>
            <p14:sldId id="281"/>
            <p14:sldId id="283"/>
            <p14:sldId id="293"/>
            <p14:sldId id="284"/>
            <p14:sldId id="286"/>
            <p14:sldId id="294"/>
            <p14:sldId id="295"/>
            <p14:sldId id="296"/>
            <p14:sldId id="297"/>
            <p14:sldId id="298"/>
            <p14:sldId id="299"/>
            <p14:sldId id="301"/>
            <p14:sldId id="303"/>
            <p14:sldId id="302"/>
            <p14:sldId id="305"/>
            <p14:sldId id="304"/>
          </p14:sldIdLst>
        </p14:section>
        <p14:section name="Conclusion" id="{3325ECB0-7F67-4F82-BC8A-4E8A7B263A49}">
          <p14:sldIdLst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90D"/>
    <a:srgbClr val="36368E"/>
    <a:srgbClr val="2C2C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7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gh McDougall" userId="d66e99e6-6bce-4a8a-a0c6-daa8f7a2186b" providerId="ADAL" clId="{DDF31758-3E39-4652-8AFD-B2FF41BD6143}"/>
    <pc:docChg chg="undo redo custSel addSld delSld modSld sldOrd delSection modSection">
      <pc:chgData name="Hugh McDougall" userId="d66e99e6-6bce-4a8a-a0c6-daa8f7a2186b" providerId="ADAL" clId="{DDF31758-3E39-4652-8AFD-B2FF41BD6143}" dt="2026-05-16T13:06:30.055" v="5708" actId="1076"/>
      <pc:docMkLst>
        <pc:docMk/>
      </pc:docMkLst>
      <pc:sldChg chg="addSp delSp modSp mod">
        <pc:chgData name="Hugh McDougall" userId="d66e99e6-6bce-4a8a-a0c6-daa8f7a2186b" providerId="ADAL" clId="{DDF31758-3E39-4652-8AFD-B2FF41BD6143}" dt="2026-05-16T13:06:00.936" v="5697" actId="478"/>
        <pc:sldMkLst>
          <pc:docMk/>
          <pc:sldMk cId="2636423333" sldId="256"/>
        </pc:sldMkLst>
        <pc:spChg chg="mod">
          <ac:chgData name="Hugh McDougall" userId="d66e99e6-6bce-4a8a-a0c6-daa8f7a2186b" providerId="ADAL" clId="{DDF31758-3E39-4652-8AFD-B2FF41BD6143}" dt="2026-05-16T10:07:07.705" v="5076" actId="403"/>
          <ac:spMkLst>
            <pc:docMk/>
            <pc:sldMk cId="2636423333" sldId="256"/>
            <ac:spMk id="2" creationId="{7D6C03B5-D222-13B4-5BFC-E142BB42B4AE}"/>
          </ac:spMkLst>
        </pc:spChg>
        <pc:spChg chg="mod">
          <ac:chgData name="Hugh McDougall" userId="d66e99e6-6bce-4a8a-a0c6-daa8f7a2186b" providerId="ADAL" clId="{DDF31758-3E39-4652-8AFD-B2FF41BD6143}" dt="2026-05-11T03:02:57.551" v="0" actId="20577"/>
          <ac:spMkLst>
            <pc:docMk/>
            <pc:sldMk cId="2636423333" sldId="256"/>
            <ac:spMk id="3" creationId="{3A3B1FE4-55BD-5E1A-802F-5B7B27D99AD9}"/>
          </ac:spMkLst>
        </pc:spChg>
        <pc:picChg chg="add del">
          <ac:chgData name="Hugh McDougall" userId="d66e99e6-6bce-4a8a-a0c6-daa8f7a2186b" providerId="ADAL" clId="{DDF31758-3E39-4652-8AFD-B2FF41BD6143}" dt="2026-05-16T13:06:00.936" v="5697" actId="478"/>
          <ac:picMkLst>
            <pc:docMk/>
            <pc:sldMk cId="2636423333" sldId="256"/>
            <ac:picMk id="7" creationId="{F49662D1-9C7A-6FBA-AC1F-18780AC1E43F}"/>
          </ac:picMkLst>
        </pc:picChg>
        <pc:picChg chg="del">
          <ac:chgData name="Hugh McDougall" userId="d66e99e6-6bce-4a8a-a0c6-daa8f7a2186b" providerId="ADAL" clId="{DDF31758-3E39-4652-8AFD-B2FF41BD6143}" dt="2026-05-16T13:05:52.655" v="5694" actId="478"/>
          <ac:picMkLst>
            <pc:docMk/>
            <pc:sldMk cId="2636423333" sldId="256"/>
            <ac:picMk id="9" creationId="{53B49408-D658-2213-5111-15263A6D8DC7}"/>
          </ac:picMkLst>
        </pc:picChg>
        <pc:picChg chg="del">
          <ac:chgData name="Hugh McDougall" userId="d66e99e6-6bce-4a8a-a0c6-daa8f7a2186b" providerId="ADAL" clId="{DDF31758-3E39-4652-8AFD-B2FF41BD6143}" dt="2026-05-16T13:05:53.112" v="5695" actId="478"/>
          <ac:picMkLst>
            <pc:docMk/>
            <pc:sldMk cId="2636423333" sldId="256"/>
            <ac:picMk id="11" creationId="{BC10FE0D-E755-5C1A-BDAB-09DB49B2A02B}"/>
          </ac:picMkLst>
        </pc:picChg>
        <pc:picChg chg="del">
          <ac:chgData name="Hugh McDougall" userId="d66e99e6-6bce-4a8a-a0c6-daa8f7a2186b" providerId="ADAL" clId="{DDF31758-3E39-4652-8AFD-B2FF41BD6143}" dt="2026-05-16T13:05:52.655" v="5694" actId="478"/>
          <ac:picMkLst>
            <pc:docMk/>
            <pc:sldMk cId="2636423333" sldId="256"/>
            <ac:picMk id="13" creationId="{C791D5CD-4273-B237-A96D-DA1FCB1E8000}"/>
          </ac:picMkLst>
        </pc:picChg>
      </pc:sldChg>
      <pc:sldChg chg="del">
        <pc:chgData name="Hugh McDougall" userId="d66e99e6-6bce-4a8a-a0c6-daa8f7a2186b" providerId="ADAL" clId="{DDF31758-3E39-4652-8AFD-B2FF41BD6143}" dt="2026-05-16T07:51:19" v="760" actId="47"/>
        <pc:sldMkLst>
          <pc:docMk/>
          <pc:sldMk cId="2535220175" sldId="258"/>
        </pc:sldMkLst>
      </pc:sldChg>
      <pc:sldChg chg="del">
        <pc:chgData name="Hugh McDougall" userId="d66e99e6-6bce-4a8a-a0c6-daa8f7a2186b" providerId="ADAL" clId="{DDF31758-3E39-4652-8AFD-B2FF41BD6143}" dt="2026-05-16T07:51:09.962" v="759" actId="47"/>
        <pc:sldMkLst>
          <pc:docMk/>
          <pc:sldMk cId="3164408791" sldId="259"/>
        </pc:sldMkLst>
      </pc:sldChg>
      <pc:sldChg chg="addSp delSp modSp mod modAnim">
        <pc:chgData name="Hugh McDougall" userId="d66e99e6-6bce-4a8a-a0c6-daa8f7a2186b" providerId="ADAL" clId="{DDF31758-3E39-4652-8AFD-B2FF41BD6143}" dt="2026-05-16T13:06:30.055" v="5708" actId="1076"/>
        <pc:sldMkLst>
          <pc:docMk/>
          <pc:sldMk cId="3284783196" sldId="267"/>
        </pc:sldMkLst>
        <pc:spChg chg="mod">
          <ac:chgData name="Hugh McDougall" userId="d66e99e6-6bce-4a8a-a0c6-daa8f7a2186b" providerId="ADAL" clId="{DDF31758-3E39-4652-8AFD-B2FF41BD6143}" dt="2026-05-16T13:06:07.679" v="5700" actId="14100"/>
          <ac:spMkLst>
            <pc:docMk/>
            <pc:sldMk cId="3284783196" sldId="267"/>
            <ac:spMk id="3" creationId="{7B84FA5A-8691-BA06-FC50-76A43BFB6A3A}"/>
          </ac:spMkLst>
        </pc:spChg>
        <pc:spChg chg="add mod">
          <ac:chgData name="Hugh McDougall" userId="d66e99e6-6bce-4a8a-a0c6-daa8f7a2186b" providerId="ADAL" clId="{DDF31758-3E39-4652-8AFD-B2FF41BD6143}" dt="2026-05-16T10:07:42.605" v="5097" actId="571"/>
          <ac:spMkLst>
            <pc:docMk/>
            <pc:sldMk cId="3284783196" sldId="267"/>
            <ac:spMk id="9" creationId="{AD1BDA41-CAC8-8DEF-DF8A-0003647C1F1D}"/>
          </ac:spMkLst>
        </pc:spChg>
        <pc:spChg chg="add mod">
          <ac:chgData name="Hugh McDougall" userId="d66e99e6-6bce-4a8a-a0c6-daa8f7a2186b" providerId="ADAL" clId="{DDF31758-3E39-4652-8AFD-B2FF41BD6143}" dt="2026-05-16T10:07:44.445" v="5099" actId="571"/>
          <ac:spMkLst>
            <pc:docMk/>
            <pc:sldMk cId="3284783196" sldId="267"/>
            <ac:spMk id="11" creationId="{27EADD7E-C989-56EA-11DB-4AC355BC5E41}"/>
          </ac:spMkLst>
        </pc:spChg>
        <pc:spChg chg="add mod">
          <ac:chgData name="Hugh McDougall" userId="d66e99e6-6bce-4a8a-a0c6-daa8f7a2186b" providerId="ADAL" clId="{DDF31758-3E39-4652-8AFD-B2FF41BD6143}" dt="2026-05-16T13:06:19.328" v="5703" actId="1076"/>
          <ac:spMkLst>
            <pc:docMk/>
            <pc:sldMk cId="3284783196" sldId="267"/>
            <ac:spMk id="12" creationId="{D8A6814C-3465-F427-8E7F-82555AC389D7}"/>
          </ac:spMkLst>
        </pc:spChg>
        <pc:spChg chg="add">
          <ac:chgData name="Hugh McDougall" userId="d66e99e6-6bce-4a8a-a0c6-daa8f7a2186b" providerId="ADAL" clId="{DDF31758-3E39-4652-8AFD-B2FF41BD6143}" dt="2026-05-16T10:09:35.031" v="5149"/>
          <ac:spMkLst>
            <pc:docMk/>
            <pc:sldMk cId="3284783196" sldId="267"/>
            <ac:spMk id="19" creationId="{2B24ABF2-4E28-EE0F-70D3-8BC2D2254E80}"/>
          </ac:spMkLst>
        </pc:spChg>
        <pc:spChg chg="add">
          <ac:chgData name="Hugh McDougall" userId="d66e99e6-6bce-4a8a-a0c6-daa8f7a2186b" providerId="ADAL" clId="{DDF31758-3E39-4652-8AFD-B2FF41BD6143}" dt="2026-05-16T10:09:38.341" v="5150"/>
          <ac:spMkLst>
            <pc:docMk/>
            <pc:sldMk cId="3284783196" sldId="267"/>
            <ac:spMk id="20" creationId="{63D3B2E3-6EAE-1D3B-DA36-4F8E8BB40F4A}"/>
          </ac:spMkLst>
        </pc:spChg>
        <pc:spChg chg="add mod">
          <ac:chgData name="Hugh McDougall" userId="d66e99e6-6bce-4a8a-a0c6-daa8f7a2186b" providerId="ADAL" clId="{DDF31758-3E39-4652-8AFD-B2FF41BD6143}" dt="2026-05-16T13:06:28.509" v="5707" actId="1076"/>
          <ac:spMkLst>
            <pc:docMk/>
            <pc:sldMk cId="3284783196" sldId="267"/>
            <ac:spMk id="21" creationId="{44DD13E6-8D9B-7B5A-4D94-0A1B4CA42E58}"/>
          </ac:spMkLst>
        </pc:spChg>
        <pc:spChg chg="add mod">
          <ac:chgData name="Hugh McDougall" userId="d66e99e6-6bce-4a8a-a0c6-daa8f7a2186b" providerId="ADAL" clId="{DDF31758-3E39-4652-8AFD-B2FF41BD6143}" dt="2026-05-16T13:06:22.536" v="5704" actId="1076"/>
          <ac:spMkLst>
            <pc:docMk/>
            <pc:sldMk cId="3284783196" sldId="267"/>
            <ac:spMk id="22" creationId="{40798552-910C-DB1C-EF71-BF0CFD059271}"/>
          </ac:spMkLst>
        </pc:spChg>
        <pc:spChg chg="add mod">
          <ac:chgData name="Hugh McDougall" userId="d66e99e6-6bce-4a8a-a0c6-daa8f7a2186b" providerId="ADAL" clId="{DDF31758-3E39-4652-8AFD-B2FF41BD6143}" dt="2026-05-16T13:06:26.890" v="5706" actId="1076"/>
          <ac:spMkLst>
            <pc:docMk/>
            <pc:sldMk cId="3284783196" sldId="267"/>
            <ac:spMk id="23" creationId="{6188F49E-1D6F-8B71-2319-16D306C6D98E}"/>
          </ac:spMkLst>
        </pc:spChg>
        <pc:spChg chg="mod">
          <ac:chgData name="Hugh McDougall" userId="d66e99e6-6bce-4a8a-a0c6-daa8f7a2186b" providerId="ADAL" clId="{DDF31758-3E39-4652-8AFD-B2FF41BD6143}" dt="2026-05-16T10:09:19.377" v="5146" actId="1076"/>
          <ac:spMkLst>
            <pc:docMk/>
            <pc:sldMk cId="3284783196" sldId="267"/>
            <ac:spMk id="85" creationId="{77FFBAB3-3C3E-0EEF-1CE0-5119AA6621E1}"/>
          </ac:spMkLst>
        </pc:spChg>
        <pc:spChg chg="mod">
          <ac:chgData name="Hugh McDougall" userId="d66e99e6-6bce-4a8a-a0c6-daa8f7a2186b" providerId="ADAL" clId="{DDF31758-3E39-4652-8AFD-B2FF41BD6143}" dt="2026-05-16T10:09:19.377" v="5146" actId="1076"/>
          <ac:spMkLst>
            <pc:docMk/>
            <pc:sldMk cId="3284783196" sldId="267"/>
            <ac:spMk id="86" creationId="{4FAB8A03-5EE3-8AAC-EFF8-02FE56FF8029}"/>
          </ac:spMkLst>
        </pc:spChg>
        <pc:spChg chg="mod">
          <ac:chgData name="Hugh McDougall" userId="d66e99e6-6bce-4a8a-a0c6-daa8f7a2186b" providerId="ADAL" clId="{DDF31758-3E39-4652-8AFD-B2FF41BD6143}" dt="2026-05-16T10:09:19.377" v="5146" actId="1076"/>
          <ac:spMkLst>
            <pc:docMk/>
            <pc:sldMk cId="3284783196" sldId="267"/>
            <ac:spMk id="87" creationId="{B189DBAE-39AF-80DE-2F37-61B2D2E96E93}"/>
          </ac:spMkLst>
        </pc:spChg>
        <pc:picChg chg="add mod">
          <ac:chgData name="Hugh McDougall" userId="d66e99e6-6bce-4a8a-a0c6-daa8f7a2186b" providerId="ADAL" clId="{DDF31758-3E39-4652-8AFD-B2FF41BD6143}" dt="2026-05-16T10:07:42.605" v="5097" actId="571"/>
          <ac:picMkLst>
            <pc:docMk/>
            <pc:sldMk cId="3284783196" sldId="267"/>
            <ac:picMk id="8" creationId="{0EC1B2EB-4B23-541E-12E8-1EAC25B6E1EE}"/>
          </ac:picMkLst>
        </pc:picChg>
        <pc:picChg chg="add mod">
          <ac:chgData name="Hugh McDougall" userId="d66e99e6-6bce-4a8a-a0c6-daa8f7a2186b" providerId="ADAL" clId="{DDF31758-3E39-4652-8AFD-B2FF41BD6143}" dt="2026-05-16T10:07:44.445" v="5099" actId="571"/>
          <ac:picMkLst>
            <pc:docMk/>
            <pc:sldMk cId="3284783196" sldId="267"/>
            <ac:picMk id="10" creationId="{778804E4-41B4-890C-FE43-F291D951D13A}"/>
          </ac:picMkLst>
        </pc:picChg>
        <pc:picChg chg="add mod">
          <ac:chgData name="Hugh McDougall" userId="d66e99e6-6bce-4a8a-a0c6-daa8f7a2186b" providerId="ADAL" clId="{DDF31758-3E39-4652-8AFD-B2FF41BD6143}" dt="2026-05-16T13:06:30.055" v="5708" actId="1076"/>
          <ac:picMkLst>
            <pc:docMk/>
            <pc:sldMk cId="3284783196" sldId="267"/>
            <ac:picMk id="17" creationId="{9A314C69-0234-21A0-BE7B-DDAADEC06B0E}"/>
          </ac:picMkLst>
        </pc:picChg>
        <pc:picChg chg="add del mod">
          <ac:chgData name="Hugh McDougall" userId="d66e99e6-6bce-4a8a-a0c6-daa8f7a2186b" providerId="ADAL" clId="{DDF31758-3E39-4652-8AFD-B2FF41BD6143}" dt="2026-05-16T10:09:56.431" v="5157" actId="478"/>
          <ac:picMkLst>
            <pc:docMk/>
            <pc:sldMk cId="3284783196" sldId="267"/>
            <ac:picMk id="18" creationId="{CB6E6B4F-6D21-DB75-7D3A-850090BD60F9}"/>
          </ac:picMkLst>
        </pc:picChg>
        <pc:picChg chg="mod">
          <ac:chgData name="Hugh McDougall" userId="d66e99e6-6bce-4a8a-a0c6-daa8f7a2186b" providerId="ADAL" clId="{DDF31758-3E39-4652-8AFD-B2FF41BD6143}" dt="2026-05-16T10:09:19.377" v="5146" actId="1076"/>
          <ac:picMkLst>
            <pc:docMk/>
            <pc:sldMk cId="3284783196" sldId="267"/>
            <ac:picMk id="82" creationId="{CE1A182F-2D73-567A-B582-6AF0FE021728}"/>
          </ac:picMkLst>
        </pc:picChg>
        <pc:picChg chg="mod">
          <ac:chgData name="Hugh McDougall" userId="d66e99e6-6bce-4a8a-a0c6-daa8f7a2186b" providerId="ADAL" clId="{DDF31758-3E39-4652-8AFD-B2FF41BD6143}" dt="2026-05-16T10:09:19.377" v="5146" actId="1076"/>
          <ac:picMkLst>
            <pc:docMk/>
            <pc:sldMk cId="3284783196" sldId="267"/>
            <ac:picMk id="84" creationId="{F698D19D-E6E2-A116-8574-4319EA2DA537}"/>
          </ac:picMkLst>
        </pc:picChg>
        <pc:picChg chg="add mod">
          <ac:chgData name="Hugh McDougall" userId="d66e99e6-6bce-4a8a-a0c6-daa8f7a2186b" providerId="ADAL" clId="{DDF31758-3E39-4652-8AFD-B2FF41BD6143}" dt="2026-05-16T13:06:22.536" v="5704" actId="1076"/>
          <ac:picMkLst>
            <pc:docMk/>
            <pc:sldMk cId="3284783196" sldId="267"/>
            <ac:picMk id="9218" creationId="{D1D3C881-1FBA-9046-07FF-4B6E2AB71496}"/>
          </ac:picMkLst>
        </pc:picChg>
        <pc:picChg chg="add mod">
          <ac:chgData name="Hugh McDougall" userId="d66e99e6-6bce-4a8a-a0c6-daa8f7a2186b" providerId="ADAL" clId="{DDF31758-3E39-4652-8AFD-B2FF41BD6143}" dt="2026-05-16T13:06:24.523" v="5705" actId="1076"/>
          <ac:picMkLst>
            <pc:docMk/>
            <pc:sldMk cId="3284783196" sldId="267"/>
            <ac:picMk id="9224" creationId="{9D1F8E56-1B1F-BE4B-1144-A94AA4CD3F80}"/>
          </ac:picMkLst>
        </pc:picChg>
        <pc:cxnChg chg="mod">
          <ac:chgData name="Hugh McDougall" userId="d66e99e6-6bce-4a8a-a0c6-daa8f7a2186b" providerId="ADAL" clId="{DDF31758-3E39-4652-8AFD-B2FF41BD6143}" dt="2026-05-16T10:09:19.377" v="5146" actId="1076"/>
          <ac:cxnSpMkLst>
            <pc:docMk/>
            <pc:sldMk cId="3284783196" sldId="267"/>
            <ac:cxnSpMk id="13" creationId="{F5CB80E3-66B8-E396-C67C-E233A73926F1}"/>
          </ac:cxnSpMkLst>
        </pc:cxnChg>
        <pc:cxnChg chg="mod">
          <ac:chgData name="Hugh McDougall" userId="d66e99e6-6bce-4a8a-a0c6-daa8f7a2186b" providerId="ADAL" clId="{DDF31758-3E39-4652-8AFD-B2FF41BD6143}" dt="2026-05-16T10:09:19.377" v="5146" actId="1076"/>
          <ac:cxnSpMkLst>
            <pc:docMk/>
            <pc:sldMk cId="3284783196" sldId="267"/>
            <ac:cxnSpMk id="90" creationId="{87428EAB-6A28-FAD2-1D37-D6EE749DA409}"/>
          </ac:cxnSpMkLst>
        </pc:cxnChg>
      </pc:sldChg>
      <pc:sldChg chg="addSp delSp modSp mod addAnim delAnim modAnim">
        <pc:chgData name="Hugh McDougall" userId="d66e99e6-6bce-4a8a-a0c6-daa8f7a2186b" providerId="ADAL" clId="{DDF31758-3E39-4652-8AFD-B2FF41BD6143}" dt="2026-05-16T12:54:00.682" v="5242"/>
        <pc:sldMkLst>
          <pc:docMk/>
          <pc:sldMk cId="3110635944" sldId="270"/>
        </pc:sldMkLst>
        <pc:spChg chg="mod">
          <ac:chgData name="Hugh McDougall" userId="d66e99e6-6bce-4a8a-a0c6-daa8f7a2186b" providerId="ADAL" clId="{DDF31758-3E39-4652-8AFD-B2FF41BD6143}" dt="2026-05-16T07:58:41.925" v="1132" actId="1076"/>
          <ac:spMkLst>
            <pc:docMk/>
            <pc:sldMk cId="3110635944" sldId="270"/>
            <ac:spMk id="2" creationId="{E0D0DD7C-1630-8FAA-C0D6-B6B85C3BA25F}"/>
          </ac:spMkLst>
        </pc:spChg>
        <pc:spChg chg="add mod">
          <ac:chgData name="Hugh McDougall" userId="d66e99e6-6bce-4a8a-a0c6-daa8f7a2186b" providerId="ADAL" clId="{DDF31758-3E39-4652-8AFD-B2FF41BD6143}" dt="2026-05-16T07:58:41.702" v="1131" actId="571"/>
          <ac:spMkLst>
            <pc:docMk/>
            <pc:sldMk cId="3110635944" sldId="270"/>
            <ac:spMk id="3" creationId="{A3C648B5-3F30-0882-716F-151ACDA7F34B}"/>
          </ac:spMkLst>
        </pc:spChg>
        <pc:spChg chg="del">
          <ac:chgData name="Hugh McDougall" userId="d66e99e6-6bce-4a8a-a0c6-daa8f7a2186b" providerId="ADAL" clId="{DDF31758-3E39-4652-8AFD-B2FF41BD6143}" dt="2026-05-16T12:53:50.933" v="5237" actId="478"/>
          <ac:spMkLst>
            <pc:docMk/>
            <pc:sldMk cId="3110635944" sldId="270"/>
            <ac:spMk id="4" creationId="{70B91BCD-554E-4C92-E71D-7D97AEC37680}"/>
          </ac:spMkLst>
        </pc:spChg>
        <pc:spChg chg="add del mod">
          <ac:chgData name="Hugh McDougall" userId="d66e99e6-6bce-4a8a-a0c6-daa8f7a2186b" providerId="ADAL" clId="{DDF31758-3E39-4652-8AFD-B2FF41BD6143}" dt="2026-05-16T12:53:58.298" v="5241" actId="27636"/>
          <ac:spMkLst>
            <pc:docMk/>
            <pc:sldMk cId="3110635944" sldId="270"/>
            <ac:spMk id="9" creationId="{2976D60E-B65F-3DD2-2A55-016481096DD0}"/>
          </ac:spMkLst>
        </pc:spChg>
      </pc:sldChg>
      <pc:sldChg chg="del">
        <pc:chgData name="Hugh McDougall" userId="d66e99e6-6bce-4a8a-a0c6-daa8f7a2186b" providerId="ADAL" clId="{DDF31758-3E39-4652-8AFD-B2FF41BD6143}" dt="2026-05-16T07:51:07.261" v="758" actId="47"/>
        <pc:sldMkLst>
          <pc:docMk/>
          <pc:sldMk cId="1155452835" sldId="272"/>
        </pc:sldMkLst>
      </pc:sldChg>
      <pc:sldChg chg="addSp delSp modSp add del mod ord">
        <pc:chgData name="Hugh McDougall" userId="d66e99e6-6bce-4a8a-a0c6-daa8f7a2186b" providerId="ADAL" clId="{DDF31758-3E39-4652-8AFD-B2FF41BD6143}" dt="2026-05-16T09:48:23.951" v="3939" actId="2696"/>
        <pc:sldMkLst>
          <pc:docMk/>
          <pc:sldMk cId="314286136" sldId="273"/>
        </pc:sldMkLst>
        <pc:spChg chg="mod">
          <ac:chgData name="Hugh McDougall" userId="d66e99e6-6bce-4a8a-a0c6-daa8f7a2186b" providerId="ADAL" clId="{DDF31758-3E39-4652-8AFD-B2FF41BD6143}" dt="2026-05-16T09:45:35.620" v="3851" actId="27636"/>
          <ac:spMkLst>
            <pc:docMk/>
            <pc:sldMk cId="314286136" sldId="273"/>
            <ac:spMk id="2" creationId="{361CCDF9-B2A2-AB2B-62C5-BA5F38BB132F}"/>
          </ac:spMkLst>
        </pc:spChg>
        <pc:spChg chg="add mod">
          <ac:chgData name="Hugh McDougall" userId="d66e99e6-6bce-4a8a-a0c6-daa8f7a2186b" providerId="ADAL" clId="{DDF31758-3E39-4652-8AFD-B2FF41BD6143}" dt="2026-05-16T09:48:08.615" v="3931" actId="21"/>
          <ac:spMkLst>
            <pc:docMk/>
            <pc:sldMk cId="314286136" sldId="273"/>
            <ac:spMk id="6" creationId="{3E071975-FA70-1BA3-B723-CFC3109D49EA}"/>
          </ac:spMkLst>
        </pc:spChg>
        <pc:picChg chg="del">
          <ac:chgData name="Hugh McDougall" userId="d66e99e6-6bce-4a8a-a0c6-daa8f7a2186b" providerId="ADAL" clId="{DDF31758-3E39-4652-8AFD-B2FF41BD6143}" dt="2026-05-16T09:48:08.615" v="3931" actId="21"/>
          <ac:picMkLst>
            <pc:docMk/>
            <pc:sldMk cId="314286136" sldId="273"/>
            <ac:picMk id="7" creationId="{C9A34BD2-16B3-D816-8D85-95036446CF53}"/>
          </ac:picMkLst>
        </pc:picChg>
      </pc:sldChg>
      <pc:sldChg chg="del">
        <pc:chgData name="Hugh McDougall" userId="d66e99e6-6bce-4a8a-a0c6-daa8f7a2186b" providerId="ADAL" clId="{DDF31758-3E39-4652-8AFD-B2FF41BD6143}" dt="2026-05-16T07:51:07.261" v="758" actId="47"/>
        <pc:sldMkLst>
          <pc:docMk/>
          <pc:sldMk cId="2221402325" sldId="273"/>
        </pc:sldMkLst>
      </pc:sldChg>
      <pc:sldChg chg="del">
        <pc:chgData name="Hugh McDougall" userId="d66e99e6-6bce-4a8a-a0c6-daa8f7a2186b" providerId="ADAL" clId="{DDF31758-3E39-4652-8AFD-B2FF41BD6143}" dt="2026-05-16T07:51:19" v="760" actId="47"/>
        <pc:sldMkLst>
          <pc:docMk/>
          <pc:sldMk cId="1080929877" sldId="274"/>
        </pc:sldMkLst>
      </pc:sldChg>
      <pc:sldChg chg="del">
        <pc:chgData name="Hugh McDougall" userId="d66e99e6-6bce-4a8a-a0c6-daa8f7a2186b" providerId="ADAL" clId="{DDF31758-3E39-4652-8AFD-B2FF41BD6143}" dt="2026-05-16T07:51:19" v="760" actId="47"/>
        <pc:sldMkLst>
          <pc:docMk/>
          <pc:sldMk cId="3286445070" sldId="275"/>
        </pc:sldMkLst>
      </pc:sldChg>
      <pc:sldChg chg="del">
        <pc:chgData name="Hugh McDougall" userId="d66e99e6-6bce-4a8a-a0c6-daa8f7a2186b" providerId="ADAL" clId="{DDF31758-3E39-4652-8AFD-B2FF41BD6143}" dt="2026-05-16T07:51:19" v="760" actId="47"/>
        <pc:sldMkLst>
          <pc:docMk/>
          <pc:sldMk cId="4004732720" sldId="276"/>
        </pc:sldMkLst>
      </pc:sldChg>
      <pc:sldChg chg="del">
        <pc:chgData name="Hugh McDougall" userId="d66e99e6-6bce-4a8a-a0c6-daa8f7a2186b" providerId="ADAL" clId="{DDF31758-3E39-4652-8AFD-B2FF41BD6143}" dt="2026-05-16T07:51:19" v="760" actId="47"/>
        <pc:sldMkLst>
          <pc:docMk/>
          <pc:sldMk cId="2898181559" sldId="277"/>
        </pc:sldMkLst>
      </pc:sldChg>
      <pc:sldChg chg="addSp delSp modSp mod modAnim">
        <pc:chgData name="Hugh McDougall" userId="d66e99e6-6bce-4a8a-a0c6-daa8f7a2186b" providerId="ADAL" clId="{DDF31758-3E39-4652-8AFD-B2FF41BD6143}" dt="2026-05-16T08:27:49.206" v="1561"/>
        <pc:sldMkLst>
          <pc:docMk/>
          <pc:sldMk cId="3495475487" sldId="286"/>
        </pc:sldMkLst>
        <pc:spChg chg="mod">
          <ac:chgData name="Hugh McDougall" userId="d66e99e6-6bce-4a8a-a0c6-daa8f7a2186b" providerId="ADAL" clId="{DDF31758-3E39-4652-8AFD-B2FF41BD6143}" dt="2026-05-16T08:27:28.143" v="1554" actId="1076"/>
          <ac:spMkLst>
            <pc:docMk/>
            <pc:sldMk cId="3495475487" sldId="286"/>
            <ac:spMk id="2" creationId="{786FCD11-FB85-6D34-5325-332B6621CD1A}"/>
          </ac:spMkLst>
        </pc:spChg>
        <pc:spChg chg="mod topLvl">
          <ac:chgData name="Hugh McDougall" userId="d66e99e6-6bce-4a8a-a0c6-daa8f7a2186b" providerId="ADAL" clId="{DDF31758-3E39-4652-8AFD-B2FF41BD6143}" dt="2026-05-16T08:27:18.012" v="1551" actId="164"/>
          <ac:spMkLst>
            <pc:docMk/>
            <pc:sldMk cId="3495475487" sldId="286"/>
            <ac:spMk id="3" creationId="{F2E76E60-668B-B226-24A3-FA40A4AC7BEF}"/>
          </ac:spMkLst>
        </pc:spChg>
        <pc:spChg chg="mod topLvl">
          <ac:chgData name="Hugh McDougall" userId="d66e99e6-6bce-4a8a-a0c6-daa8f7a2186b" providerId="ADAL" clId="{DDF31758-3E39-4652-8AFD-B2FF41BD6143}" dt="2026-05-16T08:27:20.725" v="1552" actId="164"/>
          <ac:spMkLst>
            <pc:docMk/>
            <pc:sldMk cId="3495475487" sldId="286"/>
            <ac:spMk id="9" creationId="{665CB37B-9C0C-9F79-7FE4-A5F18DBF9D93}"/>
          </ac:spMkLst>
        </pc:spChg>
        <pc:spChg chg="add mod">
          <ac:chgData name="Hugh McDougall" userId="d66e99e6-6bce-4a8a-a0c6-daa8f7a2186b" providerId="ADAL" clId="{DDF31758-3E39-4652-8AFD-B2FF41BD6143}" dt="2026-05-16T08:27:18.012" v="1551" actId="164"/>
          <ac:spMkLst>
            <pc:docMk/>
            <pc:sldMk cId="3495475487" sldId="286"/>
            <ac:spMk id="10" creationId="{C7405477-CA83-D9D9-F217-02D94F35C184}"/>
          </ac:spMkLst>
        </pc:spChg>
        <pc:spChg chg="del">
          <ac:chgData name="Hugh McDougall" userId="d66e99e6-6bce-4a8a-a0c6-daa8f7a2186b" providerId="ADAL" clId="{DDF31758-3E39-4652-8AFD-B2FF41BD6143}" dt="2026-05-16T08:24:59.092" v="1153" actId="478"/>
          <ac:spMkLst>
            <pc:docMk/>
            <pc:sldMk cId="3495475487" sldId="286"/>
            <ac:spMk id="12" creationId="{E2C7DF0D-FCD7-10AC-4F1B-71D0D1780D61}"/>
          </ac:spMkLst>
        </pc:spChg>
        <pc:spChg chg="mod topLvl">
          <ac:chgData name="Hugh McDougall" userId="d66e99e6-6bce-4a8a-a0c6-daa8f7a2186b" providerId="ADAL" clId="{DDF31758-3E39-4652-8AFD-B2FF41BD6143}" dt="2026-05-16T08:27:22.143" v="1553" actId="164"/>
          <ac:spMkLst>
            <pc:docMk/>
            <pc:sldMk cId="3495475487" sldId="286"/>
            <ac:spMk id="13" creationId="{BC1A774E-EF09-CC1D-EA1D-2D164719C561}"/>
          </ac:spMkLst>
        </pc:spChg>
        <pc:spChg chg="add mod">
          <ac:chgData name="Hugh McDougall" userId="d66e99e6-6bce-4a8a-a0c6-daa8f7a2186b" providerId="ADAL" clId="{DDF31758-3E39-4652-8AFD-B2FF41BD6143}" dt="2026-05-16T08:27:22.143" v="1553" actId="164"/>
          <ac:spMkLst>
            <pc:docMk/>
            <pc:sldMk cId="3495475487" sldId="286"/>
            <ac:spMk id="14" creationId="{C46F9FE6-5B12-D98C-8352-7B6724587C21}"/>
          </ac:spMkLst>
        </pc:spChg>
        <pc:spChg chg="add mod">
          <ac:chgData name="Hugh McDougall" userId="d66e99e6-6bce-4a8a-a0c6-daa8f7a2186b" providerId="ADAL" clId="{DDF31758-3E39-4652-8AFD-B2FF41BD6143}" dt="2026-05-16T08:27:20.725" v="1552" actId="164"/>
          <ac:spMkLst>
            <pc:docMk/>
            <pc:sldMk cId="3495475487" sldId="286"/>
            <ac:spMk id="15" creationId="{97A906FF-A5EA-20AE-CD6F-3C0C7D2B9391}"/>
          </ac:spMkLst>
        </pc:spChg>
        <pc:grpChg chg="add del mod">
          <ac:chgData name="Hugh McDougall" userId="d66e99e6-6bce-4a8a-a0c6-daa8f7a2186b" providerId="ADAL" clId="{DDF31758-3E39-4652-8AFD-B2FF41BD6143}" dt="2026-05-16T08:25:05.276" v="1156" actId="165"/>
          <ac:grpSpMkLst>
            <pc:docMk/>
            <pc:sldMk cId="3495475487" sldId="286"/>
            <ac:grpSpMk id="4" creationId="{1EE1E269-1616-33FC-42C0-6417DC7AA534}"/>
          </ac:grpSpMkLst>
        </pc:grpChg>
        <pc:grpChg chg="add del mod">
          <ac:chgData name="Hugh McDougall" userId="d66e99e6-6bce-4a8a-a0c6-daa8f7a2186b" providerId="ADAL" clId="{DDF31758-3E39-4652-8AFD-B2FF41BD6143}" dt="2026-05-16T08:25:06.133" v="1158" actId="165"/>
          <ac:grpSpMkLst>
            <pc:docMk/>
            <pc:sldMk cId="3495475487" sldId="286"/>
            <ac:grpSpMk id="5" creationId="{5A3F3E1C-03F8-1206-8CB9-F90355B5FB45}"/>
          </ac:grpSpMkLst>
        </pc:grpChg>
        <pc:grpChg chg="add del mod">
          <ac:chgData name="Hugh McDougall" userId="d66e99e6-6bce-4a8a-a0c6-daa8f7a2186b" providerId="ADAL" clId="{DDF31758-3E39-4652-8AFD-B2FF41BD6143}" dt="2026-05-16T08:25:05.752" v="1157" actId="165"/>
          <ac:grpSpMkLst>
            <pc:docMk/>
            <pc:sldMk cId="3495475487" sldId="286"/>
            <ac:grpSpMk id="7" creationId="{E72F7983-0373-1E61-54A1-D842A2C9EBEB}"/>
          </ac:grpSpMkLst>
        </pc:grpChg>
        <pc:grpChg chg="add mod">
          <ac:chgData name="Hugh McDougall" userId="d66e99e6-6bce-4a8a-a0c6-daa8f7a2186b" providerId="ADAL" clId="{DDF31758-3E39-4652-8AFD-B2FF41BD6143}" dt="2026-05-16T08:27:18.012" v="1551" actId="164"/>
          <ac:grpSpMkLst>
            <pc:docMk/>
            <pc:sldMk cId="3495475487" sldId="286"/>
            <ac:grpSpMk id="16" creationId="{6A10C0C0-4CD8-4D9D-5739-58F47D8BC1B6}"/>
          </ac:grpSpMkLst>
        </pc:grpChg>
        <pc:grpChg chg="add mod">
          <ac:chgData name="Hugh McDougall" userId="d66e99e6-6bce-4a8a-a0c6-daa8f7a2186b" providerId="ADAL" clId="{DDF31758-3E39-4652-8AFD-B2FF41BD6143}" dt="2026-05-16T08:27:20.725" v="1552" actId="164"/>
          <ac:grpSpMkLst>
            <pc:docMk/>
            <pc:sldMk cId="3495475487" sldId="286"/>
            <ac:grpSpMk id="17" creationId="{50A4DAAA-1354-979B-29CA-F5358ABF68FC}"/>
          </ac:grpSpMkLst>
        </pc:grpChg>
        <pc:grpChg chg="add mod">
          <ac:chgData name="Hugh McDougall" userId="d66e99e6-6bce-4a8a-a0c6-daa8f7a2186b" providerId="ADAL" clId="{DDF31758-3E39-4652-8AFD-B2FF41BD6143}" dt="2026-05-16T08:27:22.143" v="1553" actId="164"/>
          <ac:grpSpMkLst>
            <pc:docMk/>
            <pc:sldMk cId="3495475487" sldId="286"/>
            <ac:grpSpMk id="18" creationId="{0CF38026-EFCA-F272-574F-E820BAF1B7BC}"/>
          </ac:grpSpMkLst>
        </pc:grpChg>
        <pc:picChg chg="mod topLvl">
          <ac:chgData name="Hugh McDougall" userId="d66e99e6-6bce-4a8a-a0c6-daa8f7a2186b" providerId="ADAL" clId="{DDF31758-3E39-4652-8AFD-B2FF41BD6143}" dt="2026-05-16T08:27:20.725" v="1552" actId="164"/>
          <ac:picMkLst>
            <pc:docMk/>
            <pc:sldMk cId="3495475487" sldId="286"/>
            <ac:picMk id="6" creationId="{6E1BA38F-33F8-DE5A-A08F-277ABD244BD6}"/>
          </ac:picMkLst>
        </pc:picChg>
        <pc:picChg chg="mod topLvl">
          <ac:chgData name="Hugh McDougall" userId="d66e99e6-6bce-4a8a-a0c6-daa8f7a2186b" providerId="ADAL" clId="{DDF31758-3E39-4652-8AFD-B2FF41BD6143}" dt="2026-05-16T08:27:22.143" v="1553" actId="164"/>
          <ac:picMkLst>
            <pc:docMk/>
            <pc:sldMk cId="3495475487" sldId="286"/>
            <ac:picMk id="8" creationId="{6E853EB0-D40F-31B1-D340-E0AD58EB0A06}"/>
          </ac:picMkLst>
        </pc:picChg>
        <pc:picChg chg="mod topLvl">
          <ac:chgData name="Hugh McDougall" userId="d66e99e6-6bce-4a8a-a0c6-daa8f7a2186b" providerId="ADAL" clId="{DDF31758-3E39-4652-8AFD-B2FF41BD6143}" dt="2026-05-16T08:27:18.012" v="1551" actId="164"/>
          <ac:picMkLst>
            <pc:docMk/>
            <pc:sldMk cId="3495475487" sldId="286"/>
            <ac:picMk id="11" creationId="{9EF99202-A2A5-7F9C-A533-55C2FCC33E35}"/>
          </ac:picMkLst>
        </pc:picChg>
        <pc:picChg chg="add">
          <ac:chgData name="Hugh McDougall" userId="d66e99e6-6bce-4a8a-a0c6-daa8f7a2186b" providerId="ADAL" clId="{DDF31758-3E39-4652-8AFD-B2FF41BD6143}" dt="2026-05-16T07:49:14.514" v="669"/>
          <ac:picMkLst>
            <pc:docMk/>
            <pc:sldMk cId="3495475487" sldId="286"/>
            <ac:picMk id="3074" creationId="{033502E3-5FA1-C152-892F-C7FFA9B4D211}"/>
          </ac:picMkLst>
        </pc:picChg>
      </pc:sldChg>
      <pc:sldChg chg="del">
        <pc:chgData name="Hugh McDougall" userId="d66e99e6-6bce-4a8a-a0c6-daa8f7a2186b" providerId="ADAL" clId="{DDF31758-3E39-4652-8AFD-B2FF41BD6143}" dt="2026-05-16T07:51:07.261" v="758" actId="47"/>
        <pc:sldMkLst>
          <pc:docMk/>
          <pc:sldMk cId="1461865701" sldId="287"/>
        </pc:sldMkLst>
      </pc:sldChg>
      <pc:sldChg chg="del">
        <pc:chgData name="Hugh McDougall" userId="d66e99e6-6bce-4a8a-a0c6-daa8f7a2186b" providerId="ADAL" clId="{DDF31758-3E39-4652-8AFD-B2FF41BD6143}" dt="2026-05-16T07:51:19" v="760" actId="47"/>
        <pc:sldMkLst>
          <pc:docMk/>
          <pc:sldMk cId="2537497149" sldId="288"/>
        </pc:sldMkLst>
      </pc:sldChg>
      <pc:sldChg chg="del">
        <pc:chgData name="Hugh McDougall" userId="d66e99e6-6bce-4a8a-a0c6-daa8f7a2186b" providerId="ADAL" clId="{DDF31758-3E39-4652-8AFD-B2FF41BD6143}" dt="2026-05-16T07:51:19" v="760" actId="47"/>
        <pc:sldMkLst>
          <pc:docMk/>
          <pc:sldMk cId="222954608" sldId="289"/>
        </pc:sldMkLst>
      </pc:sldChg>
      <pc:sldChg chg="del">
        <pc:chgData name="Hugh McDougall" userId="d66e99e6-6bce-4a8a-a0c6-daa8f7a2186b" providerId="ADAL" clId="{DDF31758-3E39-4652-8AFD-B2FF41BD6143}" dt="2026-05-16T07:51:19" v="760" actId="47"/>
        <pc:sldMkLst>
          <pc:docMk/>
          <pc:sldMk cId="3091039763" sldId="290"/>
        </pc:sldMkLst>
      </pc:sldChg>
      <pc:sldChg chg="addSp delSp modSp add mod modAnim chgLayout">
        <pc:chgData name="Hugh McDougall" userId="d66e99e6-6bce-4a8a-a0c6-daa8f7a2186b" providerId="ADAL" clId="{DDF31758-3E39-4652-8AFD-B2FF41BD6143}" dt="2026-05-16T12:54:09.043" v="5245" actId="1076"/>
        <pc:sldMkLst>
          <pc:docMk/>
          <pc:sldMk cId="1526172890" sldId="291"/>
        </pc:sldMkLst>
        <pc:spChg chg="del mod ord">
          <ac:chgData name="Hugh McDougall" userId="d66e99e6-6bce-4a8a-a0c6-daa8f7a2186b" providerId="ADAL" clId="{DDF31758-3E39-4652-8AFD-B2FF41BD6143}" dt="2026-05-16T07:47:08.697" v="479" actId="478"/>
          <ac:spMkLst>
            <pc:docMk/>
            <pc:sldMk cId="1526172890" sldId="291"/>
            <ac:spMk id="2" creationId="{ADA4E2C5-25C6-D541-EDBD-52C5CEFC742C}"/>
          </ac:spMkLst>
        </pc:spChg>
        <pc:spChg chg="del mod ord">
          <ac:chgData name="Hugh McDougall" userId="d66e99e6-6bce-4a8a-a0c6-daa8f7a2186b" providerId="ADAL" clId="{DDF31758-3E39-4652-8AFD-B2FF41BD6143}" dt="2026-05-16T07:36:28.464" v="169" actId="478"/>
          <ac:spMkLst>
            <pc:docMk/>
            <pc:sldMk cId="1526172890" sldId="291"/>
            <ac:spMk id="3" creationId="{5D30A733-7324-86BC-5373-B92AE22ECE7C}"/>
          </ac:spMkLst>
        </pc:spChg>
        <pc:spChg chg="add mod">
          <ac:chgData name="Hugh McDougall" userId="d66e99e6-6bce-4a8a-a0c6-daa8f7a2186b" providerId="ADAL" clId="{DDF31758-3E39-4652-8AFD-B2FF41BD6143}" dt="2026-05-16T12:54:06.446" v="5243" actId="1076"/>
          <ac:spMkLst>
            <pc:docMk/>
            <pc:sldMk cId="1526172890" sldId="291"/>
            <ac:spMk id="5" creationId="{4BF4053C-AA3D-45C5-9D46-5BE32EC4E73F}"/>
          </ac:spMkLst>
        </pc:spChg>
        <pc:spChg chg="add mod">
          <ac:chgData name="Hugh McDougall" userId="d66e99e6-6bce-4a8a-a0c6-daa8f7a2186b" providerId="ADAL" clId="{DDF31758-3E39-4652-8AFD-B2FF41BD6143}" dt="2026-05-16T10:10:56.669" v="5223" actId="1076"/>
          <ac:spMkLst>
            <pc:docMk/>
            <pc:sldMk cId="1526172890" sldId="291"/>
            <ac:spMk id="7" creationId="{1A0603A3-94A9-49FD-EA98-866FA4AEFF7B}"/>
          </ac:spMkLst>
        </pc:spChg>
        <pc:spChg chg="add del mod">
          <ac:chgData name="Hugh McDougall" userId="d66e99e6-6bce-4a8a-a0c6-daa8f7a2186b" providerId="ADAL" clId="{DDF31758-3E39-4652-8AFD-B2FF41BD6143}" dt="2026-05-16T07:47:11.391" v="480" actId="478"/>
          <ac:spMkLst>
            <pc:docMk/>
            <pc:sldMk cId="1526172890" sldId="291"/>
            <ac:spMk id="9" creationId="{66B7218C-3298-F9BD-702F-DF96DA01F613}"/>
          </ac:spMkLst>
        </pc:spChg>
        <pc:spChg chg="del">
          <ac:chgData name="Hugh McDougall" userId="d66e99e6-6bce-4a8a-a0c6-daa8f7a2186b" providerId="ADAL" clId="{DDF31758-3E39-4652-8AFD-B2FF41BD6143}" dt="2026-05-16T07:36:28.464" v="169" actId="478"/>
          <ac:spMkLst>
            <pc:docMk/>
            <pc:sldMk cId="1526172890" sldId="291"/>
            <ac:spMk id="85" creationId="{9F61515B-F7DE-7302-445F-3CBEDC33E09B}"/>
          </ac:spMkLst>
        </pc:spChg>
        <pc:spChg chg="del">
          <ac:chgData name="Hugh McDougall" userId="d66e99e6-6bce-4a8a-a0c6-daa8f7a2186b" providerId="ADAL" clId="{DDF31758-3E39-4652-8AFD-B2FF41BD6143}" dt="2026-05-16T07:36:28.464" v="169" actId="478"/>
          <ac:spMkLst>
            <pc:docMk/>
            <pc:sldMk cId="1526172890" sldId="291"/>
            <ac:spMk id="86" creationId="{AB10CA25-CF08-6172-7AFC-D295348BA3F9}"/>
          </ac:spMkLst>
        </pc:spChg>
        <pc:spChg chg="del">
          <ac:chgData name="Hugh McDougall" userId="d66e99e6-6bce-4a8a-a0c6-daa8f7a2186b" providerId="ADAL" clId="{DDF31758-3E39-4652-8AFD-B2FF41BD6143}" dt="2026-05-16T07:36:28.464" v="169" actId="478"/>
          <ac:spMkLst>
            <pc:docMk/>
            <pc:sldMk cId="1526172890" sldId="291"/>
            <ac:spMk id="87" creationId="{97D33589-56A3-07F1-709D-C0CD338D1CF7}"/>
          </ac:spMkLst>
        </pc:spChg>
        <pc:picChg chg="add mod ord">
          <ac:chgData name="Hugh McDougall" userId="d66e99e6-6bce-4a8a-a0c6-daa8f7a2186b" providerId="ADAL" clId="{DDF31758-3E39-4652-8AFD-B2FF41BD6143}" dt="2026-05-16T12:54:08.071" v="5244" actId="1076"/>
          <ac:picMkLst>
            <pc:docMk/>
            <pc:sldMk cId="1526172890" sldId="291"/>
            <ac:picMk id="6" creationId="{A49EA3C2-AFF1-F05E-8548-50FAC9AA95CB}"/>
          </ac:picMkLst>
        </pc:picChg>
        <pc:picChg chg="del">
          <ac:chgData name="Hugh McDougall" userId="d66e99e6-6bce-4a8a-a0c6-daa8f7a2186b" providerId="ADAL" clId="{DDF31758-3E39-4652-8AFD-B2FF41BD6143}" dt="2026-05-16T07:36:28.464" v="169" actId="478"/>
          <ac:picMkLst>
            <pc:docMk/>
            <pc:sldMk cId="1526172890" sldId="291"/>
            <ac:picMk id="82" creationId="{1B8CA03B-DB7B-3824-88AE-E89E75E5B814}"/>
          </ac:picMkLst>
        </pc:picChg>
        <pc:picChg chg="del">
          <ac:chgData name="Hugh McDougall" userId="d66e99e6-6bce-4a8a-a0c6-daa8f7a2186b" providerId="ADAL" clId="{DDF31758-3E39-4652-8AFD-B2FF41BD6143}" dt="2026-05-16T07:36:28.464" v="169" actId="478"/>
          <ac:picMkLst>
            <pc:docMk/>
            <pc:sldMk cId="1526172890" sldId="291"/>
            <ac:picMk id="84" creationId="{6B291D6B-49CD-244E-26DD-C37B96B93881}"/>
          </ac:picMkLst>
        </pc:picChg>
        <pc:picChg chg="add mod">
          <ac:chgData name="Hugh McDougall" userId="d66e99e6-6bce-4a8a-a0c6-daa8f7a2186b" providerId="ADAL" clId="{DDF31758-3E39-4652-8AFD-B2FF41BD6143}" dt="2026-05-16T12:54:09.043" v="5245" actId="1076"/>
          <ac:picMkLst>
            <pc:docMk/>
            <pc:sldMk cId="1526172890" sldId="291"/>
            <ac:picMk id="2050" creationId="{520D0986-4A9E-224D-03FC-786B5B5EB2B2}"/>
          </ac:picMkLst>
        </pc:picChg>
        <pc:cxnChg chg="del">
          <ac:chgData name="Hugh McDougall" userId="d66e99e6-6bce-4a8a-a0c6-daa8f7a2186b" providerId="ADAL" clId="{DDF31758-3E39-4652-8AFD-B2FF41BD6143}" dt="2026-05-16T07:36:28.464" v="169" actId="478"/>
          <ac:cxnSpMkLst>
            <pc:docMk/>
            <pc:sldMk cId="1526172890" sldId="291"/>
            <ac:cxnSpMk id="13" creationId="{CCED332D-40DC-B555-6595-D69104154F16}"/>
          </ac:cxnSpMkLst>
        </pc:cxnChg>
        <pc:cxnChg chg="del">
          <ac:chgData name="Hugh McDougall" userId="d66e99e6-6bce-4a8a-a0c6-daa8f7a2186b" providerId="ADAL" clId="{DDF31758-3E39-4652-8AFD-B2FF41BD6143}" dt="2026-05-16T07:36:28.464" v="169" actId="478"/>
          <ac:cxnSpMkLst>
            <pc:docMk/>
            <pc:sldMk cId="1526172890" sldId="291"/>
            <ac:cxnSpMk id="90" creationId="{E4C48668-D75E-E8CD-CE73-6EEA0326076C}"/>
          </ac:cxnSpMkLst>
        </pc:cxnChg>
      </pc:sldChg>
      <pc:sldChg chg="new del">
        <pc:chgData name="Hugh McDougall" userId="d66e99e6-6bce-4a8a-a0c6-daa8f7a2186b" providerId="ADAL" clId="{DDF31758-3E39-4652-8AFD-B2FF41BD6143}" dt="2026-05-16T07:36:05.389" v="142" actId="680"/>
        <pc:sldMkLst>
          <pc:docMk/>
          <pc:sldMk cId="1847208342" sldId="291"/>
        </pc:sldMkLst>
      </pc:sldChg>
      <pc:sldChg chg="add del setBg">
        <pc:chgData name="Hugh McDougall" userId="d66e99e6-6bce-4a8a-a0c6-daa8f7a2186b" providerId="ADAL" clId="{DDF31758-3E39-4652-8AFD-B2FF41BD6143}" dt="2026-05-16T07:36:08.841" v="146"/>
        <pc:sldMkLst>
          <pc:docMk/>
          <pc:sldMk cId="2664339177" sldId="291"/>
        </pc:sldMkLst>
      </pc:sldChg>
      <pc:sldChg chg="new del">
        <pc:chgData name="Hugh McDougall" userId="d66e99e6-6bce-4a8a-a0c6-daa8f7a2186b" providerId="ADAL" clId="{DDF31758-3E39-4652-8AFD-B2FF41BD6143}" dt="2026-05-16T06:26:22.692" v="136" actId="680"/>
        <pc:sldMkLst>
          <pc:docMk/>
          <pc:sldMk cId="2973698961" sldId="291"/>
        </pc:sldMkLst>
      </pc:sldChg>
      <pc:sldChg chg="add del setBg">
        <pc:chgData name="Hugh McDougall" userId="d66e99e6-6bce-4a8a-a0c6-daa8f7a2186b" providerId="ADAL" clId="{DDF31758-3E39-4652-8AFD-B2FF41BD6143}" dt="2026-05-16T06:26:23.759" v="138"/>
        <pc:sldMkLst>
          <pc:docMk/>
          <pc:sldMk cId="2994680676" sldId="291"/>
        </pc:sldMkLst>
      </pc:sldChg>
      <pc:sldChg chg="add del setBg">
        <pc:chgData name="Hugh McDougall" userId="d66e99e6-6bce-4a8a-a0c6-daa8f7a2186b" providerId="ADAL" clId="{DDF31758-3E39-4652-8AFD-B2FF41BD6143}" dt="2026-05-16T07:36:11.079" v="148"/>
        <pc:sldMkLst>
          <pc:docMk/>
          <pc:sldMk cId="4041441738" sldId="291"/>
        </pc:sldMkLst>
      </pc:sldChg>
      <pc:sldChg chg="add del setBg">
        <pc:chgData name="Hugh McDougall" userId="d66e99e6-6bce-4a8a-a0c6-daa8f7a2186b" providerId="ADAL" clId="{DDF31758-3E39-4652-8AFD-B2FF41BD6143}" dt="2026-05-16T07:36:07.385" v="144"/>
        <pc:sldMkLst>
          <pc:docMk/>
          <pc:sldMk cId="4089341730" sldId="291"/>
        </pc:sldMkLst>
      </pc:sldChg>
      <pc:sldChg chg="addSp delSp modSp add mod ord modAnim">
        <pc:chgData name="Hugh McDougall" userId="d66e99e6-6bce-4a8a-a0c6-daa8f7a2186b" providerId="ADAL" clId="{DDF31758-3E39-4652-8AFD-B2FF41BD6143}" dt="2026-05-16T12:53:29.630" v="5236" actId="403"/>
        <pc:sldMkLst>
          <pc:docMk/>
          <pc:sldMk cId="98147551" sldId="292"/>
        </pc:sldMkLst>
        <pc:spChg chg="del mod">
          <ac:chgData name="Hugh McDougall" userId="d66e99e6-6bce-4a8a-a0c6-daa8f7a2186b" providerId="ADAL" clId="{DDF31758-3E39-4652-8AFD-B2FF41BD6143}" dt="2026-05-16T07:46:56.118" v="473" actId="478"/>
          <ac:spMkLst>
            <pc:docMk/>
            <pc:sldMk cId="98147551" sldId="292"/>
            <ac:spMk id="2" creationId="{4D13117A-9B19-A91D-3D6B-D24A84A3B5D4}"/>
          </ac:spMkLst>
        </pc:spChg>
        <pc:spChg chg="mod">
          <ac:chgData name="Hugh McDougall" userId="d66e99e6-6bce-4a8a-a0c6-daa8f7a2186b" providerId="ADAL" clId="{DDF31758-3E39-4652-8AFD-B2FF41BD6143}" dt="2026-05-16T12:53:29.630" v="5236" actId="403"/>
          <ac:spMkLst>
            <pc:docMk/>
            <pc:sldMk cId="98147551" sldId="292"/>
            <ac:spMk id="5" creationId="{732EE7CC-E84D-A645-799D-F2B507F02533}"/>
          </ac:spMkLst>
        </pc:spChg>
        <pc:spChg chg="mod">
          <ac:chgData name="Hugh McDougall" userId="d66e99e6-6bce-4a8a-a0c6-daa8f7a2186b" providerId="ADAL" clId="{DDF31758-3E39-4652-8AFD-B2FF41BD6143}" dt="2026-05-16T10:04:37.547" v="4962" actId="403"/>
          <ac:spMkLst>
            <pc:docMk/>
            <pc:sldMk cId="98147551" sldId="292"/>
            <ac:spMk id="7" creationId="{34BB97FE-2C74-202B-8581-6933043EB5D4}"/>
          </ac:spMkLst>
        </pc:spChg>
        <pc:spChg chg="add del mod">
          <ac:chgData name="Hugh McDougall" userId="d66e99e6-6bce-4a8a-a0c6-daa8f7a2186b" providerId="ADAL" clId="{DDF31758-3E39-4652-8AFD-B2FF41BD6143}" dt="2026-05-16T07:46:57.175" v="474" actId="478"/>
          <ac:spMkLst>
            <pc:docMk/>
            <pc:sldMk cId="98147551" sldId="292"/>
            <ac:spMk id="12" creationId="{4272295A-5AE4-AC2B-BE44-368ACB8032D2}"/>
          </ac:spMkLst>
        </pc:spChg>
        <pc:grpChg chg="add mod topLvl">
          <ac:chgData name="Hugh McDougall" userId="d66e99e6-6bce-4a8a-a0c6-daa8f7a2186b" providerId="ADAL" clId="{DDF31758-3E39-4652-8AFD-B2FF41BD6143}" dt="2026-05-16T07:48:05.217" v="652" actId="1076"/>
          <ac:grpSpMkLst>
            <pc:docMk/>
            <pc:sldMk cId="98147551" sldId="292"/>
            <ac:grpSpMk id="10" creationId="{F22356CC-DCE2-CF92-5C3D-0F497425CF89}"/>
          </ac:grpSpMkLst>
        </pc:grpChg>
        <pc:grpChg chg="add del mod">
          <ac:chgData name="Hugh McDougall" userId="d66e99e6-6bce-4a8a-a0c6-daa8f7a2186b" providerId="ADAL" clId="{DDF31758-3E39-4652-8AFD-B2FF41BD6143}" dt="2026-05-16T07:47:39.449" v="562" actId="165"/>
          <ac:grpSpMkLst>
            <pc:docMk/>
            <pc:sldMk cId="98147551" sldId="292"/>
            <ac:grpSpMk id="13" creationId="{8995E4EB-542C-AA27-6B47-3F2C248F43AB}"/>
          </ac:grpSpMkLst>
        </pc:grpChg>
        <pc:picChg chg="add mod">
          <ac:chgData name="Hugh McDougall" userId="d66e99e6-6bce-4a8a-a0c6-daa8f7a2186b" providerId="ADAL" clId="{DDF31758-3E39-4652-8AFD-B2FF41BD6143}" dt="2026-05-16T07:47:39.449" v="562" actId="165"/>
          <ac:picMkLst>
            <pc:docMk/>
            <pc:sldMk cId="98147551" sldId="292"/>
            <ac:picMk id="4" creationId="{43F44AEC-4F23-8E69-0676-CCCF3CCB9B8B}"/>
          </ac:picMkLst>
        </pc:picChg>
        <pc:picChg chg="del">
          <ac:chgData name="Hugh McDougall" userId="d66e99e6-6bce-4a8a-a0c6-daa8f7a2186b" providerId="ADAL" clId="{DDF31758-3E39-4652-8AFD-B2FF41BD6143}" dt="2026-05-16T07:45:07.978" v="358" actId="478"/>
          <ac:picMkLst>
            <pc:docMk/>
            <pc:sldMk cId="98147551" sldId="292"/>
            <ac:picMk id="6" creationId="{56F174B2-BA73-6FA1-2690-DBA1AEB7CEC3}"/>
          </ac:picMkLst>
        </pc:picChg>
        <pc:picChg chg="add mod">
          <ac:chgData name="Hugh McDougall" userId="d66e99e6-6bce-4a8a-a0c6-daa8f7a2186b" providerId="ADAL" clId="{DDF31758-3E39-4652-8AFD-B2FF41BD6143}" dt="2026-05-16T07:47:39.449" v="562" actId="165"/>
          <ac:picMkLst>
            <pc:docMk/>
            <pc:sldMk cId="98147551" sldId="292"/>
            <ac:picMk id="9" creationId="{846B9ABB-ED30-317E-6A50-A4ED7C2240CB}"/>
          </ac:picMkLst>
        </pc:picChg>
        <pc:picChg chg="add mod topLvl">
          <ac:chgData name="Hugh McDougall" userId="d66e99e6-6bce-4a8a-a0c6-daa8f7a2186b" providerId="ADAL" clId="{DDF31758-3E39-4652-8AFD-B2FF41BD6143}" dt="2026-05-16T07:48:06.480" v="653" actId="1076"/>
          <ac:picMkLst>
            <pc:docMk/>
            <pc:sldMk cId="98147551" sldId="292"/>
            <ac:picMk id="1026" creationId="{59DDCF61-B5DD-4FD4-96A8-AF328D7BA60F}"/>
          </ac:picMkLst>
        </pc:picChg>
      </pc:sldChg>
      <pc:sldChg chg="new del">
        <pc:chgData name="Hugh McDougall" userId="d66e99e6-6bce-4a8a-a0c6-daa8f7a2186b" providerId="ADAL" clId="{DDF31758-3E39-4652-8AFD-B2FF41BD6143}" dt="2026-05-16T07:39:51.717" v="332" actId="680"/>
        <pc:sldMkLst>
          <pc:docMk/>
          <pc:sldMk cId="2632015003" sldId="292"/>
        </pc:sldMkLst>
      </pc:sldChg>
      <pc:sldChg chg="addSp delSp modSp add mod ord modAnim">
        <pc:chgData name="Hugh McDougall" userId="d66e99e6-6bce-4a8a-a0c6-daa8f7a2186b" providerId="ADAL" clId="{DDF31758-3E39-4652-8AFD-B2FF41BD6143}" dt="2026-05-16T07:57:38.567" v="1119" actId="1440"/>
        <pc:sldMkLst>
          <pc:docMk/>
          <pc:sldMk cId="535079557" sldId="293"/>
        </pc:sldMkLst>
        <pc:spChg chg="mod">
          <ac:chgData name="Hugh McDougall" userId="d66e99e6-6bce-4a8a-a0c6-daa8f7a2186b" providerId="ADAL" clId="{DDF31758-3E39-4652-8AFD-B2FF41BD6143}" dt="2026-05-16T07:57:33.094" v="1118" actId="20577"/>
          <ac:spMkLst>
            <pc:docMk/>
            <pc:sldMk cId="535079557" sldId="293"/>
            <ac:spMk id="2" creationId="{BBB6D6C9-41A0-FA2E-30BC-7ED339A83DFB}"/>
          </ac:spMkLst>
        </pc:spChg>
        <pc:spChg chg="del">
          <ac:chgData name="Hugh McDougall" userId="d66e99e6-6bce-4a8a-a0c6-daa8f7a2186b" providerId="ADAL" clId="{DDF31758-3E39-4652-8AFD-B2FF41BD6143}" dt="2026-05-16T07:49:49.919" v="677" actId="478"/>
          <ac:spMkLst>
            <pc:docMk/>
            <pc:sldMk cId="535079557" sldId="293"/>
            <ac:spMk id="3" creationId="{CF72749E-6950-F944-B831-B194A6A50CC8}"/>
          </ac:spMkLst>
        </pc:spChg>
        <pc:spChg chg="add mod">
          <ac:chgData name="Hugh McDougall" userId="d66e99e6-6bce-4a8a-a0c6-daa8f7a2186b" providerId="ADAL" clId="{DDF31758-3E39-4652-8AFD-B2FF41BD6143}" dt="2026-05-16T07:53:12.363" v="829" actId="1076"/>
          <ac:spMkLst>
            <pc:docMk/>
            <pc:sldMk cId="535079557" sldId="293"/>
            <ac:spMk id="4" creationId="{37555703-AB4C-ACC1-DE40-DD2AB93BA3F8}"/>
          </ac:spMkLst>
        </pc:spChg>
        <pc:spChg chg="add mod">
          <ac:chgData name="Hugh McDougall" userId="d66e99e6-6bce-4a8a-a0c6-daa8f7a2186b" providerId="ADAL" clId="{DDF31758-3E39-4652-8AFD-B2FF41BD6143}" dt="2026-05-16T07:56:39.204" v="1082" actId="571"/>
          <ac:spMkLst>
            <pc:docMk/>
            <pc:sldMk cId="535079557" sldId="293"/>
            <ac:spMk id="7" creationId="{6688EA91-CE2E-BEE5-F9AF-7F1F630F1A07}"/>
          </ac:spMkLst>
        </pc:spChg>
        <pc:spChg chg="del">
          <ac:chgData name="Hugh McDougall" userId="d66e99e6-6bce-4a8a-a0c6-daa8f7a2186b" providerId="ADAL" clId="{DDF31758-3E39-4652-8AFD-B2FF41BD6143}" dt="2026-05-16T07:49:49.919" v="677" actId="478"/>
          <ac:spMkLst>
            <pc:docMk/>
            <pc:sldMk cId="535079557" sldId="293"/>
            <ac:spMk id="9" creationId="{54E463FD-8AAB-05A9-B018-9B67FD7A9041}"/>
          </ac:spMkLst>
        </pc:spChg>
        <pc:spChg chg="mod">
          <ac:chgData name="Hugh McDougall" userId="d66e99e6-6bce-4a8a-a0c6-daa8f7a2186b" providerId="ADAL" clId="{DDF31758-3E39-4652-8AFD-B2FF41BD6143}" dt="2026-05-16T07:55:45.096" v="1068" actId="14100"/>
          <ac:spMkLst>
            <pc:docMk/>
            <pc:sldMk cId="535079557" sldId="293"/>
            <ac:spMk id="12" creationId="{A2E7DBA1-3A9B-1523-0A08-A7F5A733BC22}"/>
          </ac:spMkLst>
        </pc:spChg>
        <pc:spChg chg="del">
          <ac:chgData name="Hugh McDougall" userId="d66e99e6-6bce-4a8a-a0c6-daa8f7a2186b" providerId="ADAL" clId="{DDF31758-3E39-4652-8AFD-B2FF41BD6143}" dt="2026-05-16T07:49:49.919" v="677" actId="478"/>
          <ac:spMkLst>
            <pc:docMk/>
            <pc:sldMk cId="535079557" sldId="293"/>
            <ac:spMk id="13" creationId="{BFDFA8ED-E35E-4012-B60C-45C28A472E96}"/>
          </ac:spMkLst>
        </pc:spChg>
        <pc:grpChg chg="add mod">
          <ac:chgData name="Hugh McDougall" userId="d66e99e6-6bce-4a8a-a0c6-daa8f7a2186b" providerId="ADAL" clId="{DDF31758-3E39-4652-8AFD-B2FF41BD6143}" dt="2026-05-16T07:57:38.567" v="1119" actId="1440"/>
          <ac:grpSpMkLst>
            <pc:docMk/>
            <pc:sldMk cId="535079557" sldId="293"/>
            <ac:grpSpMk id="5" creationId="{6BA36C33-5329-70F0-E06D-679F06643BF3}"/>
          </ac:grpSpMkLst>
        </pc:grpChg>
        <pc:picChg chg="del">
          <ac:chgData name="Hugh McDougall" userId="d66e99e6-6bce-4a8a-a0c6-daa8f7a2186b" providerId="ADAL" clId="{DDF31758-3E39-4652-8AFD-B2FF41BD6143}" dt="2026-05-16T07:49:49.919" v="677" actId="478"/>
          <ac:picMkLst>
            <pc:docMk/>
            <pc:sldMk cId="535079557" sldId="293"/>
            <ac:picMk id="6" creationId="{98C6F85E-6125-7AAE-240D-6254857B764C}"/>
          </ac:picMkLst>
        </pc:picChg>
        <pc:picChg chg="del">
          <ac:chgData name="Hugh McDougall" userId="d66e99e6-6bce-4a8a-a0c6-daa8f7a2186b" providerId="ADAL" clId="{DDF31758-3E39-4652-8AFD-B2FF41BD6143}" dt="2026-05-16T07:49:49.919" v="677" actId="478"/>
          <ac:picMkLst>
            <pc:docMk/>
            <pc:sldMk cId="535079557" sldId="293"/>
            <ac:picMk id="8" creationId="{AFB11DBB-B7EE-AC45-3273-6710DE402F10}"/>
          </ac:picMkLst>
        </pc:picChg>
        <pc:picChg chg="add mod">
          <ac:chgData name="Hugh McDougall" userId="d66e99e6-6bce-4a8a-a0c6-daa8f7a2186b" providerId="ADAL" clId="{DDF31758-3E39-4652-8AFD-B2FF41BD6143}" dt="2026-05-16T07:56:39.204" v="1082" actId="571"/>
          <ac:picMkLst>
            <pc:docMk/>
            <pc:sldMk cId="535079557" sldId="293"/>
            <ac:picMk id="10" creationId="{46046721-935F-806B-A619-0C975690BA65}"/>
          </ac:picMkLst>
        </pc:picChg>
        <pc:picChg chg="del">
          <ac:chgData name="Hugh McDougall" userId="d66e99e6-6bce-4a8a-a0c6-daa8f7a2186b" providerId="ADAL" clId="{DDF31758-3E39-4652-8AFD-B2FF41BD6143}" dt="2026-05-16T07:49:49.919" v="677" actId="478"/>
          <ac:picMkLst>
            <pc:docMk/>
            <pc:sldMk cId="535079557" sldId="293"/>
            <ac:picMk id="11" creationId="{9FD26E1D-8862-972C-B797-862F504652D3}"/>
          </ac:picMkLst>
        </pc:picChg>
        <pc:picChg chg="add mod">
          <ac:chgData name="Hugh McDougall" userId="d66e99e6-6bce-4a8a-a0c6-daa8f7a2186b" providerId="ADAL" clId="{DDF31758-3E39-4652-8AFD-B2FF41BD6143}" dt="2026-05-16T07:53:12.363" v="829" actId="1076"/>
          <ac:picMkLst>
            <pc:docMk/>
            <pc:sldMk cId="535079557" sldId="293"/>
            <ac:picMk id="4098" creationId="{635FF4C8-30FB-AF0E-45F7-09BFCEB7DBCF}"/>
          </ac:picMkLst>
        </pc:picChg>
        <pc:picChg chg="add mod">
          <ac:chgData name="Hugh McDougall" userId="d66e99e6-6bce-4a8a-a0c6-daa8f7a2186b" providerId="ADAL" clId="{DDF31758-3E39-4652-8AFD-B2FF41BD6143}" dt="2026-05-16T07:55:49.869" v="1071" actId="1076"/>
          <ac:picMkLst>
            <pc:docMk/>
            <pc:sldMk cId="535079557" sldId="293"/>
            <ac:picMk id="4100" creationId="{A7AAABA8-0AA0-41BC-B0B1-1208A8AAB675}"/>
          </ac:picMkLst>
        </pc:picChg>
        <pc:picChg chg="add mod">
          <ac:chgData name="Hugh McDougall" userId="d66e99e6-6bce-4a8a-a0c6-daa8f7a2186b" providerId="ADAL" clId="{DDF31758-3E39-4652-8AFD-B2FF41BD6143}" dt="2026-05-16T07:56:23.544" v="1078" actId="1076"/>
          <ac:picMkLst>
            <pc:docMk/>
            <pc:sldMk cId="535079557" sldId="293"/>
            <ac:picMk id="4102" creationId="{8898CD50-C6EA-7CCC-93EB-493B0A0E4343}"/>
          </ac:picMkLst>
        </pc:picChg>
      </pc:sldChg>
      <pc:sldChg chg="add del">
        <pc:chgData name="Hugh McDougall" userId="d66e99e6-6bce-4a8a-a0c6-daa8f7a2186b" providerId="ADAL" clId="{DDF31758-3E39-4652-8AFD-B2FF41BD6143}" dt="2026-05-16T07:49:19.877" v="671"/>
        <pc:sldMkLst>
          <pc:docMk/>
          <pc:sldMk cId="3498429585" sldId="293"/>
        </pc:sldMkLst>
      </pc:sldChg>
      <pc:sldChg chg="addSp delSp modSp add mod delAnim modAnim">
        <pc:chgData name="Hugh McDougall" userId="d66e99e6-6bce-4a8a-a0c6-daa8f7a2186b" providerId="ADAL" clId="{DDF31758-3E39-4652-8AFD-B2FF41BD6143}" dt="2026-05-16T12:57:09.852" v="5252"/>
        <pc:sldMkLst>
          <pc:docMk/>
          <pc:sldMk cId="1440090061" sldId="294"/>
        </pc:sldMkLst>
        <pc:spChg chg="mod">
          <ac:chgData name="Hugh McDougall" userId="d66e99e6-6bce-4a8a-a0c6-daa8f7a2186b" providerId="ADAL" clId="{DDF31758-3E39-4652-8AFD-B2FF41BD6143}" dt="2026-05-16T09:30:26.775" v="3390" actId="20577"/>
          <ac:spMkLst>
            <pc:docMk/>
            <pc:sldMk cId="1440090061" sldId="294"/>
            <ac:spMk id="2" creationId="{91FC4546-DE0B-17DE-F97A-24C1D3E999F8}"/>
          </ac:spMkLst>
        </pc:spChg>
        <pc:spChg chg="add mod">
          <ac:chgData name="Hugh McDougall" userId="d66e99e6-6bce-4a8a-a0c6-daa8f7a2186b" providerId="ADAL" clId="{DDF31758-3E39-4652-8AFD-B2FF41BD6143}" dt="2026-05-16T08:42:36.783" v="1996" actId="1076"/>
          <ac:spMkLst>
            <pc:docMk/>
            <pc:sldMk cId="1440090061" sldId="294"/>
            <ac:spMk id="4" creationId="{23DD5AFB-8EB7-BDDA-1772-61DA360C19D3}"/>
          </ac:spMkLst>
        </pc:spChg>
        <pc:spChg chg="mod topLvl">
          <ac:chgData name="Hugh McDougall" userId="d66e99e6-6bce-4a8a-a0c6-daa8f7a2186b" providerId="ADAL" clId="{DDF31758-3E39-4652-8AFD-B2FF41BD6143}" dt="2026-05-16T08:42:34.200" v="1995" actId="1076"/>
          <ac:spMkLst>
            <pc:docMk/>
            <pc:sldMk cId="1440090061" sldId="294"/>
            <ac:spMk id="7" creationId="{8BA9CB8E-7F16-A21E-3FD3-FFF3B606C1BD}"/>
          </ac:spMkLst>
        </pc:spChg>
        <pc:spChg chg="add mod topLvl">
          <ac:chgData name="Hugh McDougall" userId="d66e99e6-6bce-4a8a-a0c6-daa8f7a2186b" providerId="ADAL" clId="{DDF31758-3E39-4652-8AFD-B2FF41BD6143}" dt="2026-05-16T08:42:34.200" v="1995" actId="1076"/>
          <ac:spMkLst>
            <pc:docMk/>
            <pc:sldMk cId="1440090061" sldId="294"/>
            <ac:spMk id="20" creationId="{3DD92CB9-8D15-0415-40EE-F251DA272AAA}"/>
          </ac:spMkLst>
        </pc:spChg>
        <pc:spChg chg="add mod topLvl">
          <ac:chgData name="Hugh McDougall" userId="d66e99e6-6bce-4a8a-a0c6-daa8f7a2186b" providerId="ADAL" clId="{DDF31758-3E39-4652-8AFD-B2FF41BD6143}" dt="2026-05-16T08:42:34.200" v="1995" actId="1076"/>
          <ac:spMkLst>
            <pc:docMk/>
            <pc:sldMk cId="1440090061" sldId="294"/>
            <ac:spMk id="21" creationId="{E8FBF154-287B-860F-82C6-321F8E4FBBBF}"/>
          </ac:spMkLst>
        </pc:spChg>
        <pc:spChg chg="add mod topLvl">
          <ac:chgData name="Hugh McDougall" userId="d66e99e6-6bce-4a8a-a0c6-daa8f7a2186b" providerId="ADAL" clId="{DDF31758-3E39-4652-8AFD-B2FF41BD6143}" dt="2026-05-16T08:42:34.200" v="1995" actId="1076"/>
          <ac:spMkLst>
            <pc:docMk/>
            <pc:sldMk cId="1440090061" sldId="294"/>
            <ac:spMk id="22" creationId="{608D54D2-4AE3-394C-3402-2751598A406C}"/>
          </ac:spMkLst>
        </pc:spChg>
        <pc:spChg chg="add mod">
          <ac:chgData name="Hugh McDougall" userId="d66e99e6-6bce-4a8a-a0c6-daa8f7a2186b" providerId="ADAL" clId="{DDF31758-3E39-4652-8AFD-B2FF41BD6143}" dt="2026-05-16T08:43:00.217" v="2006" actId="1076"/>
          <ac:spMkLst>
            <pc:docMk/>
            <pc:sldMk cId="1440090061" sldId="294"/>
            <ac:spMk id="25" creationId="{0CC053E0-5901-8963-EC98-9882C73CF7F3}"/>
          </ac:spMkLst>
        </pc:spChg>
        <pc:spChg chg="add mod">
          <ac:chgData name="Hugh McDougall" userId="d66e99e6-6bce-4a8a-a0c6-daa8f7a2186b" providerId="ADAL" clId="{DDF31758-3E39-4652-8AFD-B2FF41BD6143}" dt="2026-05-16T08:42:47.736" v="2001" actId="1076"/>
          <ac:spMkLst>
            <pc:docMk/>
            <pc:sldMk cId="1440090061" sldId="294"/>
            <ac:spMk id="26" creationId="{1D5B5431-C162-604F-E553-EBF0FC9D1257}"/>
          </ac:spMkLst>
        </pc:spChg>
        <pc:spChg chg="add mod">
          <ac:chgData name="Hugh McDougall" userId="d66e99e6-6bce-4a8a-a0c6-daa8f7a2186b" providerId="ADAL" clId="{DDF31758-3E39-4652-8AFD-B2FF41BD6143}" dt="2026-05-16T08:42:44.812" v="1999" actId="1076"/>
          <ac:spMkLst>
            <pc:docMk/>
            <pc:sldMk cId="1440090061" sldId="294"/>
            <ac:spMk id="27" creationId="{4EEBF306-8B22-D0AF-0C9E-D10BEB76B787}"/>
          </ac:spMkLst>
        </pc:spChg>
        <pc:grpChg chg="add del mod">
          <ac:chgData name="Hugh McDougall" userId="d66e99e6-6bce-4a8a-a0c6-daa8f7a2186b" providerId="ADAL" clId="{DDF31758-3E39-4652-8AFD-B2FF41BD6143}" dt="2026-05-16T08:32:49.050" v="1655" actId="165"/>
          <ac:grpSpMkLst>
            <pc:docMk/>
            <pc:sldMk cId="1440090061" sldId="294"/>
            <ac:grpSpMk id="5" creationId="{6E219ADE-EE3A-C2D3-906B-847D70963436}"/>
          </ac:grpSpMkLst>
        </pc:grpChg>
        <pc:grpChg chg="del">
          <ac:chgData name="Hugh McDougall" userId="d66e99e6-6bce-4a8a-a0c6-daa8f7a2186b" providerId="ADAL" clId="{DDF31758-3E39-4652-8AFD-B2FF41BD6143}" dt="2026-05-16T08:30:12.088" v="1608" actId="478"/>
          <ac:grpSpMkLst>
            <pc:docMk/>
            <pc:sldMk cId="1440090061" sldId="294"/>
            <ac:grpSpMk id="16" creationId="{CB6F8D44-0AC3-3A47-E8C1-BE903381A399}"/>
          </ac:grpSpMkLst>
        </pc:grpChg>
        <pc:grpChg chg="del">
          <ac:chgData name="Hugh McDougall" userId="d66e99e6-6bce-4a8a-a0c6-daa8f7a2186b" providerId="ADAL" clId="{DDF31758-3E39-4652-8AFD-B2FF41BD6143}" dt="2026-05-16T08:30:12.088" v="1608" actId="478"/>
          <ac:grpSpMkLst>
            <pc:docMk/>
            <pc:sldMk cId="1440090061" sldId="294"/>
            <ac:grpSpMk id="17" creationId="{20813507-B5FB-3C4C-F3C2-6ACBD1F065F4}"/>
          </ac:grpSpMkLst>
        </pc:grpChg>
        <pc:grpChg chg="del">
          <ac:chgData name="Hugh McDougall" userId="d66e99e6-6bce-4a8a-a0c6-daa8f7a2186b" providerId="ADAL" clId="{DDF31758-3E39-4652-8AFD-B2FF41BD6143}" dt="2026-05-16T08:30:12.088" v="1608" actId="478"/>
          <ac:grpSpMkLst>
            <pc:docMk/>
            <pc:sldMk cId="1440090061" sldId="294"/>
            <ac:grpSpMk id="18" creationId="{4B36158A-DD13-0B59-65CA-C512FDC7EE37}"/>
          </ac:grpSpMkLst>
        </pc:grpChg>
        <pc:grpChg chg="add mod">
          <ac:chgData name="Hugh McDougall" userId="d66e99e6-6bce-4a8a-a0c6-daa8f7a2186b" providerId="ADAL" clId="{DDF31758-3E39-4652-8AFD-B2FF41BD6143}" dt="2026-05-16T08:42:27.834" v="1992" actId="1076"/>
          <ac:grpSpMkLst>
            <pc:docMk/>
            <pc:sldMk cId="1440090061" sldId="294"/>
            <ac:grpSpMk id="19" creationId="{1BCE39E1-EC9E-F985-2F97-74B70C0CA66C}"/>
          </ac:grpSpMkLst>
        </pc:grpChg>
        <pc:grpChg chg="add del mod">
          <ac:chgData name="Hugh McDougall" userId="d66e99e6-6bce-4a8a-a0c6-daa8f7a2186b" providerId="ADAL" clId="{DDF31758-3E39-4652-8AFD-B2FF41BD6143}" dt="2026-05-16T08:35:07.825" v="1693" actId="165"/>
          <ac:grpSpMkLst>
            <pc:docMk/>
            <pc:sldMk cId="1440090061" sldId="294"/>
            <ac:grpSpMk id="23" creationId="{9A4A3B3E-F518-2476-2B1D-FE0733925F7F}"/>
          </ac:grpSpMkLst>
        </pc:grpChg>
        <pc:grpChg chg="add mod">
          <ac:chgData name="Hugh McDougall" userId="d66e99e6-6bce-4a8a-a0c6-daa8f7a2186b" providerId="ADAL" clId="{DDF31758-3E39-4652-8AFD-B2FF41BD6143}" dt="2026-05-16T08:36:47.219" v="1775" actId="164"/>
          <ac:grpSpMkLst>
            <pc:docMk/>
            <pc:sldMk cId="1440090061" sldId="294"/>
            <ac:grpSpMk id="24" creationId="{D6A5DFAE-CD55-D7CB-2E3B-BB4944ACF302}"/>
          </ac:grpSpMkLst>
        </pc:grpChg>
        <pc:picChg chg="add del mod topLvl modCrop">
          <ac:chgData name="Hugh McDougall" userId="d66e99e6-6bce-4a8a-a0c6-daa8f7a2186b" providerId="ADAL" clId="{DDF31758-3E39-4652-8AFD-B2FF41BD6143}" dt="2026-05-16T08:42:34.200" v="1995" actId="1076"/>
          <ac:picMkLst>
            <pc:docMk/>
            <pc:sldMk cId="1440090061" sldId="294"/>
            <ac:picMk id="12" creationId="{670E2A8D-705C-0557-86DF-B38271425214}"/>
          </ac:picMkLst>
        </pc:picChg>
        <pc:picChg chg="add mod">
          <ac:chgData name="Hugh McDougall" userId="d66e99e6-6bce-4a8a-a0c6-daa8f7a2186b" providerId="ADAL" clId="{DDF31758-3E39-4652-8AFD-B2FF41BD6143}" dt="2026-05-16T12:57:08.727" v="5251"/>
          <ac:picMkLst>
            <pc:docMk/>
            <pc:sldMk cId="1440090061" sldId="294"/>
            <ac:picMk id="2060" creationId="{91DAE977-F594-5319-A86E-B194E396758D}"/>
          </ac:picMkLst>
        </pc:picChg>
        <pc:picChg chg="add mod">
          <ac:chgData name="Hugh McDougall" userId="d66e99e6-6bce-4a8a-a0c6-daa8f7a2186b" providerId="ADAL" clId="{DDF31758-3E39-4652-8AFD-B2FF41BD6143}" dt="2026-05-16T08:42:55.790" v="2003" actId="1076"/>
          <ac:picMkLst>
            <pc:docMk/>
            <pc:sldMk cId="1440090061" sldId="294"/>
            <ac:picMk id="5122" creationId="{9949E0AC-4D4C-E14F-8FD3-19A325711E22}"/>
          </ac:picMkLst>
        </pc:picChg>
      </pc:sldChg>
      <pc:sldChg chg="addSp delSp modSp add mod delAnim modAnim">
        <pc:chgData name="Hugh McDougall" userId="d66e99e6-6bce-4a8a-a0c6-daa8f7a2186b" providerId="ADAL" clId="{DDF31758-3E39-4652-8AFD-B2FF41BD6143}" dt="2026-05-16T12:57:10.741" v="5254" actId="21"/>
        <pc:sldMkLst>
          <pc:docMk/>
          <pc:sldMk cId="554793459" sldId="295"/>
        </pc:sldMkLst>
        <pc:spChg chg="mod">
          <ac:chgData name="Hugh McDougall" userId="d66e99e6-6bce-4a8a-a0c6-daa8f7a2186b" providerId="ADAL" clId="{DDF31758-3E39-4652-8AFD-B2FF41BD6143}" dt="2026-05-16T08:47:38.286" v="2114" actId="20577"/>
          <ac:spMkLst>
            <pc:docMk/>
            <pc:sldMk cId="554793459" sldId="295"/>
            <ac:spMk id="2" creationId="{71744148-27FD-14E4-00A7-7BC5B0F0A7F1}"/>
          </ac:spMkLst>
        </pc:spChg>
        <pc:spChg chg="del">
          <ac:chgData name="Hugh McDougall" userId="d66e99e6-6bce-4a8a-a0c6-daa8f7a2186b" providerId="ADAL" clId="{DDF31758-3E39-4652-8AFD-B2FF41BD6143}" dt="2026-05-16T08:43:52.155" v="2023" actId="478"/>
          <ac:spMkLst>
            <pc:docMk/>
            <pc:sldMk cId="554793459" sldId="295"/>
            <ac:spMk id="4" creationId="{5FFC1B50-8E1D-882F-ABFF-FC26B33249D8}"/>
          </ac:spMkLst>
        </pc:spChg>
        <pc:spChg chg="mod">
          <ac:chgData name="Hugh McDougall" userId="d66e99e6-6bce-4a8a-a0c6-daa8f7a2186b" providerId="ADAL" clId="{DDF31758-3E39-4652-8AFD-B2FF41BD6143}" dt="2026-05-16T08:51:04.163" v="2135" actId="1076"/>
          <ac:spMkLst>
            <pc:docMk/>
            <pc:sldMk cId="554793459" sldId="295"/>
            <ac:spMk id="5" creationId="{F7E7A1CD-453A-B828-6581-7F6F754409BC}"/>
          </ac:spMkLst>
        </pc:spChg>
        <pc:spChg chg="mod">
          <ac:chgData name="Hugh McDougall" userId="d66e99e6-6bce-4a8a-a0c6-daa8f7a2186b" providerId="ADAL" clId="{DDF31758-3E39-4652-8AFD-B2FF41BD6143}" dt="2026-05-16T08:51:04.163" v="2135" actId="1076"/>
          <ac:spMkLst>
            <pc:docMk/>
            <pc:sldMk cId="554793459" sldId="295"/>
            <ac:spMk id="6" creationId="{B16986D8-495E-CF1A-25F3-64162551B3C7}"/>
          </ac:spMkLst>
        </pc:spChg>
        <pc:spChg chg="mod">
          <ac:chgData name="Hugh McDougall" userId="d66e99e6-6bce-4a8a-a0c6-daa8f7a2186b" providerId="ADAL" clId="{DDF31758-3E39-4652-8AFD-B2FF41BD6143}" dt="2026-05-16T08:51:04.163" v="2135" actId="1076"/>
          <ac:spMkLst>
            <pc:docMk/>
            <pc:sldMk cId="554793459" sldId="295"/>
            <ac:spMk id="7" creationId="{0C879108-1706-9594-44D2-15B2D66C99BB}"/>
          </ac:spMkLst>
        </pc:spChg>
        <pc:spChg chg="mod">
          <ac:chgData name="Hugh McDougall" userId="d66e99e6-6bce-4a8a-a0c6-daa8f7a2186b" providerId="ADAL" clId="{DDF31758-3E39-4652-8AFD-B2FF41BD6143}" dt="2026-05-16T08:51:04.163" v="2135" actId="1076"/>
          <ac:spMkLst>
            <pc:docMk/>
            <pc:sldMk cId="554793459" sldId="295"/>
            <ac:spMk id="8" creationId="{DC3B7843-B466-589D-E476-024AF76169E3}"/>
          </ac:spMkLst>
        </pc:spChg>
        <pc:spChg chg="add mod">
          <ac:chgData name="Hugh McDougall" userId="d66e99e6-6bce-4a8a-a0c6-daa8f7a2186b" providerId="ADAL" clId="{DDF31758-3E39-4652-8AFD-B2FF41BD6143}" dt="2026-05-16T08:51:40.941" v="2154" actId="1076"/>
          <ac:spMkLst>
            <pc:docMk/>
            <pc:sldMk cId="554793459" sldId="295"/>
            <ac:spMk id="13" creationId="{DEA1FCFA-CBD0-8034-961F-2E3CBED7B403}"/>
          </ac:spMkLst>
        </pc:spChg>
        <pc:spChg chg="add mod">
          <ac:chgData name="Hugh McDougall" userId="d66e99e6-6bce-4a8a-a0c6-daa8f7a2186b" providerId="ADAL" clId="{DDF31758-3E39-4652-8AFD-B2FF41BD6143}" dt="2026-05-16T08:52:56.474" v="2323" actId="1076"/>
          <ac:spMkLst>
            <pc:docMk/>
            <pc:sldMk cId="554793459" sldId="295"/>
            <ac:spMk id="14" creationId="{30258997-335E-F332-69A7-CB5F7BD9F788}"/>
          </ac:spMkLst>
        </pc:spChg>
        <pc:spChg chg="add mod">
          <ac:chgData name="Hugh McDougall" userId="d66e99e6-6bce-4a8a-a0c6-daa8f7a2186b" providerId="ADAL" clId="{DDF31758-3E39-4652-8AFD-B2FF41BD6143}" dt="2026-05-16T12:57:10.078" v="5253" actId="1076"/>
          <ac:spMkLst>
            <pc:docMk/>
            <pc:sldMk cId="554793459" sldId="295"/>
            <ac:spMk id="15" creationId="{B763927A-938C-E9D3-FDA3-9ADDD24E0EBA}"/>
          </ac:spMkLst>
        </pc:spChg>
        <pc:spChg chg="del">
          <ac:chgData name="Hugh McDougall" userId="d66e99e6-6bce-4a8a-a0c6-daa8f7a2186b" providerId="ADAL" clId="{DDF31758-3E39-4652-8AFD-B2FF41BD6143}" dt="2026-05-16T08:43:51.467" v="2022" actId="478"/>
          <ac:spMkLst>
            <pc:docMk/>
            <pc:sldMk cId="554793459" sldId="295"/>
            <ac:spMk id="25" creationId="{CADDB7BF-B5E8-72FB-C2FD-F060E93283AD}"/>
          </ac:spMkLst>
        </pc:spChg>
        <pc:spChg chg="del mod">
          <ac:chgData name="Hugh McDougall" userId="d66e99e6-6bce-4a8a-a0c6-daa8f7a2186b" providerId="ADAL" clId="{DDF31758-3E39-4652-8AFD-B2FF41BD6143}" dt="2026-05-16T08:43:53.537" v="2025" actId="478"/>
          <ac:spMkLst>
            <pc:docMk/>
            <pc:sldMk cId="554793459" sldId="295"/>
            <ac:spMk id="26" creationId="{B6B7DC94-87E8-2A4A-D7FD-DA11D6347516}"/>
          </ac:spMkLst>
        </pc:spChg>
        <pc:spChg chg="del">
          <ac:chgData name="Hugh McDougall" userId="d66e99e6-6bce-4a8a-a0c6-daa8f7a2186b" providerId="ADAL" clId="{DDF31758-3E39-4652-8AFD-B2FF41BD6143}" dt="2026-05-16T08:43:57.077" v="2027" actId="478"/>
          <ac:spMkLst>
            <pc:docMk/>
            <pc:sldMk cId="554793459" sldId="295"/>
            <ac:spMk id="27" creationId="{C252ACFE-D713-C87D-8FE1-8200187CDB31}"/>
          </ac:spMkLst>
        </pc:spChg>
        <pc:grpChg chg="add mod">
          <ac:chgData name="Hugh McDougall" userId="d66e99e6-6bce-4a8a-a0c6-daa8f7a2186b" providerId="ADAL" clId="{DDF31758-3E39-4652-8AFD-B2FF41BD6143}" dt="2026-05-16T08:51:09.442" v="2137" actId="1076"/>
          <ac:grpSpMkLst>
            <pc:docMk/>
            <pc:sldMk cId="554793459" sldId="295"/>
            <ac:grpSpMk id="3" creationId="{BBA27580-D4E3-CB19-FC2F-A6A993264527}"/>
          </ac:grpSpMkLst>
        </pc:grpChg>
        <pc:grpChg chg="add mod">
          <ac:chgData name="Hugh McDougall" userId="d66e99e6-6bce-4a8a-a0c6-daa8f7a2186b" providerId="ADAL" clId="{DDF31758-3E39-4652-8AFD-B2FF41BD6143}" dt="2026-05-16T08:47:03.575" v="2066" actId="164"/>
          <ac:grpSpMkLst>
            <pc:docMk/>
            <pc:sldMk cId="554793459" sldId="295"/>
            <ac:grpSpMk id="9" creationId="{84281BF6-1D89-231B-F5F7-78E7D8161E85}"/>
          </ac:grpSpMkLst>
        </pc:grpChg>
        <pc:grpChg chg="add del mod">
          <ac:chgData name="Hugh McDougall" userId="d66e99e6-6bce-4a8a-a0c6-daa8f7a2186b" providerId="ADAL" clId="{DDF31758-3E39-4652-8AFD-B2FF41BD6143}" dt="2026-05-16T08:51:47.918" v="2161" actId="164"/>
          <ac:grpSpMkLst>
            <pc:docMk/>
            <pc:sldMk cId="554793459" sldId="295"/>
            <ac:grpSpMk id="11" creationId="{B166E491-98C2-7032-76F4-6D616E02FAAE}"/>
          </ac:grpSpMkLst>
        </pc:grpChg>
        <pc:grpChg chg="mod">
          <ac:chgData name="Hugh McDougall" userId="d66e99e6-6bce-4a8a-a0c6-daa8f7a2186b" providerId="ADAL" clId="{DDF31758-3E39-4652-8AFD-B2FF41BD6143}" dt="2026-05-16T08:51:07.617" v="2136" actId="1076"/>
          <ac:grpSpMkLst>
            <pc:docMk/>
            <pc:sldMk cId="554793459" sldId="295"/>
            <ac:grpSpMk id="19" creationId="{0F59EF0C-84F0-B192-A28F-207B27D0A60C}"/>
          </ac:grpSpMkLst>
        </pc:grpChg>
        <pc:grpChg chg="del">
          <ac:chgData name="Hugh McDougall" userId="d66e99e6-6bce-4a8a-a0c6-daa8f7a2186b" providerId="ADAL" clId="{DDF31758-3E39-4652-8AFD-B2FF41BD6143}" dt="2026-05-16T08:43:54.433" v="2026" actId="478"/>
          <ac:grpSpMkLst>
            <pc:docMk/>
            <pc:sldMk cId="554793459" sldId="295"/>
            <ac:grpSpMk id="24" creationId="{13263CC0-FB4E-1F2C-3FE8-93A213D52799}"/>
          </ac:grpSpMkLst>
        </pc:grpChg>
        <pc:picChg chg="add mod topLvl">
          <ac:chgData name="Hugh McDougall" userId="d66e99e6-6bce-4a8a-a0c6-daa8f7a2186b" providerId="ADAL" clId="{DDF31758-3E39-4652-8AFD-B2FF41BD6143}" dt="2026-05-16T08:51:57.596" v="2166" actId="1076"/>
          <ac:picMkLst>
            <pc:docMk/>
            <pc:sldMk cId="554793459" sldId="295"/>
            <ac:picMk id="10" creationId="{5BA4D427-5B78-5A20-0548-EC7EE4C0DF5A}"/>
          </ac:picMkLst>
        </pc:picChg>
        <pc:picChg chg="mod">
          <ac:chgData name="Hugh McDougall" userId="d66e99e6-6bce-4a8a-a0c6-daa8f7a2186b" providerId="ADAL" clId="{DDF31758-3E39-4652-8AFD-B2FF41BD6143}" dt="2026-05-16T08:51:04.163" v="2135" actId="1076"/>
          <ac:picMkLst>
            <pc:docMk/>
            <pc:sldMk cId="554793459" sldId="295"/>
            <ac:picMk id="12" creationId="{A0693F05-98EF-1363-93D6-C297C7DB7B72}"/>
          </ac:picMkLst>
        </pc:picChg>
        <pc:picChg chg="add del mod">
          <ac:chgData name="Hugh McDougall" userId="d66e99e6-6bce-4a8a-a0c6-daa8f7a2186b" providerId="ADAL" clId="{DDF31758-3E39-4652-8AFD-B2FF41BD6143}" dt="2026-05-16T12:57:10.741" v="5254" actId="21"/>
          <ac:picMkLst>
            <pc:docMk/>
            <pc:sldMk cId="554793459" sldId="295"/>
            <ac:picMk id="2060" creationId="{91DAE977-F594-5319-A86E-B194E396758D}"/>
          </ac:picMkLst>
        </pc:picChg>
        <pc:picChg chg="del">
          <ac:chgData name="Hugh McDougall" userId="d66e99e6-6bce-4a8a-a0c6-daa8f7a2186b" providerId="ADAL" clId="{DDF31758-3E39-4652-8AFD-B2FF41BD6143}" dt="2026-05-16T08:43:51.467" v="2022" actId="478"/>
          <ac:picMkLst>
            <pc:docMk/>
            <pc:sldMk cId="554793459" sldId="295"/>
            <ac:picMk id="5122" creationId="{AA6F550F-0246-A285-F9C6-4D9618E026DF}"/>
          </ac:picMkLst>
        </pc:picChg>
        <pc:picChg chg="add del mod topLvl">
          <ac:chgData name="Hugh McDougall" userId="d66e99e6-6bce-4a8a-a0c6-daa8f7a2186b" providerId="ADAL" clId="{DDF31758-3E39-4652-8AFD-B2FF41BD6143}" dt="2026-05-16T08:51:58.839" v="2167" actId="1076"/>
          <ac:picMkLst>
            <pc:docMk/>
            <pc:sldMk cId="554793459" sldId="295"/>
            <ac:picMk id="6146" creationId="{81664987-FD21-81D2-C531-AAE31C4D59FF}"/>
          </ac:picMkLst>
        </pc:picChg>
        <pc:picChg chg="add mod">
          <ac:chgData name="Hugh McDougall" userId="d66e99e6-6bce-4a8a-a0c6-daa8f7a2186b" providerId="ADAL" clId="{DDF31758-3E39-4652-8AFD-B2FF41BD6143}" dt="2026-05-16T08:45:49.972" v="2058" actId="14861"/>
          <ac:picMkLst>
            <pc:docMk/>
            <pc:sldMk cId="554793459" sldId="295"/>
            <ac:picMk id="6148" creationId="{D99C9C27-81E7-8BAB-339B-262E6F6FDF84}"/>
          </ac:picMkLst>
        </pc:picChg>
        <pc:picChg chg="add">
          <ac:chgData name="Hugh McDougall" userId="d66e99e6-6bce-4a8a-a0c6-daa8f7a2186b" providerId="ADAL" clId="{DDF31758-3E39-4652-8AFD-B2FF41BD6143}" dt="2026-05-16T08:46:00.934" v="2059"/>
          <ac:picMkLst>
            <pc:docMk/>
            <pc:sldMk cId="554793459" sldId="295"/>
            <ac:picMk id="6150" creationId="{2682B073-D27E-ED05-1F68-C4991B0337EF}"/>
          </ac:picMkLst>
        </pc:picChg>
      </pc:sldChg>
      <pc:sldChg chg="new del">
        <pc:chgData name="Hugh McDougall" userId="d66e99e6-6bce-4a8a-a0c6-daa8f7a2186b" providerId="ADAL" clId="{DDF31758-3E39-4652-8AFD-B2FF41BD6143}" dt="2026-05-16T08:43:44.638" v="2018" actId="680"/>
        <pc:sldMkLst>
          <pc:docMk/>
          <pc:sldMk cId="578366599" sldId="295"/>
        </pc:sldMkLst>
      </pc:sldChg>
      <pc:sldChg chg="new del">
        <pc:chgData name="Hugh McDougall" userId="d66e99e6-6bce-4a8a-a0c6-daa8f7a2186b" providerId="ADAL" clId="{DDF31758-3E39-4652-8AFD-B2FF41BD6143}" dt="2026-05-16T08:43:47.780" v="2020" actId="680"/>
        <pc:sldMkLst>
          <pc:docMk/>
          <pc:sldMk cId="3154543651" sldId="295"/>
        </pc:sldMkLst>
      </pc:sldChg>
      <pc:sldChg chg="addSp delSp modSp add mod delAnim modAnim">
        <pc:chgData name="Hugh McDougall" userId="d66e99e6-6bce-4a8a-a0c6-daa8f7a2186b" providerId="ADAL" clId="{DDF31758-3E39-4652-8AFD-B2FF41BD6143}" dt="2026-05-16T09:04:39.553" v="2876" actId="115"/>
        <pc:sldMkLst>
          <pc:docMk/>
          <pc:sldMk cId="3749386042" sldId="296"/>
        </pc:sldMkLst>
        <pc:spChg chg="del">
          <ac:chgData name="Hugh McDougall" userId="d66e99e6-6bce-4a8a-a0c6-daa8f7a2186b" providerId="ADAL" clId="{DDF31758-3E39-4652-8AFD-B2FF41BD6143}" dt="2026-05-16T09:00:01.658" v="2400" actId="478"/>
          <ac:spMkLst>
            <pc:docMk/>
            <pc:sldMk cId="3749386042" sldId="296"/>
            <ac:spMk id="2" creationId="{1C2CCDE1-91CA-B3B9-A409-1DFB376A59C1}"/>
          </ac:spMkLst>
        </pc:spChg>
        <pc:spChg chg="add mod">
          <ac:chgData name="Hugh McDougall" userId="d66e99e6-6bce-4a8a-a0c6-daa8f7a2186b" providerId="ADAL" clId="{DDF31758-3E39-4652-8AFD-B2FF41BD6143}" dt="2026-05-16T09:04:39.553" v="2876" actId="115"/>
          <ac:spMkLst>
            <pc:docMk/>
            <pc:sldMk cId="3749386042" sldId="296"/>
            <ac:spMk id="4" creationId="{F2DB1D59-28C7-77C0-F7AE-E50128896ED8}"/>
          </ac:spMkLst>
        </pc:spChg>
        <pc:spChg chg="del">
          <ac:chgData name="Hugh McDougall" userId="d66e99e6-6bce-4a8a-a0c6-daa8f7a2186b" providerId="ADAL" clId="{DDF31758-3E39-4652-8AFD-B2FF41BD6143}" dt="2026-05-16T09:00:01.658" v="2400" actId="478"/>
          <ac:spMkLst>
            <pc:docMk/>
            <pc:sldMk cId="3749386042" sldId="296"/>
            <ac:spMk id="14" creationId="{9B39BCC7-68A9-50E3-1BCE-38E2CE5C95BA}"/>
          </ac:spMkLst>
        </pc:spChg>
        <pc:spChg chg="del">
          <ac:chgData name="Hugh McDougall" userId="d66e99e6-6bce-4a8a-a0c6-daa8f7a2186b" providerId="ADAL" clId="{DDF31758-3E39-4652-8AFD-B2FF41BD6143}" dt="2026-05-16T09:00:01.658" v="2400" actId="478"/>
          <ac:spMkLst>
            <pc:docMk/>
            <pc:sldMk cId="3749386042" sldId="296"/>
            <ac:spMk id="15" creationId="{71ED737A-4E06-B241-D28C-0130E3FD98A1}"/>
          </ac:spMkLst>
        </pc:spChg>
        <pc:spChg chg="add mod">
          <ac:chgData name="Hugh McDougall" userId="d66e99e6-6bce-4a8a-a0c6-daa8f7a2186b" providerId="ADAL" clId="{DDF31758-3E39-4652-8AFD-B2FF41BD6143}" dt="2026-05-16T09:02:35.711" v="2743" actId="27636"/>
          <ac:spMkLst>
            <pc:docMk/>
            <pc:sldMk cId="3749386042" sldId="296"/>
            <ac:spMk id="16" creationId="{5E7F8575-3BD4-B411-3F39-25DB39912826}"/>
          </ac:spMkLst>
        </pc:spChg>
        <pc:spChg chg="add mod">
          <ac:chgData name="Hugh McDougall" userId="d66e99e6-6bce-4a8a-a0c6-daa8f7a2186b" providerId="ADAL" clId="{DDF31758-3E39-4652-8AFD-B2FF41BD6143}" dt="2026-05-16T09:02:56.612" v="2754" actId="1076"/>
          <ac:spMkLst>
            <pc:docMk/>
            <pc:sldMk cId="3749386042" sldId="296"/>
            <ac:spMk id="17" creationId="{D699518C-2A78-93DF-76C5-CC2C89E9D750}"/>
          </ac:spMkLst>
        </pc:spChg>
        <pc:spChg chg="mod">
          <ac:chgData name="Hugh McDougall" userId="d66e99e6-6bce-4a8a-a0c6-daa8f7a2186b" providerId="ADAL" clId="{DDF31758-3E39-4652-8AFD-B2FF41BD6143}" dt="2026-05-16T09:02:41.361" v="2745"/>
          <ac:spMkLst>
            <pc:docMk/>
            <pc:sldMk cId="3749386042" sldId="296"/>
            <ac:spMk id="20" creationId="{4C959C4B-74E3-3B27-8400-2E1B85C62299}"/>
          </ac:spMkLst>
        </pc:spChg>
        <pc:spChg chg="add mod">
          <ac:chgData name="Hugh McDougall" userId="d66e99e6-6bce-4a8a-a0c6-daa8f7a2186b" providerId="ADAL" clId="{DDF31758-3E39-4652-8AFD-B2FF41BD6143}" dt="2026-05-16T09:03:52.708" v="2843" actId="1076"/>
          <ac:spMkLst>
            <pc:docMk/>
            <pc:sldMk cId="3749386042" sldId="296"/>
            <ac:spMk id="23" creationId="{20A89C25-01DB-8015-625D-6D804BAB25F9}"/>
          </ac:spMkLst>
        </pc:spChg>
        <pc:spChg chg="add mod">
          <ac:chgData name="Hugh McDougall" userId="d66e99e6-6bce-4a8a-a0c6-daa8f7a2186b" providerId="ADAL" clId="{DDF31758-3E39-4652-8AFD-B2FF41BD6143}" dt="2026-05-16T09:03:50.139" v="2842" actId="1076"/>
          <ac:spMkLst>
            <pc:docMk/>
            <pc:sldMk cId="3749386042" sldId="296"/>
            <ac:spMk id="24" creationId="{71E2CC03-4B55-EFFF-1658-FAED4AE4A412}"/>
          </ac:spMkLst>
        </pc:spChg>
        <pc:spChg chg="add mod">
          <ac:chgData name="Hugh McDougall" userId="d66e99e6-6bce-4a8a-a0c6-daa8f7a2186b" providerId="ADAL" clId="{DDF31758-3E39-4652-8AFD-B2FF41BD6143}" dt="2026-05-16T09:04:09.691" v="2863" actId="113"/>
          <ac:spMkLst>
            <pc:docMk/>
            <pc:sldMk cId="3749386042" sldId="296"/>
            <ac:spMk id="25" creationId="{2A4A9255-907F-1D15-22B3-E269080ED343}"/>
          </ac:spMkLst>
        </pc:spChg>
        <pc:spChg chg="add mod">
          <ac:chgData name="Hugh McDougall" userId="d66e99e6-6bce-4a8a-a0c6-daa8f7a2186b" providerId="ADAL" clId="{DDF31758-3E39-4652-8AFD-B2FF41BD6143}" dt="2026-05-16T09:04:16.354" v="2871" actId="1076"/>
          <ac:spMkLst>
            <pc:docMk/>
            <pc:sldMk cId="3749386042" sldId="296"/>
            <ac:spMk id="26" creationId="{2F797796-9281-1D9D-D93D-FB8323DAF303}"/>
          </ac:spMkLst>
        </pc:spChg>
        <pc:grpChg chg="del">
          <ac:chgData name="Hugh McDougall" userId="d66e99e6-6bce-4a8a-a0c6-daa8f7a2186b" providerId="ADAL" clId="{DDF31758-3E39-4652-8AFD-B2FF41BD6143}" dt="2026-05-16T08:59:43.759" v="2397" actId="478"/>
          <ac:grpSpMkLst>
            <pc:docMk/>
            <pc:sldMk cId="3749386042" sldId="296"/>
            <ac:grpSpMk id="3" creationId="{4728B9E1-CBB6-A9CF-0872-595DBED3E24B}"/>
          </ac:grpSpMkLst>
        </pc:grpChg>
        <pc:grpChg chg="add mod">
          <ac:chgData name="Hugh McDougall" userId="d66e99e6-6bce-4a8a-a0c6-daa8f7a2186b" providerId="ADAL" clId="{DDF31758-3E39-4652-8AFD-B2FF41BD6143}" dt="2026-05-16T09:03:16.982" v="2767" actId="1076"/>
          <ac:grpSpMkLst>
            <pc:docMk/>
            <pc:sldMk cId="3749386042" sldId="296"/>
            <ac:grpSpMk id="18" creationId="{63BC323B-8614-A704-8D10-38B93318AD38}"/>
          </ac:grpSpMkLst>
        </pc:grpChg>
        <pc:grpChg chg="del">
          <ac:chgData name="Hugh McDougall" userId="d66e99e6-6bce-4a8a-a0c6-daa8f7a2186b" providerId="ADAL" clId="{DDF31758-3E39-4652-8AFD-B2FF41BD6143}" dt="2026-05-16T08:59:41.689" v="2396" actId="478"/>
          <ac:grpSpMkLst>
            <pc:docMk/>
            <pc:sldMk cId="3749386042" sldId="296"/>
            <ac:grpSpMk id="19" creationId="{EA916FEB-60BD-D249-3AC6-A5860FC27808}"/>
          </ac:grpSpMkLst>
        </pc:grpChg>
        <pc:picChg chg="add mod">
          <ac:chgData name="Hugh McDougall" userId="d66e99e6-6bce-4a8a-a0c6-daa8f7a2186b" providerId="ADAL" clId="{DDF31758-3E39-4652-8AFD-B2FF41BD6143}" dt="2026-05-16T09:00:06.521" v="2421"/>
          <ac:picMkLst>
            <pc:docMk/>
            <pc:sldMk cId="3749386042" sldId="296"/>
            <ac:picMk id="9" creationId="{6795697D-EEF1-135A-79AD-F8E3C8F4BF41}"/>
          </ac:picMkLst>
        </pc:picChg>
        <pc:picChg chg="del">
          <ac:chgData name="Hugh McDougall" userId="d66e99e6-6bce-4a8a-a0c6-daa8f7a2186b" providerId="ADAL" clId="{DDF31758-3E39-4652-8AFD-B2FF41BD6143}" dt="2026-05-16T09:00:01.658" v="2400" actId="478"/>
          <ac:picMkLst>
            <pc:docMk/>
            <pc:sldMk cId="3749386042" sldId="296"/>
            <ac:picMk id="10" creationId="{11BF74E7-5B7B-EA02-1014-2B23CFEA80BE}"/>
          </ac:picMkLst>
        </pc:picChg>
        <pc:picChg chg="add mod">
          <ac:chgData name="Hugh McDougall" userId="d66e99e6-6bce-4a8a-a0c6-daa8f7a2186b" providerId="ADAL" clId="{DDF31758-3E39-4652-8AFD-B2FF41BD6143}" dt="2026-05-16T09:03:16.130" v="2766" actId="1076"/>
          <ac:picMkLst>
            <pc:docMk/>
            <pc:sldMk cId="3749386042" sldId="296"/>
            <ac:picMk id="11" creationId="{F0665948-9F3D-D25E-1508-B6A2E32EFB60}"/>
          </ac:picMkLst>
        </pc:picChg>
        <pc:picChg chg="add mod">
          <ac:chgData name="Hugh McDougall" userId="d66e99e6-6bce-4a8a-a0c6-daa8f7a2186b" providerId="ADAL" clId="{DDF31758-3E39-4652-8AFD-B2FF41BD6143}" dt="2026-05-16T09:00:23.568" v="2445" actId="571"/>
          <ac:picMkLst>
            <pc:docMk/>
            <pc:sldMk cId="3749386042" sldId="296"/>
            <ac:picMk id="13" creationId="{5359072E-79F3-37B9-9897-DB05AF490170}"/>
          </ac:picMkLst>
        </pc:picChg>
        <pc:picChg chg="mod">
          <ac:chgData name="Hugh McDougall" userId="d66e99e6-6bce-4a8a-a0c6-daa8f7a2186b" providerId="ADAL" clId="{DDF31758-3E39-4652-8AFD-B2FF41BD6143}" dt="2026-05-16T09:02:41.361" v="2745"/>
          <ac:picMkLst>
            <pc:docMk/>
            <pc:sldMk cId="3749386042" sldId="296"/>
            <ac:picMk id="21" creationId="{8E19EF2A-1AB7-E07C-3530-43535634A303}"/>
          </ac:picMkLst>
        </pc:picChg>
        <pc:picChg chg="add mod">
          <ac:chgData name="Hugh McDougall" userId="d66e99e6-6bce-4a8a-a0c6-daa8f7a2186b" providerId="ADAL" clId="{DDF31758-3E39-4652-8AFD-B2FF41BD6143}" dt="2026-05-16T09:03:08.021" v="2761" actId="1076"/>
          <ac:picMkLst>
            <pc:docMk/>
            <pc:sldMk cId="3749386042" sldId="296"/>
            <ac:picMk id="22" creationId="{F42708D0-EA48-C0DC-6391-483AC3E2A062}"/>
          </ac:picMkLst>
        </pc:picChg>
        <pc:picChg chg="del">
          <ac:chgData name="Hugh McDougall" userId="d66e99e6-6bce-4a8a-a0c6-daa8f7a2186b" providerId="ADAL" clId="{DDF31758-3E39-4652-8AFD-B2FF41BD6143}" dt="2026-05-16T09:00:01.658" v="2400" actId="478"/>
          <ac:picMkLst>
            <pc:docMk/>
            <pc:sldMk cId="3749386042" sldId="296"/>
            <ac:picMk id="6146" creationId="{D6CC5C0C-621F-4273-B6F4-620D5E389484}"/>
          </ac:picMkLst>
        </pc:picChg>
        <pc:picChg chg="add del">
          <ac:chgData name="Hugh McDougall" userId="d66e99e6-6bce-4a8a-a0c6-daa8f7a2186b" providerId="ADAL" clId="{DDF31758-3E39-4652-8AFD-B2FF41BD6143}" dt="2026-05-16T09:00:00.521" v="2399" actId="21"/>
          <ac:picMkLst>
            <pc:docMk/>
            <pc:sldMk cId="3749386042" sldId="296"/>
            <ac:picMk id="7170" creationId="{6795697D-EEF1-135A-79AD-F8E3C8F4BF41}"/>
          </ac:picMkLst>
        </pc:picChg>
      </pc:sldChg>
      <pc:sldChg chg="addSp delSp modSp add mod ord modAnim">
        <pc:chgData name="Hugh McDougall" userId="d66e99e6-6bce-4a8a-a0c6-daa8f7a2186b" providerId="ADAL" clId="{DDF31758-3E39-4652-8AFD-B2FF41BD6143}" dt="2026-05-16T10:16:20.291" v="5233"/>
        <pc:sldMkLst>
          <pc:docMk/>
          <pc:sldMk cId="2340329471" sldId="297"/>
        </pc:sldMkLst>
        <pc:spChg chg="mod">
          <ac:chgData name="Hugh McDougall" userId="d66e99e6-6bce-4a8a-a0c6-daa8f7a2186b" providerId="ADAL" clId="{DDF31758-3E39-4652-8AFD-B2FF41BD6143}" dt="2026-05-16T09:18:10.921" v="2943" actId="20577"/>
          <ac:spMkLst>
            <pc:docMk/>
            <pc:sldMk cId="2340329471" sldId="297"/>
            <ac:spMk id="2" creationId="{77F5FE9F-E710-843E-C248-0CFA65E76C14}"/>
          </ac:spMkLst>
        </pc:spChg>
        <pc:spChg chg="del">
          <ac:chgData name="Hugh McDougall" userId="d66e99e6-6bce-4a8a-a0c6-daa8f7a2186b" providerId="ADAL" clId="{DDF31758-3E39-4652-8AFD-B2FF41BD6143}" dt="2026-05-16T09:16:56.166" v="2893" actId="478"/>
          <ac:spMkLst>
            <pc:docMk/>
            <pc:sldMk cId="2340329471" sldId="297"/>
            <ac:spMk id="14" creationId="{D42D16D6-7C31-873E-3A44-73834453239E}"/>
          </ac:spMkLst>
        </pc:spChg>
        <pc:spChg chg="del mod">
          <ac:chgData name="Hugh McDougall" userId="d66e99e6-6bce-4a8a-a0c6-daa8f7a2186b" providerId="ADAL" clId="{DDF31758-3E39-4652-8AFD-B2FF41BD6143}" dt="2026-05-16T09:17:43.686" v="2913" actId="478"/>
          <ac:spMkLst>
            <pc:docMk/>
            <pc:sldMk cId="2340329471" sldId="297"/>
            <ac:spMk id="15" creationId="{82494155-017E-D7FD-9A89-76B92F8D0611}"/>
          </ac:spMkLst>
        </pc:spChg>
        <pc:grpChg chg="mod">
          <ac:chgData name="Hugh McDougall" userId="d66e99e6-6bce-4a8a-a0c6-daa8f7a2186b" providerId="ADAL" clId="{DDF31758-3E39-4652-8AFD-B2FF41BD6143}" dt="2026-05-16T09:17:57.664" v="2919" actId="1076"/>
          <ac:grpSpMkLst>
            <pc:docMk/>
            <pc:sldMk cId="2340329471" sldId="297"/>
            <ac:grpSpMk id="19" creationId="{EE15685D-7F37-94C2-B1F8-5C87549C697A}"/>
          </ac:grpSpMkLst>
        </pc:grpChg>
        <pc:picChg chg="add del mod">
          <ac:chgData name="Hugh McDougall" userId="d66e99e6-6bce-4a8a-a0c6-daa8f7a2186b" providerId="ADAL" clId="{DDF31758-3E39-4652-8AFD-B2FF41BD6143}" dt="2026-05-16T09:17:41.642" v="2912" actId="478"/>
          <ac:picMkLst>
            <pc:docMk/>
            <pc:sldMk cId="2340329471" sldId="297"/>
            <ac:picMk id="9" creationId="{64BAA50F-1851-BE1E-3C13-23E395410107}"/>
          </ac:picMkLst>
        </pc:picChg>
        <pc:picChg chg="add del">
          <ac:chgData name="Hugh McDougall" userId="d66e99e6-6bce-4a8a-a0c6-daa8f7a2186b" providerId="ADAL" clId="{DDF31758-3E39-4652-8AFD-B2FF41BD6143}" dt="2026-05-16T09:17:36.728" v="2909" actId="478"/>
          <ac:picMkLst>
            <pc:docMk/>
            <pc:sldMk cId="2340329471" sldId="297"/>
            <ac:picMk id="10" creationId="{1ADB2640-D0BB-B0BF-25CB-6C4C3E52CA96}"/>
          </ac:picMkLst>
        </pc:picChg>
        <pc:picChg chg="add mod">
          <ac:chgData name="Hugh McDougall" userId="d66e99e6-6bce-4a8a-a0c6-daa8f7a2186b" providerId="ADAL" clId="{DDF31758-3E39-4652-8AFD-B2FF41BD6143}" dt="2026-05-16T09:18:01.031" v="2922" actId="1076"/>
          <ac:picMkLst>
            <pc:docMk/>
            <pc:sldMk cId="2340329471" sldId="297"/>
            <ac:picMk id="11" creationId="{221C9D89-3655-D84A-B731-69769B7E39D7}"/>
          </ac:picMkLst>
        </pc:picChg>
        <pc:picChg chg="add mod">
          <ac:chgData name="Hugh McDougall" userId="d66e99e6-6bce-4a8a-a0c6-daa8f7a2186b" providerId="ADAL" clId="{DDF31758-3E39-4652-8AFD-B2FF41BD6143}" dt="2026-05-16T10:16:14.117" v="5231" actId="1076"/>
          <ac:picMkLst>
            <pc:docMk/>
            <pc:sldMk cId="2340329471" sldId="297"/>
            <ac:picMk id="13" creationId="{64B14E83-3D7F-A2F7-E288-54691FAEEEAE}"/>
          </ac:picMkLst>
        </pc:picChg>
        <pc:picChg chg="add del">
          <ac:chgData name="Hugh McDougall" userId="d66e99e6-6bce-4a8a-a0c6-daa8f7a2186b" providerId="ADAL" clId="{DDF31758-3E39-4652-8AFD-B2FF41BD6143}" dt="2026-05-16T09:17:59.378" v="2920" actId="478"/>
          <ac:picMkLst>
            <pc:docMk/>
            <pc:sldMk cId="2340329471" sldId="297"/>
            <ac:picMk id="6146" creationId="{C17EA099-236C-C448-9DA3-BC4DD1C6EA2E}"/>
          </ac:picMkLst>
        </pc:picChg>
      </pc:sldChg>
      <pc:sldChg chg="add del">
        <pc:chgData name="Hugh McDougall" userId="d66e99e6-6bce-4a8a-a0c6-daa8f7a2186b" providerId="ADAL" clId="{DDF31758-3E39-4652-8AFD-B2FF41BD6143}" dt="2026-05-16T09:16:15.668" v="2880" actId="2696"/>
        <pc:sldMkLst>
          <pc:docMk/>
          <pc:sldMk cId="2662737876" sldId="297"/>
        </pc:sldMkLst>
      </pc:sldChg>
      <pc:sldChg chg="new del">
        <pc:chgData name="Hugh McDougall" userId="d66e99e6-6bce-4a8a-a0c6-daa8f7a2186b" providerId="ADAL" clId="{DDF31758-3E39-4652-8AFD-B2FF41BD6143}" dt="2026-05-16T09:04:44.155" v="2878" actId="680"/>
        <pc:sldMkLst>
          <pc:docMk/>
          <pc:sldMk cId="3413893845" sldId="297"/>
        </pc:sldMkLst>
      </pc:sldChg>
      <pc:sldChg chg="addSp delSp modSp add mod modAnim">
        <pc:chgData name="Hugh McDougall" userId="d66e99e6-6bce-4a8a-a0c6-daa8f7a2186b" providerId="ADAL" clId="{DDF31758-3E39-4652-8AFD-B2FF41BD6143}" dt="2026-05-16T09:30:44.944" v="3394"/>
        <pc:sldMkLst>
          <pc:docMk/>
          <pc:sldMk cId="1390407964" sldId="298"/>
        </pc:sldMkLst>
        <pc:spChg chg="del">
          <ac:chgData name="Hugh McDougall" userId="d66e99e6-6bce-4a8a-a0c6-daa8f7a2186b" providerId="ADAL" clId="{DDF31758-3E39-4652-8AFD-B2FF41BD6143}" dt="2026-05-16T09:18:27.236" v="2947" actId="478"/>
          <ac:spMkLst>
            <pc:docMk/>
            <pc:sldMk cId="1390407964" sldId="298"/>
            <ac:spMk id="2" creationId="{C2BB27D5-5677-7367-24A3-1E8C8D741E72}"/>
          </ac:spMkLst>
        </pc:spChg>
        <pc:spChg chg="add mod">
          <ac:chgData name="Hugh McDougall" userId="d66e99e6-6bce-4a8a-a0c6-daa8f7a2186b" providerId="ADAL" clId="{DDF31758-3E39-4652-8AFD-B2FF41BD6143}" dt="2026-05-16T09:26:54.059" v="3006" actId="14100"/>
          <ac:spMkLst>
            <pc:docMk/>
            <pc:sldMk cId="1390407964" sldId="298"/>
            <ac:spMk id="4" creationId="{7AF2E242-B24D-EC84-2324-75B8BA55543A}"/>
          </ac:spMkLst>
        </pc:spChg>
        <pc:spChg chg="add mod">
          <ac:chgData name="Hugh McDougall" userId="d66e99e6-6bce-4a8a-a0c6-daa8f7a2186b" providerId="ADAL" clId="{DDF31758-3E39-4652-8AFD-B2FF41BD6143}" dt="2026-05-16T09:29:31.885" v="3345" actId="1076"/>
          <ac:spMkLst>
            <pc:docMk/>
            <pc:sldMk cId="1390407964" sldId="298"/>
            <ac:spMk id="6" creationId="{4875BAD9-B09A-0BC7-0015-E5B3C616D48E}"/>
          </ac:spMkLst>
        </pc:spChg>
        <pc:spChg chg="add mod">
          <ac:chgData name="Hugh McDougall" userId="d66e99e6-6bce-4a8a-a0c6-daa8f7a2186b" providerId="ADAL" clId="{DDF31758-3E39-4652-8AFD-B2FF41BD6143}" dt="2026-05-16T09:29:29.670" v="3344" actId="1076"/>
          <ac:spMkLst>
            <pc:docMk/>
            <pc:sldMk cId="1390407964" sldId="298"/>
            <ac:spMk id="7" creationId="{07EB0FB5-211A-EBF8-6C0A-AA467688327D}"/>
          </ac:spMkLst>
        </pc:spChg>
        <pc:spChg chg="add mod">
          <ac:chgData name="Hugh McDougall" userId="d66e99e6-6bce-4a8a-a0c6-daa8f7a2186b" providerId="ADAL" clId="{DDF31758-3E39-4652-8AFD-B2FF41BD6143}" dt="2026-05-16T09:29:35.037" v="3346" actId="1076"/>
          <ac:spMkLst>
            <pc:docMk/>
            <pc:sldMk cId="1390407964" sldId="298"/>
            <ac:spMk id="8" creationId="{909BB31A-C16E-5A43-996B-DFF62E9A1237}"/>
          </ac:spMkLst>
        </pc:spChg>
        <pc:spChg chg="add mod">
          <ac:chgData name="Hugh McDougall" userId="d66e99e6-6bce-4a8a-a0c6-daa8f7a2186b" providerId="ADAL" clId="{DDF31758-3E39-4652-8AFD-B2FF41BD6143}" dt="2026-05-16T09:29:40.575" v="3349" actId="14100"/>
          <ac:spMkLst>
            <pc:docMk/>
            <pc:sldMk cId="1390407964" sldId="298"/>
            <ac:spMk id="9" creationId="{9C783F66-4E5E-746B-1BEB-44C72C88C64C}"/>
          </ac:spMkLst>
        </pc:spChg>
        <pc:grpChg chg="del">
          <ac:chgData name="Hugh McDougall" userId="d66e99e6-6bce-4a8a-a0c6-daa8f7a2186b" providerId="ADAL" clId="{DDF31758-3E39-4652-8AFD-B2FF41BD6143}" dt="2026-05-16T09:18:27.236" v="2947" actId="478"/>
          <ac:grpSpMkLst>
            <pc:docMk/>
            <pc:sldMk cId="1390407964" sldId="298"/>
            <ac:grpSpMk id="3" creationId="{17546EC5-D831-096D-42DB-499058365CD0}"/>
          </ac:grpSpMkLst>
        </pc:grpChg>
        <pc:grpChg chg="del">
          <ac:chgData name="Hugh McDougall" userId="d66e99e6-6bce-4a8a-a0c6-daa8f7a2186b" providerId="ADAL" clId="{DDF31758-3E39-4652-8AFD-B2FF41BD6143}" dt="2026-05-16T09:18:27.236" v="2947" actId="478"/>
          <ac:grpSpMkLst>
            <pc:docMk/>
            <pc:sldMk cId="1390407964" sldId="298"/>
            <ac:grpSpMk id="19" creationId="{DA36AE1B-C038-C319-9942-6B8C2A430F80}"/>
          </ac:grpSpMkLst>
        </pc:grpChg>
        <pc:picChg chg="add mod">
          <ac:chgData name="Hugh McDougall" userId="d66e99e6-6bce-4a8a-a0c6-daa8f7a2186b" providerId="ADAL" clId="{DDF31758-3E39-4652-8AFD-B2FF41BD6143}" dt="2026-05-16T09:29:29.670" v="3344" actId="1076"/>
          <ac:picMkLst>
            <pc:docMk/>
            <pc:sldMk cId="1390407964" sldId="298"/>
            <ac:picMk id="3" creationId="{825354BD-9596-5C75-C22B-145A1D4C8659}"/>
          </ac:picMkLst>
        </pc:picChg>
        <pc:picChg chg="add mod">
          <ac:chgData name="Hugh McDougall" userId="d66e99e6-6bce-4a8a-a0c6-daa8f7a2186b" providerId="ADAL" clId="{DDF31758-3E39-4652-8AFD-B2FF41BD6143}" dt="2026-05-16T09:29:29.670" v="3344" actId="1076"/>
          <ac:picMkLst>
            <pc:docMk/>
            <pc:sldMk cId="1390407964" sldId="298"/>
            <ac:picMk id="5" creationId="{9B978431-FDAC-B2DF-37F2-961D65688701}"/>
          </ac:picMkLst>
        </pc:picChg>
        <pc:picChg chg="del">
          <ac:chgData name="Hugh McDougall" userId="d66e99e6-6bce-4a8a-a0c6-daa8f7a2186b" providerId="ADAL" clId="{DDF31758-3E39-4652-8AFD-B2FF41BD6143}" dt="2026-05-16T09:18:27.236" v="2947" actId="478"/>
          <ac:picMkLst>
            <pc:docMk/>
            <pc:sldMk cId="1390407964" sldId="298"/>
            <ac:picMk id="9" creationId="{9A5CBB3C-F584-115B-4621-5301B8E0D11C}"/>
          </ac:picMkLst>
        </pc:picChg>
        <pc:picChg chg="del">
          <ac:chgData name="Hugh McDougall" userId="d66e99e6-6bce-4a8a-a0c6-daa8f7a2186b" providerId="ADAL" clId="{DDF31758-3E39-4652-8AFD-B2FF41BD6143}" dt="2026-05-16T09:18:27.236" v="2947" actId="478"/>
          <ac:picMkLst>
            <pc:docMk/>
            <pc:sldMk cId="1390407964" sldId="298"/>
            <ac:picMk id="11" creationId="{32267573-A021-933D-64A0-002726B59E6B}"/>
          </ac:picMkLst>
        </pc:picChg>
        <pc:picChg chg="del">
          <ac:chgData name="Hugh McDougall" userId="d66e99e6-6bce-4a8a-a0c6-daa8f7a2186b" providerId="ADAL" clId="{DDF31758-3E39-4652-8AFD-B2FF41BD6143}" dt="2026-05-16T09:18:27.236" v="2947" actId="478"/>
          <ac:picMkLst>
            <pc:docMk/>
            <pc:sldMk cId="1390407964" sldId="298"/>
            <ac:picMk id="13" creationId="{7ABEFA80-2B46-7F52-D329-0867C6F77E29}"/>
          </ac:picMkLst>
        </pc:picChg>
        <pc:picChg chg="add mod">
          <ac:chgData name="Hugh McDougall" userId="d66e99e6-6bce-4a8a-a0c6-daa8f7a2186b" providerId="ADAL" clId="{DDF31758-3E39-4652-8AFD-B2FF41BD6143}" dt="2026-05-16T09:29:29.670" v="3344" actId="1076"/>
          <ac:picMkLst>
            <pc:docMk/>
            <pc:sldMk cId="1390407964" sldId="298"/>
            <ac:picMk id="1026" creationId="{8DD5F84B-9D2D-39F4-CDA9-A1F348C53FA4}"/>
          </ac:picMkLst>
        </pc:picChg>
        <pc:picChg chg="add mod">
          <ac:chgData name="Hugh McDougall" userId="d66e99e6-6bce-4a8a-a0c6-daa8f7a2186b" providerId="ADAL" clId="{DDF31758-3E39-4652-8AFD-B2FF41BD6143}" dt="2026-05-16T09:29:46.127" v="3351" actId="14861"/>
          <ac:picMkLst>
            <pc:docMk/>
            <pc:sldMk cId="1390407964" sldId="298"/>
            <ac:picMk id="1028" creationId="{EF47DC67-A4BA-0553-594B-3AE09F838273}"/>
          </ac:picMkLst>
        </pc:picChg>
        <pc:picChg chg="add mod">
          <ac:chgData name="Hugh McDougall" userId="d66e99e6-6bce-4a8a-a0c6-daa8f7a2186b" providerId="ADAL" clId="{DDF31758-3E39-4652-8AFD-B2FF41BD6143}" dt="2026-05-16T09:29:46.127" v="3351" actId="14861"/>
          <ac:picMkLst>
            <pc:docMk/>
            <pc:sldMk cId="1390407964" sldId="298"/>
            <ac:picMk id="1030" creationId="{EDE556CD-DEE8-F279-D3FF-B9167E8AE9F5}"/>
          </ac:picMkLst>
        </pc:picChg>
        <pc:picChg chg="del">
          <ac:chgData name="Hugh McDougall" userId="d66e99e6-6bce-4a8a-a0c6-daa8f7a2186b" providerId="ADAL" clId="{DDF31758-3E39-4652-8AFD-B2FF41BD6143}" dt="2026-05-16T09:18:27.236" v="2947" actId="478"/>
          <ac:picMkLst>
            <pc:docMk/>
            <pc:sldMk cId="1390407964" sldId="298"/>
            <ac:picMk id="6146" creationId="{DA852AC4-E739-4E6F-2A0D-6055B549A82A}"/>
          </ac:picMkLst>
        </pc:picChg>
        <pc:cxnChg chg="add mod">
          <ac:chgData name="Hugh McDougall" userId="d66e99e6-6bce-4a8a-a0c6-daa8f7a2186b" providerId="ADAL" clId="{DDF31758-3E39-4652-8AFD-B2FF41BD6143}" dt="2026-05-16T09:29:51.941" v="3352" actId="208"/>
          <ac:cxnSpMkLst>
            <pc:docMk/>
            <pc:sldMk cId="1390407964" sldId="298"/>
            <ac:cxnSpMk id="11" creationId="{F1F33C57-1A64-C312-D83B-DA7F53C29B48}"/>
          </ac:cxnSpMkLst>
        </pc:cxnChg>
      </pc:sldChg>
      <pc:sldChg chg="addSp delSp modSp add mod modAnim">
        <pc:chgData name="Hugh McDougall" userId="d66e99e6-6bce-4a8a-a0c6-daa8f7a2186b" providerId="ADAL" clId="{DDF31758-3E39-4652-8AFD-B2FF41BD6143}" dt="2026-05-16T12:58:05.329" v="5282"/>
        <pc:sldMkLst>
          <pc:docMk/>
          <pc:sldMk cId="1431844792" sldId="299"/>
        </pc:sldMkLst>
        <pc:spChg chg="add del mod">
          <ac:chgData name="Hugh McDougall" userId="d66e99e6-6bce-4a8a-a0c6-daa8f7a2186b" providerId="ADAL" clId="{DDF31758-3E39-4652-8AFD-B2FF41BD6143}" dt="2026-05-16T12:58:02.802" v="5279" actId="21"/>
          <ac:spMkLst>
            <pc:docMk/>
            <pc:sldMk cId="1431844792" sldId="299"/>
            <ac:spMk id="3" creationId="{C2C60949-5F39-33E8-2DD3-513225C37A68}"/>
          </ac:spMkLst>
        </pc:spChg>
        <pc:spChg chg="del mod">
          <ac:chgData name="Hugh McDougall" userId="d66e99e6-6bce-4a8a-a0c6-daa8f7a2186b" providerId="ADAL" clId="{DDF31758-3E39-4652-8AFD-B2FF41BD6143}" dt="2026-05-16T12:57:52.207" v="5255" actId="478"/>
          <ac:spMkLst>
            <pc:docMk/>
            <pc:sldMk cId="1431844792" sldId="299"/>
            <ac:spMk id="4" creationId="{6F2F9B64-0B6D-6139-CE19-0E83CC892E01}"/>
          </ac:spMkLst>
        </pc:spChg>
        <pc:spChg chg="add del mod">
          <ac:chgData name="Hugh McDougall" userId="d66e99e6-6bce-4a8a-a0c6-daa8f7a2186b" providerId="ADAL" clId="{DDF31758-3E39-4652-8AFD-B2FF41BD6143}" dt="2026-05-16T12:58:03.853" v="5280" actId="478"/>
          <ac:spMkLst>
            <pc:docMk/>
            <pc:sldMk cId="1431844792" sldId="299"/>
            <ac:spMk id="6" creationId="{7C0A237B-CE86-A5E4-C675-2ED876FF59B3}"/>
          </ac:spMkLst>
        </pc:spChg>
        <pc:spChg chg="del">
          <ac:chgData name="Hugh McDougall" userId="d66e99e6-6bce-4a8a-a0c6-daa8f7a2186b" providerId="ADAL" clId="{DDF31758-3E39-4652-8AFD-B2FF41BD6143}" dt="2026-05-16T09:31:16.661" v="3398" actId="478"/>
          <ac:spMkLst>
            <pc:docMk/>
            <pc:sldMk cId="1431844792" sldId="299"/>
            <ac:spMk id="6" creationId="{9F6560B9-CC2D-83F9-E8C5-F4BD6A3BF878}"/>
          </ac:spMkLst>
        </pc:spChg>
        <pc:spChg chg="add mod">
          <ac:chgData name="Hugh McDougall" userId="d66e99e6-6bce-4a8a-a0c6-daa8f7a2186b" providerId="ADAL" clId="{DDF31758-3E39-4652-8AFD-B2FF41BD6143}" dt="2026-05-16T12:58:05.329" v="5282"/>
          <ac:spMkLst>
            <pc:docMk/>
            <pc:sldMk cId="1431844792" sldId="299"/>
            <ac:spMk id="7" creationId="{C2C60949-5F39-33E8-2DD3-513225C37A68}"/>
          </ac:spMkLst>
        </pc:spChg>
        <pc:spChg chg="del">
          <ac:chgData name="Hugh McDougall" userId="d66e99e6-6bce-4a8a-a0c6-daa8f7a2186b" providerId="ADAL" clId="{DDF31758-3E39-4652-8AFD-B2FF41BD6143}" dt="2026-05-16T09:31:18.576" v="3399" actId="478"/>
          <ac:spMkLst>
            <pc:docMk/>
            <pc:sldMk cId="1431844792" sldId="299"/>
            <ac:spMk id="7" creationId="{FB3999BE-D94A-B809-D982-9196533EA865}"/>
          </ac:spMkLst>
        </pc:spChg>
        <pc:spChg chg="del">
          <ac:chgData name="Hugh McDougall" userId="d66e99e6-6bce-4a8a-a0c6-daa8f7a2186b" providerId="ADAL" clId="{DDF31758-3E39-4652-8AFD-B2FF41BD6143}" dt="2026-05-16T09:31:16.661" v="3398" actId="478"/>
          <ac:spMkLst>
            <pc:docMk/>
            <pc:sldMk cId="1431844792" sldId="299"/>
            <ac:spMk id="8" creationId="{76E5B64C-0FC5-C355-655E-58A2C7BB23EE}"/>
          </ac:spMkLst>
        </pc:spChg>
        <pc:spChg chg="del">
          <ac:chgData name="Hugh McDougall" userId="d66e99e6-6bce-4a8a-a0c6-daa8f7a2186b" providerId="ADAL" clId="{DDF31758-3E39-4652-8AFD-B2FF41BD6143}" dt="2026-05-16T09:31:16.661" v="3398" actId="478"/>
          <ac:spMkLst>
            <pc:docMk/>
            <pc:sldMk cId="1431844792" sldId="299"/>
            <ac:spMk id="9" creationId="{9F9452F0-6571-AE71-1F80-52E16BF254D1}"/>
          </ac:spMkLst>
        </pc:spChg>
        <pc:spChg chg="add del mod">
          <ac:chgData name="Hugh McDougall" userId="d66e99e6-6bce-4a8a-a0c6-daa8f7a2186b" providerId="ADAL" clId="{DDF31758-3E39-4652-8AFD-B2FF41BD6143}" dt="2026-05-16T12:58:05.029" v="5281" actId="478"/>
          <ac:spMkLst>
            <pc:docMk/>
            <pc:sldMk cId="1431844792" sldId="299"/>
            <ac:spMk id="10" creationId="{9EE7C380-3475-E310-BD22-796A67EDD793}"/>
          </ac:spMkLst>
        </pc:spChg>
        <pc:spChg chg="add mod">
          <ac:chgData name="Hugh McDougall" userId="d66e99e6-6bce-4a8a-a0c6-daa8f7a2186b" providerId="ADAL" clId="{DDF31758-3E39-4652-8AFD-B2FF41BD6143}" dt="2026-05-16T09:40:34.967" v="3823" actId="20577"/>
          <ac:spMkLst>
            <pc:docMk/>
            <pc:sldMk cId="1431844792" sldId="299"/>
            <ac:spMk id="12" creationId="{7E7B8E33-233F-D9BF-297C-E9D3806164D8}"/>
          </ac:spMkLst>
        </pc:spChg>
        <pc:spChg chg="add mod">
          <ac:chgData name="Hugh McDougall" userId="d66e99e6-6bce-4a8a-a0c6-daa8f7a2186b" providerId="ADAL" clId="{DDF31758-3E39-4652-8AFD-B2FF41BD6143}" dt="2026-05-16T09:38:59.608" v="3684" actId="115"/>
          <ac:spMkLst>
            <pc:docMk/>
            <pc:sldMk cId="1431844792" sldId="299"/>
            <ac:spMk id="13" creationId="{4A583854-DEB9-FED6-4D06-14F4E58DA567}"/>
          </ac:spMkLst>
        </pc:spChg>
        <pc:grpChg chg="add del mod">
          <ac:chgData name="Hugh McDougall" userId="d66e99e6-6bce-4a8a-a0c6-daa8f7a2186b" providerId="ADAL" clId="{DDF31758-3E39-4652-8AFD-B2FF41BD6143}" dt="2026-05-16T09:38:29.426" v="3671" actId="165"/>
          <ac:grpSpMkLst>
            <pc:docMk/>
            <pc:sldMk cId="1431844792" sldId="299"/>
            <ac:grpSpMk id="2" creationId="{C10C679C-5E2E-A790-D810-178075813607}"/>
          </ac:grpSpMkLst>
        </pc:grpChg>
        <pc:picChg chg="del">
          <ac:chgData name="Hugh McDougall" userId="d66e99e6-6bce-4a8a-a0c6-daa8f7a2186b" providerId="ADAL" clId="{DDF31758-3E39-4652-8AFD-B2FF41BD6143}" dt="2026-05-16T09:31:18.576" v="3399" actId="478"/>
          <ac:picMkLst>
            <pc:docMk/>
            <pc:sldMk cId="1431844792" sldId="299"/>
            <ac:picMk id="3" creationId="{67630FBD-E888-4E74-7112-B501F3F09CA2}"/>
          </ac:picMkLst>
        </pc:picChg>
        <pc:picChg chg="del">
          <ac:chgData name="Hugh McDougall" userId="d66e99e6-6bce-4a8a-a0c6-daa8f7a2186b" providerId="ADAL" clId="{DDF31758-3E39-4652-8AFD-B2FF41BD6143}" dt="2026-05-16T09:31:16.661" v="3398" actId="478"/>
          <ac:picMkLst>
            <pc:docMk/>
            <pc:sldMk cId="1431844792" sldId="299"/>
            <ac:picMk id="5" creationId="{D6851FDD-130C-2DB1-0089-B43AEDAE3BE5}"/>
          </ac:picMkLst>
        </pc:picChg>
        <pc:picChg chg="del">
          <ac:chgData name="Hugh McDougall" userId="d66e99e6-6bce-4a8a-a0c6-daa8f7a2186b" providerId="ADAL" clId="{DDF31758-3E39-4652-8AFD-B2FF41BD6143}" dt="2026-05-16T09:31:16.661" v="3398" actId="478"/>
          <ac:picMkLst>
            <pc:docMk/>
            <pc:sldMk cId="1431844792" sldId="299"/>
            <ac:picMk id="1026" creationId="{9FECEF55-1F28-0BDB-7076-87873753B9D7}"/>
          </ac:picMkLst>
        </pc:picChg>
        <pc:picChg chg="del">
          <ac:chgData name="Hugh McDougall" userId="d66e99e6-6bce-4a8a-a0c6-daa8f7a2186b" providerId="ADAL" clId="{DDF31758-3E39-4652-8AFD-B2FF41BD6143}" dt="2026-05-16T09:31:16.661" v="3398" actId="478"/>
          <ac:picMkLst>
            <pc:docMk/>
            <pc:sldMk cId="1431844792" sldId="299"/>
            <ac:picMk id="1028" creationId="{A36649B7-D182-BA8B-BF5E-35BB01C1F9B5}"/>
          </ac:picMkLst>
        </pc:picChg>
        <pc:picChg chg="del">
          <ac:chgData name="Hugh McDougall" userId="d66e99e6-6bce-4a8a-a0c6-daa8f7a2186b" providerId="ADAL" clId="{DDF31758-3E39-4652-8AFD-B2FF41BD6143}" dt="2026-05-16T09:31:16.661" v="3398" actId="478"/>
          <ac:picMkLst>
            <pc:docMk/>
            <pc:sldMk cId="1431844792" sldId="299"/>
            <ac:picMk id="1030" creationId="{B0F7B1A8-E53B-E4CB-A5EE-DE31A18F964A}"/>
          </ac:picMkLst>
        </pc:picChg>
        <pc:picChg chg="add del mod">
          <ac:chgData name="Hugh McDougall" userId="d66e99e6-6bce-4a8a-a0c6-daa8f7a2186b" providerId="ADAL" clId="{DDF31758-3E39-4652-8AFD-B2FF41BD6143}" dt="2026-05-16T09:32:56.846" v="3432" actId="478"/>
          <ac:picMkLst>
            <pc:docMk/>
            <pc:sldMk cId="1431844792" sldId="299"/>
            <ac:picMk id="2050" creationId="{DE0881CE-1B0A-2AB7-505D-3D1807EF9CC0}"/>
          </ac:picMkLst>
        </pc:picChg>
        <pc:picChg chg="add mod topLvl">
          <ac:chgData name="Hugh McDougall" userId="d66e99e6-6bce-4a8a-a0c6-daa8f7a2186b" providerId="ADAL" clId="{DDF31758-3E39-4652-8AFD-B2FF41BD6143}" dt="2026-05-16T09:38:50.461" v="3678" actId="1076"/>
          <ac:picMkLst>
            <pc:docMk/>
            <pc:sldMk cId="1431844792" sldId="299"/>
            <ac:picMk id="2052" creationId="{96F707EB-E925-2411-5582-6CA20FB8F340}"/>
          </ac:picMkLst>
        </pc:picChg>
        <pc:picChg chg="add mod topLvl">
          <ac:chgData name="Hugh McDougall" userId="d66e99e6-6bce-4a8a-a0c6-daa8f7a2186b" providerId="ADAL" clId="{DDF31758-3E39-4652-8AFD-B2FF41BD6143}" dt="2026-05-16T09:38:50.461" v="3678" actId="1076"/>
          <ac:picMkLst>
            <pc:docMk/>
            <pc:sldMk cId="1431844792" sldId="299"/>
            <ac:picMk id="2054" creationId="{1605EAE6-0B93-B2CD-9D0A-FFC3E9268BEF}"/>
          </ac:picMkLst>
        </pc:picChg>
        <pc:picChg chg="add mod topLvl">
          <ac:chgData name="Hugh McDougall" userId="d66e99e6-6bce-4a8a-a0c6-daa8f7a2186b" providerId="ADAL" clId="{DDF31758-3E39-4652-8AFD-B2FF41BD6143}" dt="2026-05-16T09:38:50.461" v="3678" actId="1076"/>
          <ac:picMkLst>
            <pc:docMk/>
            <pc:sldMk cId="1431844792" sldId="299"/>
            <ac:picMk id="2056" creationId="{E0FE21C6-847D-69FE-93C8-43F834CA1899}"/>
          </ac:picMkLst>
        </pc:picChg>
        <pc:picChg chg="add del mod">
          <ac:chgData name="Hugh McDougall" userId="d66e99e6-6bce-4a8a-a0c6-daa8f7a2186b" providerId="ADAL" clId="{DDF31758-3E39-4652-8AFD-B2FF41BD6143}" dt="2026-05-16T09:34:49.513" v="3449" actId="478"/>
          <ac:picMkLst>
            <pc:docMk/>
            <pc:sldMk cId="1431844792" sldId="299"/>
            <ac:picMk id="2058" creationId="{11EFF011-4FEE-8C7D-42E6-7B3F94EAE69A}"/>
          </ac:picMkLst>
        </pc:picChg>
        <pc:picChg chg="add del mod">
          <ac:chgData name="Hugh McDougall" userId="d66e99e6-6bce-4a8a-a0c6-daa8f7a2186b" providerId="ADAL" clId="{DDF31758-3E39-4652-8AFD-B2FF41BD6143}" dt="2026-05-16T09:35:09.032" v="3457" actId="21"/>
          <ac:picMkLst>
            <pc:docMk/>
            <pc:sldMk cId="1431844792" sldId="299"/>
            <ac:picMk id="2060" creationId="{91DAE977-F594-5319-A86E-B194E396758D}"/>
          </ac:picMkLst>
        </pc:picChg>
        <pc:picChg chg="add mod">
          <ac:chgData name="Hugh McDougall" userId="d66e99e6-6bce-4a8a-a0c6-daa8f7a2186b" providerId="ADAL" clId="{DDF31758-3E39-4652-8AFD-B2FF41BD6143}" dt="2026-05-16T09:39:16.516" v="3691" actId="1076"/>
          <ac:picMkLst>
            <pc:docMk/>
            <pc:sldMk cId="1431844792" sldId="299"/>
            <ac:picMk id="2062" creationId="{83DACAAE-B7D3-219A-C363-E3C8E729AE59}"/>
          </ac:picMkLst>
        </pc:picChg>
        <pc:cxnChg chg="del">
          <ac:chgData name="Hugh McDougall" userId="d66e99e6-6bce-4a8a-a0c6-daa8f7a2186b" providerId="ADAL" clId="{DDF31758-3E39-4652-8AFD-B2FF41BD6143}" dt="2026-05-16T09:31:16.661" v="3398" actId="478"/>
          <ac:cxnSpMkLst>
            <pc:docMk/>
            <pc:sldMk cId="1431844792" sldId="299"/>
            <ac:cxnSpMk id="11" creationId="{8573F20E-B6E9-BE5B-CA63-D444B84C6F99}"/>
          </ac:cxnSpMkLst>
        </pc:cxnChg>
      </pc:sldChg>
      <pc:sldChg chg="new del">
        <pc:chgData name="Hugh McDougall" userId="d66e99e6-6bce-4a8a-a0c6-daa8f7a2186b" providerId="ADAL" clId="{DDF31758-3E39-4652-8AFD-B2FF41BD6143}" dt="2026-05-16T09:30:01.837" v="3354" actId="680"/>
        <pc:sldMkLst>
          <pc:docMk/>
          <pc:sldMk cId="2212681493" sldId="299"/>
        </pc:sldMkLst>
      </pc:sldChg>
      <pc:sldChg chg="addSp delSp modSp add del mod ord modAnim">
        <pc:chgData name="Hugh McDougall" userId="d66e99e6-6bce-4a8a-a0c6-daa8f7a2186b" providerId="ADAL" clId="{DDF31758-3E39-4652-8AFD-B2FF41BD6143}" dt="2026-05-16T09:49:17.254" v="3972" actId="2696"/>
        <pc:sldMkLst>
          <pc:docMk/>
          <pc:sldMk cId="2215895415" sldId="300"/>
        </pc:sldMkLst>
        <pc:spChg chg="add del mod">
          <ac:chgData name="Hugh McDougall" userId="d66e99e6-6bce-4a8a-a0c6-daa8f7a2186b" providerId="ADAL" clId="{DDF31758-3E39-4652-8AFD-B2FF41BD6143}" dt="2026-05-16T09:46:50.080" v="3895" actId="478"/>
          <ac:spMkLst>
            <pc:docMk/>
            <pc:sldMk cId="2215895415" sldId="300"/>
            <ac:spMk id="2" creationId="{EF4E34B6-0660-786E-82B2-315429EC4EB6}"/>
          </ac:spMkLst>
        </pc:spChg>
        <pc:spChg chg="add mod">
          <ac:chgData name="Hugh McDougall" userId="d66e99e6-6bce-4a8a-a0c6-daa8f7a2186b" providerId="ADAL" clId="{DDF31758-3E39-4652-8AFD-B2FF41BD6143}" dt="2026-05-16T09:43:10.653" v="3848" actId="1076"/>
          <ac:spMkLst>
            <pc:docMk/>
            <pc:sldMk cId="2215895415" sldId="300"/>
            <ac:spMk id="3" creationId="{F92630F7-7BE9-AADB-6164-5303B7DFB1D5}"/>
          </ac:spMkLst>
        </pc:spChg>
        <pc:spChg chg="del">
          <ac:chgData name="Hugh McDougall" userId="d66e99e6-6bce-4a8a-a0c6-daa8f7a2186b" providerId="ADAL" clId="{DDF31758-3E39-4652-8AFD-B2FF41BD6143}" dt="2026-05-16T09:41:32.878" v="3827" actId="478"/>
          <ac:spMkLst>
            <pc:docMk/>
            <pc:sldMk cId="2215895415" sldId="300"/>
            <ac:spMk id="4" creationId="{AD65A1FC-BBB7-5B90-5BCC-1B6FABAF1C1A}"/>
          </ac:spMkLst>
        </pc:spChg>
        <pc:spChg chg="del">
          <ac:chgData name="Hugh McDougall" userId="d66e99e6-6bce-4a8a-a0c6-daa8f7a2186b" providerId="ADAL" clId="{DDF31758-3E39-4652-8AFD-B2FF41BD6143}" dt="2026-05-16T09:41:32.878" v="3827" actId="478"/>
          <ac:spMkLst>
            <pc:docMk/>
            <pc:sldMk cId="2215895415" sldId="300"/>
            <ac:spMk id="10" creationId="{3968EB38-CF67-C844-9DB3-DC7ADC6428F4}"/>
          </ac:spMkLst>
        </pc:spChg>
        <pc:spChg chg="del">
          <ac:chgData name="Hugh McDougall" userId="d66e99e6-6bce-4a8a-a0c6-daa8f7a2186b" providerId="ADAL" clId="{DDF31758-3E39-4652-8AFD-B2FF41BD6143}" dt="2026-05-16T09:41:32.878" v="3827" actId="478"/>
          <ac:spMkLst>
            <pc:docMk/>
            <pc:sldMk cId="2215895415" sldId="300"/>
            <ac:spMk id="12" creationId="{EB80E437-4FF6-FA92-61C2-A714579D507F}"/>
          </ac:spMkLst>
        </pc:spChg>
        <pc:spChg chg="del">
          <ac:chgData name="Hugh McDougall" userId="d66e99e6-6bce-4a8a-a0c6-daa8f7a2186b" providerId="ADAL" clId="{DDF31758-3E39-4652-8AFD-B2FF41BD6143}" dt="2026-05-16T09:41:32.878" v="3827" actId="478"/>
          <ac:spMkLst>
            <pc:docMk/>
            <pc:sldMk cId="2215895415" sldId="300"/>
            <ac:spMk id="13" creationId="{B8E81833-B3EC-5AF4-37AA-A67CCAD61A24}"/>
          </ac:spMkLst>
        </pc:spChg>
        <pc:spChg chg="add mod">
          <ac:chgData name="Hugh McDougall" userId="d66e99e6-6bce-4a8a-a0c6-daa8f7a2186b" providerId="ADAL" clId="{DDF31758-3E39-4652-8AFD-B2FF41BD6143}" dt="2026-05-16T09:46:48.236" v="3894"/>
          <ac:spMkLst>
            <pc:docMk/>
            <pc:sldMk cId="2215895415" sldId="300"/>
            <ac:spMk id="26" creationId="{B1A39F2E-B2C7-7128-66A0-EA8EEBF9461D}"/>
          </ac:spMkLst>
        </pc:spChg>
        <pc:spChg chg="mod">
          <ac:chgData name="Hugh McDougall" userId="d66e99e6-6bce-4a8a-a0c6-daa8f7a2186b" providerId="ADAL" clId="{DDF31758-3E39-4652-8AFD-B2FF41BD6143}" dt="2026-05-16T09:46:47.189" v="3893"/>
          <ac:spMkLst>
            <pc:docMk/>
            <pc:sldMk cId="2215895415" sldId="300"/>
            <ac:spMk id="30" creationId="{02A270A3-7A5B-24D0-DC17-668F8FC0634D}"/>
          </ac:spMkLst>
        </pc:spChg>
        <pc:spChg chg="mod">
          <ac:chgData name="Hugh McDougall" userId="d66e99e6-6bce-4a8a-a0c6-daa8f7a2186b" providerId="ADAL" clId="{DDF31758-3E39-4652-8AFD-B2FF41BD6143}" dt="2026-05-16T09:46:47.189" v="3893"/>
          <ac:spMkLst>
            <pc:docMk/>
            <pc:sldMk cId="2215895415" sldId="300"/>
            <ac:spMk id="31" creationId="{627B5F5D-0D41-0EFC-8760-F7758E7FCF0A}"/>
          </ac:spMkLst>
        </pc:spChg>
        <pc:spChg chg="add mod">
          <ac:chgData name="Hugh McDougall" userId="d66e99e6-6bce-4a8a-a0c6-daa8f7a2186b" providerId="ADAL" clId="{DDF31758-3E39-4652-8AFD-B2FF41BD6143}" dt="2026-05-16T09:46:47.189" v="3893"/>
          <ac:spMkLst>
            <pc:docMk/>
            <pc:sldMk cId="2215895415" sldId="300"/>
            <ac:spMk id="32" creationId="{398BBAD7-3197-5DCD-7567-82ECD5DF789F}"/>
          </ac:spMkLst>
        </pc:spChg>
        <pc:spChg chg="add mod">
          <ac:chgData name="Hugh McDougall" userId="d66e99e6-6bce-4a8a-a0c6-daa8f7a2186b" providerId="ADAL" clId="{DDF31758-3E39-4652-8AFD-B2FF41BD6143}" dt="2026-05-16T09:46:47.189" v="3893"/>
          <ac:spMkLst>
            <pc:docMk/>
            <pc:sldMk cId="2215895415" sldId="300"/>
            <ac:spMk id="33" creationId="{44E5952E-431F-EEF9-57C8-24BD9FAA590F}"/>
          </ac:spMkLst>
        </pc:spChg>
        <pc:spChg chg="add mod">
          <ac:chgData name="Hugh McDougall" userId="d66e99e6-6bce-4a8a-a0c6-daa8f7a2186b" providerId="ADAL" clId="{DDF31758-3E39-4652-8AFD-B2FF41BD6143}" dt="2026-05-16T09:46:50.876" v="3897"/>
          <ac:spMkLst>
            <pc:docMk/>
            <pc:sldMk cId="2215895415" sldId="300"/>
            <ac:spMk id="34" creationId="{06C4E742-50B2-C909-CD0B-87CDDF15317A}"/>
          </ac:spMkLst>
        </pc:spChg>
        <pc:spChg chg="mod">
          <ac:chgData name="Hugh McDougall" userId="d66e99e6-6bce-4a8a-a0c6-daa8f7a2186b" providerId="ADAL" clId="{DDF31758-3E39-4652-8AFD-B2FF41BD6143}" dt="2026-05-16T09:46:50.876" v="3897"/>
          <ac:spMkLst>
            <pc:docMk/>
            <pc:sldMk cId="2215895415" sldId="300"/>
            <ac:spMk id="38" creationId="{29BC17F0-6A69-B026-DB30-F8B6420B045F}"/>
          </ac:spMkLst>
        </pc:spChg>
        <pc:spChg chg="mod">
          <ac:chgData name="Hugh McDougall" userId="d66e99e6-6bce-4a8a-a0c6-daa8f7a2186b" providerId="ADAL" clId="{DDF31758-3E39-4652-8AFD-B2FF41BD6143}" dt="2026-05-16T09:46:50.876" v="3897"/>
          <ac:spMkLst>
            <pc:docMk/>
            <pc:sldMk cId="2215895415" sldId="300"/>
            <ac:spMk id="39" creationId="{7576DA90-32F9-F30D-2544-4D8B5C822271}"/>
          </ac:spMkLst>
        </pc:spChg>
        <pc:spChg chg="add mod">
          <ac:chgData name="Hugh McDougall" userId="d66e99e6-6bce-4a8a-a0c6-daa8f7a2186b" providerId="ADAL" clId="{DDF31758-3E39-4652-8AFD-B2FF41BD6143}" dt="2026-05-16T09:46:50.876" v="3897"/>
          <ac:spMkLst>
            <pc:docMk/>
            <pc:sldMk cId="2215895415" sldId="300"/>
            <ac:spMk id="40" creationId="{7A033A83-5D9A-7EB5-026E-F5510D9E000B}"/>
          </ac:spMkLst>
        </pc:spChg>
        <pc:spChg chg="add mod">
          <ac:chgData name="Hugh McDougall" userId="d66e99e6-6bce-4a8a-a0c6-daa8f7a2186b" providerId="ADAL" clId="{DDF31758-3E39-4652-8AFD-B2FF41BD6143}" dt="2026-05-16T09:46:50.876" v="3897"/>
          <ac:spMkLst>
            <pc:docMk/>
            <pc:sldMk cId="2215895415" sldId="300"/>
            <ac:spMk id="41" creationId="{026E635C-4427-EE01-89CF-A071A862187F}"/>
          </ac:spMkLst>
        </pc:spChg>
        <pc:grpChg chg="del mod">
          <ac:chgData name="Hugh McDougall" userId="d66e99e6-6bce-4a8a-a0c6-daa8f7a2186b" providerId="ADAL" clId="{DDF31758-3E39-4652-8AFD-B2FF41BD6143}" dt="2026-05-16T09:46:50.588" v="3896" actId="478"/>
          <ac:grpSpMkLst>
            <pc:docMk/>
            <pc:sldMk cId="2215895415" sldId="300"/>
            <ac:grpSpMk id="25" creationId="{0DD84195-AE57-9DDA-05C3-376AAE6638B9}"/>
          </ac:grpSpMkLst>
        </pc:grpChg>
        <pc:grpChg chg="add mod">
          <ac:chgData name="Hugh McDougall" userId="d66e99e6-6bce-4a8a-a0c6-daa8f7a2186b" providerId="ADAL" clId="{DDF31758-3E39-4652-8AFD-B2FF41BD6143}" dt="2026-05-16T09:46:47.189" v="3893"/>
          <ac:grpSpMkLst>
            <pc:docMk/>
            <pc:sldMk cId="2215895415" sldId="300"/>
            <ac:grpSpMk id="28" creationId="{F5237193-C0B4-564B-BD1C-06786C411384}"/>
          </ac:grpSpMkLst>
        </pc:grpChg>
        <pc:grpChg chg="add mod">
          <ac:chgData name="Hugh McDougall" userId="d66e99e6-6bce-4a8a-a0c6-daa8f7a2186b" providerId="ADAL" clId="{DDF31758-3E39-4652-8AFD-B2FF41BD6143}" dt="2026-05-16T09:46:50.876" v="3897"/>
          <ac:grpSpMkLst>
            <pc:docMk/>
            <pc:sldMk cId="2215895415" sldId="300"/>
            <ac:grpSpMk id="36" creationId="{3CCE69A7-165A-6EE2-9C08-8090265E3755}"/>
          </ac:grpSpMkLst>
        </pc:grpChg>
        <pc:picChg chg="add mod">
          <ac:chgData name="Hugh McDougall" userId="d66e99e6-6bce-4a8a-a0c6-daa8f7a2186b" providerId="ADAL" clId="{DDF31758-3E39-4652-8AFD-B2FF41BD6143}" dt="2026-05-16T09:41:34.459" v="3829" actId="164"/>
          <ac:picMkLst>
            <pc:docMk/>
            <pc:sldMk cId="2215895415" sldId="300"/>
            <ac:picMk id="5" creationId="{438F5C85-6547-6FF7-CB24-2D3067EA28EA}"/>
          </ac:picMkLst>
        </pc:picChg>
        <pc:picChg chg="add mod">
          <ac:chgData name="Hugh McDougall" userId="d66e99e6-6bce-4a8a-a0c6-daa8f7a2186b" providerId="ADAL" clId="{DDF31758-3E39-4652-8AFD-B2FF41BD6143}" dt="2026-05-16T09:41:34.459" v="3829" actId="164"/>
          <ac:picMkLst>
            <pc:docMk/>
            <pc:sldMk cId="2215895415" sldId="300"/>
            <ac:picMk id="6" creationId="{EBCDDFD3-97A8-6FA8-9F07-2535D336EFD4}"/>
          </ac:picMkLst>
        </pc:picChg>
        <pc:picChg chg="add mod">
          <ac:chgData name="Hugh McDougall" userId="d66e99e6-6bce-4a8a-a0c6-daa8f7a2186b" providerId="ADAL" clId="{DDF31758-3E39-4652-8AFD-B2FF41BD6143}" dt="2026-05-16T09:41:34.459" v="3829" actId="164"/>
          <ac:picMkLst>
            <pc:docMk/>
            <pc:sldMk cId="2215895415" sldId="300"/>
            <ac:picMk id="7" creationId="{A6AA9650-D29B-E7BF-D488-2B31A7D0748B}"/>
          </ac:picMkLst>
        </pc:picChg>
        <pc:picChg chg="add mod">
          <ac:chgData name="Hugh McDougall" userId="d66e99e6-6bce-4a8a-a0c6-daa8f7a2186b" providerId="ADAL" clId="{DDF31758-3E39-4652-8AFD-B2FF41BD6143}" dt="2026-05-16T09:41:34.459" v="3829" actId="164"/>
          <ac:picMkLst>
            <pc:docMk/>
            <pc:sldMk cId="2215895415" sldId="300"/>
            <ac:picMk id="8" creationId="{C5312D3F-293E-4E72-2E1F-72EAAC3EE2F3}"/>
          </ac:picMkLst>
        </pc:picChg>
        <pc:picChg chg="add mod">
          <ac:chgData name="Hugh McDougall" userId="d66e99e6-6bce-4a8a-a0c6-daa8f7a2186b" providerId="ADAL" clId="{DDF31758-3E39-4652-8AFD-B2FF41BD6143}" dt="2026-05-16T09:41:34.459" v="3829" actId="164"/>
          <ac:picMkLst>
            <pc:docMk/>
            <pc:sldMk cId="2215895415" sldId="300"/>
            <ac:picMk id="9" creationId="{888B90F4-3CDA-0728-35FC-DFAF0B5578A3}"/>
          </ac:picMkLst>
        </pc:picChg>
        <pc:picChg chg="add mod">
          <ac:chgData name="Hugh McDougall" userId="d66e99e6-6bce-4a8a-a0c6-daa8f7a2186b" providerId="ADAL" clId="{DDF31758-3E39-4652-8AFD-B2FF41BD6143}" dt="2026-05-16T09:41:34.459" v="3829" actId="164"/>
          <ac:picMkLst>
            <pc:docMk/>
            <pc:sldMk cId="2215895415" sldId="300"/>
            <ac:picMk id="11" creationId="{0ECA6943-B5CE-FDCC-7639-041E61347C79}"/>
          </ac:picMkLst>
        </pc:picChg>
        <pc:picChg chg="add mod">
          <ac:chgData name="Hugh McDougall" userId="d66e99e6-6bce-4a8a-a0c6-daa8f7a2186b" providerId="ADAL" clId="{DDF31758-3E39-4652-8AFD-B2FF41BD6143}" dt="2026-05-16T09:41:34.459" v="3829" actId="164"/>
          <ac:picMkLst>
            <pc:docMk/>
            <pc:sldMk cId="2215895415" sldId="300"/>
            <ac:picMk id="14" creationId="{9DF2F5B7-97D6-8C95-BD56-FF70ED5F9964}"/>
          </ac:picMkLst>
        </pc:picChg>
        <pc:picChg chg="add mod">
          <ac:chgData name="Hugh McDougall" userId="d66e99e6-6bce-4a8a-a0c6-daa8f7a2186b" providerId="ADAL" clId="{DDF31758-3E39-4652-8AFD-B2FF41BD6143}" dt="2026-05-16T09:41:34.459" v="3829" actId="164"/>
          <ac:picMkLst>
            <pc:docMk/>
            <pc:sldMk cId="2215895415" sldId="300"/>
            <ac:picMk id="15" creationId="{F7669063-59E1-9895-E583-B064E1604F90}"/>
          </ac:picMkLst>
        </pc:picChg>
        <pc:picChg chg="add mod">
          <ac:chgData name="Hugh McDougall" userId="d66e99e6-6bce-4a8a-a0c6-daa8f7a2186b" providerId="ADAL" clId="{DDF31758-3E39-4652-8AFD-B2FF41BD6143}" dt="2026-05-16T09:41:34.459" v="3829" actId="164"/>
          <ac:picMkLst>
            <pc:docMk/>
            <pc:sldMk cId="2215895415" sldId="300"/>
            <ac:picMk id="16" creationId="{999C8D26-F2DC-C16C-1FE1-3AB4A684274B}"/>
          </ac:picMkLst>
        </pc:picChg>
        <pc:picChg chg="add mod">
          <ac:chgData name="Hugh McDougall" userId="d66e99e6-6bce-4a8a-a0c6-daa8f7a2186b" providerId="ADAL" clId="{DDF31758-3E39-4652-8AFD-B2FF41BD6143}" dt="2026-05-16T09:46:47.189" v="3893"/>
          <ac:picMkLst>
            <pc:docMk/>
            <pc:sldMk cId="2215895415" sldId="300"/>
            <ac:picMk id="27" creationId="{EABBCFC7-4E36-5D05-C1F2-84713E983CE2}"/>
          </ac:picMkLst>
        </pc:picChg>
        <pc:picChg chg="mod">
          <ac:chgData name="Hugh McDougall" userId="d66e99e6-6bce-4a8a-a0c6-daa8f7a2186b" providerId="ADAL" clId="{DDF31758-3E39-4652-8AFD-B2FF41BD6143}" dt="2026-05-16T09:46:47.189" v="3893"/>
          <ac:picMkLst>
            <pc:docMk/>
            <pc:sldMk cId="2215895415" sldId="300"/>
            <ac:picMk id="29" creationId="{16B65468-A0EC-6ECF-9F20-A47E78E1C41E}"/>
          </ac:picMkLst>
        </pc:picChg>
        <pc:picChg chg="add mod">
          <ac:chgData name="Hugh McDougall" userId="d66e99e6-6bce-4a8a-a0c6-daa8f7a2186b" providerId="ADAL" clId="{DDF31758-3E39-4652-8AFD-B2FF41BD6143}" dt="2026-05-16T09:46:50.876" v="3897"/>
          <ac:picMkLst>
            <pc:docMk/>
            <pc:sldMk cId="2215895415" sldId="300"/>
            <ac:picMk id="35" creationId="{ED72E41B-0C5F-E187-0DE3-FA6703CA3814}"/>
          </ac:picMkLst>
        </pc:picChg>
        <pc:picChg chg="mod">
          <ac:chgData name="Hugh McDougall" userId="d66e99e6-6bce-4a8a-a0c6-daa8f7a2186b" providerId="ADAL" clId="{DDF31758-3E39-4652-8AFD-B2FF41BD6143}" dt="2026-05-16T09:46:50.876" v="3897"/>
          <ac:picMkLst>
            <pc:docMk/>
            <pc:sldMk cId="2215895415" sldId="300"/>
            <ac:picMk id="37" creationId="{A44880B5-CF36-3A01-C3C1-16A2CA6C564C}"/>
          </ac:picMkLst>
        </pc:picChg>
        <pc:picChg chg="del">
          <ac:chgData name="Hugh McDougall" userId="d66e99e6-6bce-4a8a-a0c6-daa8f7a2186b" providerId="ADAL" clId="{DDF31758-3E39-4652-8AFD-B2FF41BD6143}" dt="2026-05-16T09:41:32.878" v="3827" actId="478"/>
          <ac:picMkLst>
            <pc:docMk/>
            <pc:sldMk cId="2215895415" sldId="300"/>
            <ac:picMk id="2052" creationId="{2FF195E0-F636-2873-3BD6-C1DB84E365E8}"/>
          </ac:picMkLst>
        </pc:picChg>
        <pc:picChg chg="del">
          <ac:chgData name="Hugh McDougall" userId="d66e99e6-6bce-4a8a-a0c6-daa8f7a2186b" providerId="ADAL" clId="{DDF31758-3E39-4652-8AFD-B2FF41BD6143}" dt="2026-05-16T09:41:32.878" v="3827" actId="478"/>
          <ac:picMkLst>
            <pc:docMk/>
            <pc:sldMk cId="2215895415" sldId="300"/>
            <ac:picMk id="2054" creationId="{7A4A81F5-3224-CE77-B42A-B7D597C3264C}"/>
          </ac:picMkLst>
        </pc:picChg>
        <pc:picChg chg="del">
          <ac:chgData name="Hugh McDougall" userId="d66e99e6-6bce-4a8a-a0c6-daa8f7a2186b" providerId="ADAL" clId="{DDF31758-3E39-4652-8AFD-B2FF41BD6143}" dt="2026-05-16T09:41:32.878" v="3827" actId="478"/>
          <ac:picMkLst>
            <pc:docMk/>
            <pc:sldMk cId="2215895415" sldId="300"/>
            <ac:picMk id="2056" creationId="{6F9CF3DA-7764-D8ED-C05C-60A746F52676}"/>
          </ac:picMkLst>
        </pc:picChg>
        <pc:picChg chg="del">
          <ac:chgData name="Hugh McDougall" userId="d66e99e6-6bce-4a8a-a0c6-daa8f7a2186b" providerId="ADAL" clId="{DDF31758-3E39-4652-8AFD-B2FF41BD6143}" dt="2026-05-16T09:41:32.878" v="3827" actId="478"/>
          <ac:picMkLst>
            <pc:docMk/>
            <pc:sldMk cId="2215895415" sldId="300"/>
            <ac:picMk id="2062" creationId="{5E715FBC-0D6E-364C-047F-FF0AB919F4DE}"/>
          </ac:picMkLst>
        </pc:picChg>
        <pc:picChg chg="add del mod">
          <ac:chgData name="Hugh McDougall" userId="d66e99e6-6bce-4a8a-a0c6-daa8f7a2186b" providerId="ADAL" clId="{DDF31758-3E39-4652-8AFD-B2FF41BD6143}" dt="2026-05-16T09:42:51.304" v="3840" actId="478"/>
          <ac:picMkLst>
            <pc:docMk/>
            <pc:sldMk cId="2215895415" sldId="300"/>
            <ac:picMk id="4098" creationId="{ED83FA75-A6F5-153E-387E-F8D832E42CF1}"/>
          </ac:picMkLst>
        </pc:picChg>
        <pc:picChg chg="add del mod">
          <ac:chgData name="Hugh McDougall" userId="d66e99e6-6bce-4a8a-a0c6-daa8f7a2186b" providerId="ADAL" clId="{DDF31758-3E39-4652-8AFD-B2FF41BD6143}" dt="2026-05-16T09:46:50.588" v="3896" actId="478"/>
          <ac:picMkLst>
            <pc:docMk/>
            <pc:sldMk cId="2215895415" sldId="300"/>
            <ac:picMk id="4100" creationId="{E9622312-421A-047F-568A-430B84B94D28}"/>
          </ac:picMkLst>
        </pc:picChg>
      </pc:sldChg>
      <pc:sldChg chg="addSp delSp modSp add mod ord delAnim modAnim">
        <pc:chgData name="Hugh McDougall" userId="d66e99e6-6bce-4a8a-a0c6-daa8f7a2186b" providerId="ADAL" clId="{DDF31758-3E39-4652-8AFD-B2FF41BD6143}" dt="2026-05-16T13:03:08.171" v="5409" actId="165"/>
        <pc:sldMkLst>
          <pc:docMk/>
          <pc:sldMk cId="3240544591" sldId="301"/>
        </pc:sldMkLst>
        <pc:spChg chg="mod">
          <ac:chgData name="Hugh McDougall" userId="d66e99e6-6bce-4a8a-a0c6-daa8f7a2186b" providerId="ADAL" clId="{DDF31758-3E39-4652-8AFD-B2FF41BD6143}" dt="2026-05-16T09:47:25.628" v="3908" actId="1076"/>
          <ac:spMkLst>
            <pc:docMk/>
            <pc:sldMk cId="3240544591" sldId="301"/>
            <ac:spMk id="2" creationId="{602D06E8-4405-BF72-FA23-D26E8D0E5A7C}"/>
          </ac:spMkLst>
        </pc:spChg>
        <pc:spChg chg="mod topLvl">
          <ac:chgData name="Hugh McDougall" userId="d66e99e6-6bce-4a8a-a0c6-daa8f7a2186b" providerId="ADAL" clId="{DDF31758-3E39-4652-8AFD-B2FF41BD6143}" dt="2026-05-16T13:03:08.171" v="5409" actId="165"/>
          <ac:spMkLst>
            <pc:docMk/>
            <pc:sldMk cId="3240544591" sldId="301"/>
            <ac:spMk id="3" creationId="{FF8B1BEA-58B3-8164-1418-D43EC279620B}"/>
          </ac:spMkLst>
        </pc:spChg>
        <pc:spChg chg="add mod">
          <ac:chgData name="Hugh McDougall" userId="d66e99e6-6bce-4a8a-a0c6-daa8f7a2186b" providerId="ADAL" clId="{DDF31758-3E39-4652-8AFD-B2FF41BD6143}" dt="2026-05-16T09:46:43.225" v="3892"/>
          <ac:spMkLst>
            <pc:docMk/>
            <pc:sldMk cId="3240544591" sldId="301"/>
            <ac:spMk id="4" creationId="{81AA140A-550F-B34B-5627-5C574FD5BF7B}"/>
          </ac:spMkLst>
        </pc:spChg>
        <pc:spChg chg="mod">
          <ac:chgData name="Hugh McDougall" userId="d66e99e6-6bce-4a8a-a0c6-daa8f7a2186b" providerId="ADAL" clId="{DDF31758-3E39-4652-8AFD-B2FF41BD6143}" dt="2026-05-16T09:46:41.992" v="3891"/>
          <ac:spMkLst>
            <pc:docMk/>
            <pc:sldMk cId="3240544591" sldId="301"/>
            <ac:spMk id="26" creationId="{14982EF7-7B9B-2A4F-E66E-81AFF32D03BF}"/>
          </ac:spMkLst>
        </pc:spChg>
        <pc:spChg chg="mod">
          <ac:chgData name="Hugh McDougall" userId="d66e99e6-6bce-4a8a-a0c6-daa8f7a2186b" providerId="ADAL" clId="{DDF31758-3E39-4652-8AFD-B2FF41BD6143}" dt="2026-05-16T09:46:41.992" v="3891"/>
          <ac:spMkLst>
            <pc:docMk/>
            <pc:sldMk cId="3240544591" sldId="301"/>
            <ac:spMk id="27" creationId="{E6A015AD-6315-9E1E-84E7-CBE018B68E66}"/>
          </ac:spMkLst>
        </pc:spChg>
        <pc:spChg chg="add mod">
          <ac:chgData name="Hugh McDougall" userId="d66e99e6-6bce-4a8a-a0c6-daa8f7a2186b" providerId="ADAL" clId="{DDF31758-3E39-4652-8AFD-B2FF41BD6143}" dt="2026-05-16T09:46:41.992" v="3891"/>
          <ac:spMkLst>
            <pc:docMk/>
            <pc:sldMk cId="3240544591" sldId="301"/>
            <ac:spMk id="28" creationId="{1ADA7236-5F8F-29A0-5192-26B44120FC6F}"/>
          </ac:spMkLst>
        </pc:spChg>
        <pc:spChg chg="add mod">
          <ac:chgData name="Hugh McDougall" userId="d66e99e6-6bce-4a8a-a0c6-daa8f7a2186b" providerId="ADAL" clId="{DDF31758-3E39-4652-8AFD-B2FF41BD6143}" dt="2026-05-16T09:46:41.992" v="3891"/>
          <ac:spMkLst>
            <pc:docMk/>
            <pc:sldMk cId="3240544591" sldId="301"/>
            <ac:spMk id="29" creationId="{01A77B93-80CA-2747-C727-7FA3A578FC92}"/>
          </ac:spMkLst>
        </pc:spChg>
        <pc:spChg chg="add del mod">
          <ac:chgData name="Hugh McDougall" userId="d66e99e6-6bce-4a8a-a0c6-daa8f7a2186b" providerId="ADAL" clId="{DDF31758-3E39-4652-8AFD-B2FF41BD6143}" dt="2026-05-16T09:50:22.105" v="3992" actId="478"/>
          <ac:spMkLst>
            <pc:docMk/>
            <pc:sldMk cId="3240544591" sldId="301"/>
            <ac:spMk id="32" creationId="{84E88A53-1E69-E737-3A34-03E30528CE0A}"/>
          </ac:spMkLst>
        </pc:spChg>
        <pc:spChg chg="add mod topLvl">
          <ac:chgData name="Hugh McDougall" userId="d66e99e6-6bce-4a8a-a0c6-daa8f7a2186b" providerId="ADAL" clId="{DDF31758-3E39-4652-8AFD-B2FF41BD6143}" dt="2026-05-16T13:03:08.171" v="5409" actId="165"/>
          <ac:spMkLst>
            <pc:docMk/>
            <pc:sldMk cId="3240544591" sldId="301"/>
            <ac:spMk id="33" creationId="{013F5F3B-A077-6FC0-BA40-E02731E80428}"/>
          </ac:spMkLst>
        </pc:spChg>
        <pc:spChg chg="add mod">
          <ac:chgData name="Hugh McDougall" userId="d66e99e6-6bce-4a8a-a0c6-daa8f7a2186b" providerId="ADAL" clId="{DDF31758-3E39-4652-8AFD-B2FF41BD6143}" dt="2026-05-16T09:50:52.021" v="4059" actId="571"/>
          <ac:spMkLst>
            <pc:docMk/>
            <pc:sldMk cId="3240544591" sldId="301"/>
            <ac:spMk id="34" creationId="{346CF360-823E-B124-C114-34E5C75781E6}"/>
          </ac:spMkLst>
        </pc:spChg>
        <pc:spChg chg="add mod">
          <ac:chgData name="Hugh McDougall" userId="d66e99e6-6bce-4a8a-a0c6-daa8f7a2186b" providerId="ADAL" clId="{DDF31758-3E39-4652-8AFD-B2FF41BD6143}" dt="2026-05-16T12:59:15.317" v="5323" actId="20577"/>
          <ac:spMkLst>
            <pc:docMk/>
            <pc:sldMk cId="3240544591" sldId="301"/>
            <ac:spMk id="35" creationId="{52A2D977-3E96-8192-0799-2261501B7891}"/>
          </ac:spMkLst>
        </pc:spChg>
        <pc:spChg chg="add mod">
          <ac:chgData name="Hugh McDougall" userId="d66e99e6-6bce-4a8a-a0c6-daa8f7a2186b" providerId="ADAL" clId="{DDF31758-3E39-4652-8AFD-B2FF41BD6143}" dt="2026-05-16T12:59:22.684" v="5336" actId="20577"/>
          <ac:spMkLst>
            <pc:docMk/>
            <pc:sldMk cId="3240544591" sldId="301"/>
            <ac:spMk id="36" creationId="{ABB1E5AA-F731-1CF6-7BFD-E849FA3AA14C}"/>
          </ac:spMkLst>
        </pc:spChg>
        <pc:spChg chg="add mod">
          <ac:chgData name="Hugh McDougall" userId="d66e99e6-6bce-4a8a-a0c6-daa8f7a2186b" providerId="ADAL" clId="{DDF31758-3E39-4652-8AFD-B2FF41BD6143}" dt="2026-05-16T09:52:50.893" v="4318" actId="1076"/>
          <ac:spMkLst>
            <pc:docMk/>
            <pc:sldMk cId="3240544591" sldId="301"/>
            <ac:spMk id="37" creationId="{B0BBAB56-EE4B-EE4B-4488-4E474AEBE770}"/>
          </ac:spMkLst>
        </pc:spChg>
        <pc:grpChg chg="add mod">
          <ac:chgData name="Hugh McDougall" userId="d66e99e6-6bce-4a8a-a0c6-daa8f7a2186b" providerId="ADAL" clId="{DDF31758-3E39-4652-8AFD-B2FF41BD6143}" dt="2026-05-16T09:46:41.992" v="3891"/>
          <ac:grpSpMkLst>
            <pc:docMk/>
            <pc:sldMk cId="3240544591" sldId="301"/>
            <ac:grpSpMk id="12" creationId="{ED6A9A46-682E-858F-079C-E60F9DEE9A2E}"/>
          </ac:grpSpMkLst>
        </pc:grpChg>
        <pc:grpChg chg="mod">
          <ac:chgData name="Hugh McDougall" userId="d66e99e6-6bce-4a8a-a0c6-daa8f7a2186b" providerId="ADAL" clId="{DDF31758-3E39-4652-8AFD-B2FF41BD6143}" dt="2026-05-16T09:50:27.801" v="3996" actId="1076"/>
          <ac:grpSpMkLst>
            <pc:docMk/>
            <pc:sldMk cId="3240544591" sldId="301"/>
            <ac:grpSpMk id="25" creationId="{E71B0A19-CF3C-AFB3-924A-E317F7160CC4}"/>
          </ac:grpSpMkLst>
        </pc:grpChg>
        <pc:grpChg chg="mod">
          <ac:chgData name="Hugh McDougall" userId="d66e99e6-6bce-4a8a-a0c6-daa8f7a2186b" providerId="ADAL" clId="{DDF31758-3E39-4652-8AFD-B2FF41BD6143}" dt="2026-05-16T09:52:51.066" v="4319" actId="1076"/>
          <ac:grpSpMkLst>
            <pc:docMk/>
            <pc:sldMk cId="3240544591" sldId="301"/>
            <ac:grpSpMk id="38" creationId="{4700B900-15A7-3339-B750-E80F55A0D01A}"/>
          </ac:grpSpMkLst>
        </pc:grpChg>
        <pc:picChg chg="mod topLvl">
          <ac:chgData name="Hugh McDougall" userId="d66e99e6-6bce-4a8a-a0c6-daa8f7a2186b" providerId="ADAL" clId="{DDF31758-3E39-4652-8AFD-B2FF41BD6143}" dt="2026-05-16T13:03:08.171" v="5409" actId="165"/>
          <ac:picMkLst>
            <pc:docMk/>
            <pc:sldMk cId="3240544591" sldId="301"/>
            <ac:picMk id="5" creationId="{DDF45259-1733-7A8D-9ED7-C3EA27A58E52}"/>
          </ac:picMkLst>
        </pc:picChg>
        <pc:picChg chg="mod topLvl">
          <ac:chgData name="Hugh McDougall" userId="d66e99e6-6bce-4a8a-a0c6-daa8f7a2186b" providerId="ADAL" clId="{DDF31758-3E39-4652-8AFD-B2FF41BD6143}" dt="2026-05-16T09:52:39.487" v="4314" actId="164"/>
          <ac:picMkLst>
            <pc:docMk/>
            <pc:sldMk cId="3240544591" sldId="301"/>
            <ac:picMk id="6" creationId="{FA2E1AE1-0A28-FD2B-CC81-BE04FE5D1B73}"/>
          </ac:picMkLst>
        </pc:picChg>
        <pc:picChg chg="mod topLvl">
          <ac:chgData name="Hugh McDougall" userId="d66e99e6-6bce-4a8a-a0c6-daa8f7a2186b" providerId="ADAL" clId="{DDF31758-3E39-4652-8AFD-B2FF41BD6143}" dt="2026-05-16T13:03:08.171" v="5409" actId="165"/>
          <ac:picMkLst>
            <pc:docMk/>
            <pc:sldMk cId="3240544591" sldId="301"/>
            <ac:picMk id="7" creationId="{BD07BBF0-BAAD-1FCB-45AB-85702C3B4B45}"/>
          </ac:picMkLst>
        </pc:picChg>
        <pc:picChg chg="mod topLvl">
          <ac:chgData name="Hugh McDougall" userId="d66e99e6-6bce-4a8a-a0c6-daa8f7a2186b" providerId="ADAL" clId="{DDF31758-3E39-4652-8AFD-B2FF41BD6143}" dt="2026-05-16T13:03:08.171" v="5409" actId="165"/>
          <ac:picMkLst>
            <pc:docMk/>
            <pc:sldMk cId="3240544591" sldId="301"/>
            <ac:picMk id="8" creationId="{A25420FD-53D2-692A-252D-B65E5EAB102A}"/>
          </ac:picMkLst>
        </pc:picChg>
        <pc:picChg chg="mod topLvl">
          <ac:chgData name="Hugh McDougall" userId="d66e99e6-6bce-4a8a-a0c6-daa8f7a2186b" providerId="ADAL" clId="{DDF31758-3E39-4652-8AFD-B2FF41BD6143}" dt="2026-05-16T13:03:08.171" v="5409" actId="165"/>
          <ac:picMkLst>
            <pc:docMk/>
            <pc:sldMk cId="3240544591" sldId="301"/>
            <ac:picMk id="9" creationId="{5809BEA2-2736-6D6E-ADDB-34BC1294BC3E}"/>
          </ac:picMkLst>
        </pc:picChg>
        <pc:picChg chg="add mod">
          <ac:chgData name="Hugh McDougall" userId="d66e99e6-6bce-4a8a-a0c6-daa8f7a2186b" providerId="ADAL" clId="{DDF31758-3E39-4652-8AFD-B2FF41BD6143}" dt="2026-05-16T09:46:41.992" v="3891"/>
          <ac:picMkLst>
            <pc:docMk/>
            <pc:sldMk cId="3240544591" sldId="301"/>
            <ac:picMk id="10" creationId="{BD61A370-64CD-81E4-B6BF-3A0A90BB066C}"/>
          </ac:picMkLst>
        </pc:picChg>
        <pc:picChg chg="mod topLvl">
          <ac:chgData name="Hugh McDougall" userId="d66e99e6-6bce-4a8a-a0c6-daa8f7a2186b" providerId="ADAL" clId="{DDF31758-3E39-4652-8AFD-B2FF41BD6143}" dt="2026-05-16T13:03:08.171" v="5409" actId="165"/>
          <ac:picMkLst>
            <pc:docMk/>
            <pc:sldMk cId="3240544591" sldId="301"/>
            <ac:picMk id="11" creationId="{C2D3D7DD-1998-DFC0-A759-802E101B95B3}"/>
          </ac:picMkLst>
        </pc:picChg>
        <pc:picChg chg="mod">
          <ac:chgData name="Hugh McDougall" userId="d66e99e6-6bce-4a8a-a0c6-daa8f7a2186b" providerId="ADAL" clId="{DDF31758-3E39-4652-8AFD-B2FF41BD6143}" dt="2026-05-16T09:46:41.992" v="3891"/>
          <ac:picMkLst>
            <pc:docMk/>
            <pc:sldMk cId="3240544591" sldId="301"/>
            <ac:picMk id="13" creationId="{CF6451B7-F913-33B9-EC63-7F083B3365AF}"/>
          </ac:picMkLst>
        </pc:picChg>
        <pc:picChg chg="mod topLvl">
          <ac:chgData name="Hugh McDougall" userId="d66e99e6-6bce-4a8a-a0c6-daa8f7a2186b" providerId="ADAL" clId="{DDF31758-3E39-4652-8AFD-B2FF41BD6143}" dt="2026-05-16T13:03:08.171" v="5409" actId="165"/>
          <ac:picMkLst>
            <pc:docMk/>
            <pc:sldMk cId="3240544591" sldId="301"/>
            <ac:picMk id="14" creationId="{8BAE88D4-272C-8C82-860F-22B2D10D0BBA}"/>
          </ac:picMkLst>
        </pc:picChg>
        <pc:picChg chg="mod topLvl">
          <ac:chgData name="Hugh McDougall" userId="d66e99e6-6bce-4a8a-a0c6-daa8f7a2186b" providerId="ADAL" clId="{DDF31758-3E39-4652-8AFD-B2FF41BD6143}" dt="2026-05-16T13:03:08.171" v="5409" actId="165"/>
          <ac:picMkLst>
            <pc:docMk/>
            <pc:sldMk cId="3240544591" sldId="301"/>
            <ac:picMk id="15" creationId="{880FE6A6-C0E2-4C77-59DE-363A6B1F2737}"/>
          </ac:picMkLst>
        </pc:picChg>
        <pc:picChg chg="mod topLvl">
          <ac:chgData name="Hugh McDougall" userId="d66e99e6-6bce-4a8a-a0c6-daa8f7a2186b" providerId="ADAL" clId="{DDF31758-3E39-4652-8AFD-B2FF41BD6143}" dt="2026-05-16T13:03:08.171" v="5409" actId="165"/>
          <ac:picMkLst>
            <pc:docMk/>
            <pc:sldMk cId="3240544591" sldId="301"/>
            <ac:picMk id="16" creationId="{F1D3EEB0-3AE1-C92B-DF03-0015C3E9DB10}"/>
          </ac:picMkLst>
        </pc:picChg>
        <pc:picChg chg="add del mod">
          <ac:chgData name="Hugh McDougall" userId="d66e99e6-6bce-4a8a-a0c6-daa8f7a2186b" providerId="ADAL" clId="{DDF31758-3E39-4652-8AFD-B2FF41BD6143}" dt="2026-05-16T09:49:50.591" v="3985" actId="21"/>
          <ac:picMkLst>
            <pc:docMk/>
            <pc:sldMk cId="3240544591" sldId="301"/>
            <ac:picMk id="30" creationId="{C9A34BD2-16B3-D816-8D85-95036446CF53}"/>
          </ac:picMkLst>
        </pc:picChg>
        <pc:picChg chg="del">
          <ac:chgData name="Hugh McDougall" userId="d66e99e6-6bce-4a8a-a0c6-daa8f7a2186b" providerId="ADAL" clId="{DDF31758-3E39-4652-8AFD-B2FF41BD6143}" dt="2026-05-16T09:47:01.861" v="3899" actId="478"/>
          <ac:picMkLst>
            <pc:docMk/>
            <pc:sldMk cId="3240544591" sldId="301"/>
            <ac:picMk id="4100" creationId="{54582D7C-D9F5-5C23-A477-A8A724CD5914}"/>
          </ac:picMkLst>
        </pc:picChg>
        <pc:picChg chg="add mod">
          <ac:chgData name="Hugh McDougall" userId="d66e99e6-6bce-4a8a-a0c6-daa8f7a2186b" providerId="ADAL" clId="{DDF31758-3E39-4652-8AFD-B2FF41BD6143}" dt="2026-05-16T09:51:54.671" v="4276" actId="1076"/>
          <ac:picMkLst>
            <pc:docMk/>
            <pc:sldMk cId="3240544591" sldId="301"/>
            <ac:picMk id="5122" creationId="{0DAA8648-65CA-10C5-E172-F7266D68ABCC}"/>
          </ac:picMkLst>
        </pc:picChg>
        <pc:picChg chg="add">
          <ac:chgData name="Hugh McDougall" userId="d66e99e6-6bce-4a8a-a0c6-daa8f7a2186b" providerId="ADAL" clId="{DDF31758-3E39-4652-8AFD-B2FF41BD6143}" dt="2026-05-16T09:47:34.013" v="3912"/>
          <ac:picMkLst>
            <pc:docMk/>
            <pc:sldMk cId="3240544591" sldId="301"/>
            <ac:picMk id="5124" creationId="{1105D634-9DF6-9718-D368-20BF993ED650}"/>
          </ac:picMkLst>
        </pc:picChg>
        <pc:picChg chg="add mod">
          <ac:chgData name="Hugh McDougall" userId="d66e99e6-6bce-4a8a-a0c6-daa8f7a2186b" providerId="ADAL" clId="{DDF31758-3E39-4652-8AFD-B2FF41BD6143}" dt="2026-05-16T09:52:50.893" v="4318" actId="1076"/>
          <ac:picMkLst>
            <pc:docMk/>
            <pc:sldMk cId="3240544591" sldId="301"/>
            <ac:picMk id="5126" creationId="{08BBEC3F-ED41-9547-5800-DAF7F9CA9B32}"/>
          </ac:picMkLst>
        </pc:picChg>
      </pc:sldChg>
      <pc:sldChg chg="addSp delSp modSp add mod modAnim">
        <pc:chgData name="Hugh McDougall" userId="d66e99e6-6bce-4a8a-a0c6-daa8f7a2186b" providerId="ADAL" clId="{DDF31758-3E39-4652-8AFD-B2FF41BD6143}" dt="2026-05-16T09:56:38.484" v="4616"/>
        <pc:sldMkLst>
          <pc:docMk/>
          <pc:sldMk cId="1927415377" sldId="302"/>
        </pc:sldMkLst>
        <pc:spChg chg="mod">
          <ac:chgData name="Hugh McDougall" userId="d66e99e6-6bce-4a8a-a0c6-daa8f7a2186b" providerId="ADAL" clId="{DDF31758-3E39-4652-8AFD-B2FF41BD6143}" dt="2026-05-16T09:54:05.109" v="4415" actId="113"/>
          <ac:spMkLst>
            <pc:docMk/>
            <pc:sldMk cId="1927415377" sldId="302"/>
            <ac:spMk id="2" creationId="{263694A9-EF0E-92D9-85B6-C8AFA6C30A5A}"/>
          </ac:spMkLst>
        </pc:spChg>
        <pc:spChg chg="mod topLvl">
          <ac:chgData name="Hugh McDougall" userId="d66e99e6-6bce-4a8a-a0c6-daa8f7a2186b" providerId="ADAL" clId="{DDF31758-3E39-4652-8AFD-B2FF41BD6143}" dt="2026-05-16T09:54:57.961" v="4433" actId="1076"/>
          <ac:spMkLst>
            <pc:docMk/>
            <pc:sldMk cId="1927415377" sldId="302"/>
            <ac:spMk id="10" creationId="{38ED0A3F-D6AC-2154-C5BC-A74AF11CD480}"/>
          </ac:spMkLst>
        </pc:spChg>
        <pc:spChg chg="mod topLvl">
          <ac:chgData name="Hugh McDougall" userId="d66e99e6-6bce-4a8a-a0c6-daa8f7a2186b" providerId="ADAL" clId="{DDF31758-3E39-4652-8AFD-B2FF41BD6143}" dt="2026-05-16T09:54:57.961" v="4433" actId="1076"/>
          <ac:spMkLst>
            <pc:docMk/>
            <pc:sldMk cId="1927415377" sldId="302"/>
            <ac:spMk id="12" creationId="{0CE9C9CC-91FC-640A-E2DB-BB8F6F2F07E5}"/>
          </ac:spMkLst>
        </pc:spChg>
        <pc:spChg chg="mod topLvl">
          <ac:chgData name="Hugh McDougall" userId="d66e99e6-6bce-4a8a-a0c6-daa8f7a2186b" providerId="ADAL" clId="{DDF31758-3E39-4652-8AFD-B2FF41BD6143}" dt="2026-05-16T09:54:57.961" v="4433" actId="1076"/>
          <ac:spMkLst>
            <pc:docMk/>
            <pc:sldMk cId="1927415377" sldId="302"/>
            <ac:spMk id="13" creationId="{934AF142-B4C0-213A-B2B5-E7F8A7FD7E21}"/>
          </ac:spMkLst>
        </pc:spChg>
        <pc:spChg chg="mod">
          <ac:chgData name="Hugh McDougall" userId="d66e99e6-6bce-4a8a-a0c6-daa8f7a2186b" providerId="ADAL" clId="{DDF31758-3E39-4652-8AFD-B2FF41BD6143}" dt="2026-05-16T09:54:57.961" v="4433" actId="1076"/>
          <ac:spMkLst>
            <pc:docMk/>
            <pc:sldMk cId="1927415377" sldId="302"/>
            <ac:spMk id="28" creationId="{8F8738C9-3158-E4E6-B6F2-F472A568F6D2}"/>
          </ac:spMkLst>
        </pc:spChg>
        <pc:spChg chg="mod">
          <ac:chgData name="Hugh McDougall" userId="d66e99e6-6bce-4a8a-a0c6-daa8f7a2186b" providerId="ADAL" clId="{DDF31758-3E39-4652-8AFD-B2FF41BD6143}" dt="2026-05-16T09:54:57.961" v="4433" actId="1076"/>
          <ac:spMkLst>
            <pc:docMk/>
            <pc:sldMk cId="1927415377" sldId="302"/>
            <ac:spMk id="29" creationId="{CEFBD6B0-5950-F3C4-2B51-9D7CBB27B728}"/>
          </ac:spMkLst>
        </pc:spChg>
        <pc:spChg chg="mod">
          <ac:chgData name="Hugh McDougall" userId="d66e99e6-6bce-4a8a-a0c6-daa8f7a2186b" providerId="ADAL" clId="{DDF31758-3E39-4652-8AFD-B2FF41BD6143}" dt="2026-05-16T09:54:57.961" v="4433" actId="1076"/>
          <ac:spMkLst>
            <pc:docMk/>
            <pc:sldMk cId="1927415377" sldId="302"/>
            <ac:spMk id="30" creationId="{DCFBC7CB-73A3-7516-0AA2-55BB6D97111B}"/>
          </ac:spMkLst>
        </pc:spChg>
        <pc:spChg chg="add mod">
          <ac:chgData name="Hugh McDougall" userId="d66e99e6-6bce-4a8a-a0c6-daa8f7a2186b" providerId="ADAL" clId="{DDF31758-3E39-4652-8AFD-B2FF41BD6143}" dt="2026-05-16T09:56:29.855" v="4614" actId="1076"/>
          <ac:spMkLst>
            <pc:docMk/>
            <pc:sldMk cId="1927415377" sldId="302"/>
            <ac:spMk id="31" creationId="{6CE1B4CE-CA8E-89FF-14EC-5074BD0B0E5E}"/>
          </ac:spMkLst>
        </pc:spChg>
        <pc:spChg chg="add mod">
          <ac:chgData name="Hugh McDougall" userId="d66e99e6-6bce-4a8a-a0c6-daa8f7a2186b" providerId="ADAL" clId="{DDF31758-3E39-4652-8AFD-B2FF41BD6143}" dt="2026-05-16T09:56:14.045" v="4611" actId="1076"/>
          <ac:spMkLst>
            <pc:docMk/>
            <pc:sldMk cId="1927415377" sldId="302"/>
            <ac:spMk id="32" creationId="{931C7F61-E2C9-9E58-8202-AB42C742FD1B}"/>
          </ac:spMkLst>
        </pc:spChg>
        <pc:grpChg chg="add del mod">
          <ac:chgData name="Hugh McDougall" userId="d66e99e6-6bce-4a8a-a0c6-daa8f7a2186b" providerId="ADAL" clId="{DDF31758-3E39-4652-8AFD-B2FF41BD6143}" dt="2026-05-16T09:54:33.707" v="4425" actId="165"/>
          <ac:grpSpMkLst>
            <pc:docMk/>
            <pc:sldMk cId="1927415377" sldId="302"/>
            <ac:grpSpMk id="4" creationId="{7CF95E79-C1BA-D368-7E8A-DDE99EF24C5D}"/>
          </ac:grpSpMkLst>
        </pc:grpChg>
        <pc:grpChg chg="add del mod">
          <ac:chgData name="Hugh McDougall" userId="d66e99e6-6bce-4a8a-a0c6-daa8f7a2186b" providerId="ADAL" clId="{DDF31758-3E39-4652-8AFD-B2FF41BD6143}" dt="2026-05-16T09:53:24.629" v="4400" actId="478"/>
          <ac:grpSpMkLst>
            <pc:docMk/>
            <pc:sldMk cId="1927415377" sldId="302"/>
            <ac:grpSpMk id="25" creationId="{7893FB0F-9604-BF6E-DC60-6748C14057BE}"/>
          </ac:grpSpMkLst>
        </pc:grpChg>
        <pc:grpChg chg="add mod">
          <ac:chgData name="Hugh McDougall" userId="d66e99e6-6bce-4a8a-a0c6-daa8f7a2186b" providerId="ADAL" clId="{DDF31758-3E39-4652-8AFD-B2FF41BD6143}" dt="2026-05-16T09:54:57.961" v="4433" actId="1076"/>
          <ac:grpSpMkLst>
            <pc:docMk/>
            <pc:sldMk cId="1927415377" sldId="302"/>
            <ac:grpSpMk id="26" creationId="{9B82FE14-2301-FFDE-EBAA-93A5268EDD2F}"/>
          </ac:grpSpMkLst>
        </pc:grpChg>
        <pc:grpChg chg="add mod">
          <ac:chgData name="Hugh McDougall" userId="d66e99e6-6bce-4a8a-a0c6-daa8f7a2186b" providerId="ADAL" clId="{DDF31758-3E39-4652-8AFD-B2FF41BD6143}" dt="2026-05-16T09:54:57.961" v="4433" actId="1076"/>
          <ac:grpSpMkLst>
            <pc:docMk/>
            <pc:sldMk cId="1927415377" sldId="302"/>
            <ac:grpSpMk id="27" creationId="{50962216-4E1A-9F97-5516-14E88A8F9D65}"/>
          </ac:grpSpMkLst>
        </pc:grpChg>
        <pc:picChg chg="mod">
          <ac:chgData name="Hugh McDougall" userId="d66e99e6-6bce-4a8a-a0c6-daa8f7a2186b" providerId="ADAL" clId="{DDF31758-3E39-4652-8AFD-B2FF41BD6143}" dt="2026-05-16T09:54:57.961" v="4433" actId="1076"/>
          <ac:picMkLst>
            <pc:docMk/>
            <pc:sldMk cId="1927415377" sldId="302"/>
            <ac:picMk id="4100" creationId="{2F40DC39-DDAA-65E7-9F8D-239BC29C269D}"/>
          </ac:picMkLst>
        </pc:picChg>
        <pc:picChg chg="add mod">
          <ac:chgData name="Hugh McDougall" userId="d66e99e6-6bce-4a8a-a0c6-daa8f7a2186b" providerId="ADAL" clId="{DDF31758-3E39-4652-8AFD-B2FF41BD6143}" dt="2026-05-16T09:53:52.231" v="4405" actId="1076"/>
          <ac:picMkLst>
            <pc:docMk/>
            <pc:sldMk cId="1927415377" sldId="302"/>
            <ac:picMk id="6146" creationId="{00F91FA0-1EA1-148C-BE8E-7BCC7EE7F81A}"/>
          </ac:picMkLst>
        </pc:picChg>
        <pc:picChg chg="add mod">
          <ac:chgData name="Hugh McDougall" userId="d66e99e6-6bce-4a8a-a0c6-daa8f7a2186b" providerId="ADAL" clId="{DDF31758-3E39-4652-8AFD-B2FF41BD6143}" dt="2026-05-16T09:56:21.134" v="4613" actId="1076"/>
          <ac:picMkLst>
            <pc:docMk/>
            <pc:sldMk cId="1927415377" sldId="302"/>
            <ac:picMk id="6148" creationId="{9776D2BC-7784-51E3-8B20-56AF9768E7DC}"/>
          </ac:picMkLst>
        </pc:picChg>
        <pc:cxnChg chg="mod">
          <ac:chgData name="Hugh McDougall" userId="d66e99e6-6bce-4a8a-a0c6-daa8f7a2186b" providerId="ADAL" clId="{DDF31758-3E39-4652-8AFD-B2FF41BD6143}" dt="2026-05-16T09:53:24.629" v="4400" actId="478"/>
          <ac:cxnSpMkLst>
            <pc:docMk/>
            <pc:sldMk cId="1927415377" sldId="302"/>
            <ac:cxnSpMk id="17" creationId="{150F53EE-791F-ED80-C1E9-E343DF2B8BD2}"/>
          </ac:cxnSpMkLst>
        </pc:cxnChg>
      </pc:sldChg>
      <pc:sldChg chg="addSp delSp modSp add mod modAnim">
        <pc:chgData name="Hugh McDougall" userId="d66e99e6-6bce-4a8a-a0c6-daa8f7a2186b" providerId="ADAL" clId="{DDF31758-3E39-4652-8AFD-B2FF41BD6143}" dt="2026-05-16T09:55:44.872" v="4563" actId="20577"/>
        <pc:sldMkLst>
          <pc:docMk/>
          <pc:sldMk cId="2573856097" sldId="303"/>
        </pc:sldMkLst>
        <pc:spChg chg="mod">
          <ac:chgData name="Hugh McDougall" userId="d66e99e6-6bce-4a8a-a0c6-daa8f7a2186b" providerId="ADAL" clId="{DDF31758-3E39-4652-8AFD-B2FF41BD6143}" dt="2026-05-16T09:55:44.872" v="4563" actId="20577"/>
          <ac:spMkLst>
            <pc:docMk/>
            <pc:sldMk cId="2573856097" sldId="303"/>
            <ac:spMk id="2" creationId="{68EE2C1B-7106-E8E7-A2DF-408DABDB7257}"/>
          </ac:spMkLst>
        </pc:spChg>
        <pc:spChg chg="mod">
          <ac:chgData name="Hugh McDougall" userId="d66e99e6-6bce-4a8a-a0c6-daa8f7a2186b" providerId="ADAL" clId="{DDF31758-3E39-4652-8AFD-B2FF41BD6143}" dt="2026-05-16T09:50:10.961" v="3986"/>
          <ac:spMkLst>
            <pc:docMk/>
            <pc:sldMk cId="2573856097" sldId="303"/>
            <ac:spMk id="12" creationId="{BF9C531E-5768-A3C1-1A2F-124CDF4F5194}"/>
          </ac:spMkLst>
        </pc:spChg>
        <pc:spChg chg="mod">
          <ac:chgData name="Hugh McDougall" userId="d66e99e6-6bce-4a8a-a0c6-daa8f7a2186b" providerId="ADAL" clId="{DDF31758-3E39-4652-8AFD-B2FF41BD6143}" dt="2026-05-16T09:50:10.961" v="3986"/>
          <ac:spMkLst>
            <pc:docMk/>
            <pc:sldMk cId="2573856097" sldId="303"/>
            <ac:spMk id="13" creationId="{863272C4-E1CD-CFF8-4166-0BCB8E6E00B4}"/>
          </ac:spMkLst>
        </pc:spChg>
        <pc:spChg chg="mod">
          <ac:chgData name="Hugh McDougall" userId="d66e99e6-6bce-4a8a-a0c6-daa8f7a2186b" providerId="ADAL" clId="{DDF31758-3E39-4652-8AFD-B2FF41BD6143}" dt="2026-05-16T09:50:16.791" v="3989"/>
          <ac:spMkLst>
            <pc:docMk/>
            <pc:sldMk cId="2573856097" sldId="303"/>
            <ac:spMk id="28" creationId="{CD37D0B9-C58E-F5C0-BE45-1CBD09C6B1DB}"/>
          </ac:spMkLst>
        </pc:spChg>
        <pc:spChg chg="mod">
          <ac:chgData name="Hugh McDougall" userId="d66e99e6-6bce-4a8a-a0c6-daa8f7a2186b" providerId="ADAL" clId="{DDF31758-3E39-4652-8AFD-B2FF41BD6143}" dt="2026-05-16T09:50:16.791" v="3989"/>
          <ac:spMkLst>
            <pc:docMk/>
            <pc:sldMk cId="2573856097" sldId="303"/>
            <ac:spMk id="29" creationId="{4E1D775C-1CAE-AD7A-B205-962B57B84C04}"/>
          </ac:spMkLst>
        </pc:spChg>
        <pc:spChg chg="add del mod">
          <ac:chgData name="Hugh McDougall" userId="d66e99e6-6bce-4a8a-a0c6-daa8f7a2186b" providerId="ADAL" clId="{DDF31758-3E39-4652-8AFD-B2FF41BD6143}" dt="2026-05-16T09:55:24.993" v="4486" actId="478"/>
          <ac:spMkLst>
            <pc:docMk/>
            <pc:sldMk cId="2573856097" sldId="303"/>
            <ac:spMk id="31" creationId="{40A6D5FA-72FF-1A1B-5C3E-DF913A8154E9}"/>
          </ac:spMkLst>
        </pc:spChg>
        <pc:grpChg chg="add mod">
          <ac:chgData name="Hugh McDougall" userId="d66e99e6-6bce-4a8a-a0c6-daa8f7a2186b" providerId="ADAL" clId="{DDF31758-3E39-4652-8AFD-B2FF41BD6143}" dt="2026-05-16T09:50:10.961" v="3986"/>
          <ac:grpSpMkLst>
            <pc:docMk/>
            <pc:sldMk cId="2573856097" sldId="303"/>
            <ac:grpSpMk id="4" creationId="{365DE783-89FB-3A92-796C-581E9BE7D780}"/>
          </ac:grpSpMkLst>
        </pc:grpChg>
        <pc:grpChg chg="del">
          <ac:chgData name="Hugh McDougall" userId="d66e99e6-6bce-4a8a-a0c6-daa8f7a2186b" providerId="ADAL" clId="{DDF31758-3E39-4652-8AFD-B2FF41BD6143}" dt="2026-05-16T09:50:14.116" v="3987" actId="478"/>
          <ac:grpSpMkLst>
            <pc:docMk/>
            <pc:sldMk cId="2573856097" sldId="303"/>
            <ac:grpSpMk id="25" creationId="{D8342F0D-9298-A75E-BE70-85A70945C49D}"/>
          </ac:grpSpMkLst>
        </pc:grpChg>
        <pc:grpChg chg="add mod">
          <ac:chgData name="Hugh McDougall" userId="d66e99e6-6bce-4a8a-a0c6-daa8f7a2186b" providerId="ADAL" clId="{DDF31758-3E39-4652-8AFD-B2FF41BD6143}" dt="2026-05-16T09:55:30.025" v="4488" actId="1076"/>
          <ac:grpSpMkLst>
            <pc:docMk/>
            <pc:sldMk cId="2573856097" sldId="303"/>
            <ac:grpSpMk id="26" creationId="{FFDAC572-1BB0-A977-0094-419B69E527AB}"/>
          </ac:grpSpMkLst>
        </pc:grpChg>
        <pc:picChg chg="mod">
          <ac:chgData name="Hugh McDougall" userId="d66e99e6-6bce-4a8a-a0c6-daa8f7a2186b" providerId="ADAL" clId="{DDF31758-3E39-4652-8AFD-B2FF41BD6143}" dt="2026-05-16T09:50:10.961" v="3986"/>
          <ac:picMkLst>
            <pc:docMk/>
            <pc:sldMk cId="2573856097" sldId="303"/>
            <ac:picMk id="10" creationId="{62519B1D-0302-2878-C80C-CD1B686901C7}"/>
          </ac:picMkLst>
        </pc:picChg>
        <pc:picChg chg="mod">
          <ac:chgData name="Hugh McDougall" userId="d66e99e6-6bce-4a8a-a0c6-daa8f7a2186b" providerId="ADAL" clId="{DDF31758-3E39-4652-8AFD-B2FF41BD6143}" dt="2026-05-16T09:50:16.791" v="3989"/>
          <ac:picMkLst>
            <pc:docMk/>
            <pc:sldMk cId="2573856097" sldId="303"/>
            <ac:picMk id="27" creationId="{C1D5C8CF-810F-AEDA-C42E-901D66D76038}"/>
          </ac:picMkLst>
        </pc:picChg>
        <pc:picChg chg="mod">
          <ac:chgData name="Hugh McDougall" userId="d66e99e6-6bce-4a8a-a0c6-daa8f7a2186b" providerId="ADAL" clId="{DDF31758-3E39-4652-8AFD-B2FF41BD6143}" dt="2026-05-16T09:55:30.025" v="4488" actId="1076"/>
          <ac:picMkLst>
            <pc:docMk/>
            <pc:sldMk cId="2573856097" sldId="303"/>
            <ac:picMk id="30" creationId="{5C9C5996-9250-46F0-11CA-911B3AE21EB6}"/>
          </ac:picMkLst>
        </pc:picChg>
        <pc:picChg chg="del">
          <ac:chgData name="Hugh McDougall" userId="d66e99e6-6bce-4a8a-a0c6-daa8f7a2186b" providerId="ADAL" clId="{DDF31758-3E39-4652-8AFD-B2FF41BD6143}" dt="2026-05-16T09:50:14.116" v="3987" actId="478"/>
          <ac:picMkLst>
            <pc:docMk/>
            <pc:sldMk cId="2573856097" sldId="303"/>
            <ac:picMk id="5122" creationId="{DE7F3AFA-35B2-7BC9-E520-23FBA155947D}"/>
          </ac:picMkLst>
        </pc:picChg>
        <pc:picChg chg="del">
          <ac:chgData name="Hugh McDougall" userId="d66e99e6-6bce-4a8a-a0c6-daa8f7a2186b" providerId="ADAL" clId="{DDF31758-3E39-4652-8AFD-B2FF41BD6143}" dt="2026-05-16T09:50:14.116" v="3987" actId="478"/>
          <ac:picMkLst>
            <pc:docMk/>
            <pc:sldMk cId="2573856097" sldId="303"/>
            <ac:picMk id="5126" creationId="{F21238BE-9F00-CBCF-D04A-48B8410C3BC9}"/>
          </ac:picMkLst>
        </pc:picChg>
      </pc:sldChg>
      <pc:sldChg chg="add del">
        <pc:chgData name="Hugh McDougall" userId="d66e99e6-6bce-4a8a-a0c6-daa8f7a2186b" providerId="ADAL" clId="{DDF31758-3E39-4652-8AFD-B2FF41BD6143}" dt="2026-05-16T09:49:14.200" v="3971" actId="2696"/>
        <pc:sldMkLst>
          <pc:docMk/>
          <pc:sldMk cId="2684835545" sldId="303"/>
        </pc:sldMkLst>
      </pc:sldChg>
      <pc:sldChg chg="addSp delSp modSp add mod modAnim">
        <pc:chgData name="Hugh McDougall" userId="d66e99e6-6bce-4a8a-a0c6-daa8f7a2186b" providerId="ADAL" clId="{DDF31758-3E39-4652-8AFD-B2FF41BD6143}" dt="2026-05-16T10:18:29.576" v="5234"/>
        <pc:sldMkLst>
          <pc:docMk/>
          <pc:sldMk cId="2926933124" sldId="304"/>
        </pc:sldMkLst>
        <pc:spChg chg="mod">
          <ac:chgData name="Hugh McDougall" userId="d66e99e6-6bce-4a8a-a0c6-daa8f7a2186b" providerId="ADAL" clId="{DDF31758-3E39-4652-8AFD-B2FF41BD6143}" dt="2026-05-16T09:59:27.710" v="4731" actId="5793"/>
          <ac:spMkLst>
            <pc:docMk/>
            <pc:sldMk cId="2926933124" sldId="304"/>
            <ac:spMk id="2" creationId="{2C61FA7E-3463-90D5-07EB-BE5FC54A82A1}"/>
          </ac:spMkLst>
        </pc:spChg>
        <pc:spChg chg="add mod">
          <ac:chgData name="Hugh McDougall" userId="d66e99e6-6bce-4a8a-a0c6-daa8f7a2186b" providerId="ADAL" clId="{DDF31758-3E39-4652-8AFD-B2FF41BD6143}" dt="2026-05-16T10:00:57.539" v="4796" actId="20577"/>
          <ac:spMkLst>
            <pc:docMk/>
            <pc:sldMk cId="2926933124" sldId="304"/>
            <ac:spMk id="3" creationId="{349098F9-08FC-A5EE-B1C6-8065ADC745F2}"/>
          </ac:spMkLst>
        </pc:spChg>
        <pc:spChg chg="add mod">
          <ac:chgData name="Hugh McDougall" userId="d66e99e6-6bce-4a8a-a0c6-daa8f7a2186b" providerId="ADAL" clId="{DDF31758-3E39-4652-8AFD-B2FF41BD6143}" dt="2026-05-16T10:02:12.101" v="4817" actId="207"/>
          <ac:spMkLst>
            <pc:docMk/>
            <pc:sldMk cId="2926933124" sldId="304"/>
            <ac:spMk id="11" creationId="{BABFFFCE-071E-4DE0-C365-A7DD065E1099}"/>
          </ac:spMkLst>
        </pc:spChg>
        <pc:spChg chg="add mod">
          <ac:chgData name="Hugh McDougall" userId="d66e99e6-6bce-4a8a-a0c6-daa8f7a2186b" providerId="ADAL" clId="{DDF31758-3E39-4652-8AFD-B2FF41BD6143}" dt="2026-05-16T10:03:49.986" v="4950" actId="27636"/>
          <ac:spMkLst>
            <pc:docMk/>
            <pc:sldMk cId="2926933124" sldId="304"/>
            <ac:spMk id="15" creationId="{B16C0FF8-5DB8-1EF9-EB59-8F4A43AD49D7}"/>
          </ac:spMkLst>
        </pc:spChg>
        <pc:spChg chg="add mod">
          <ac:chgData name="Hugh McDougall" userId="d66e99e6-6bce-4a8a-a0c6-daa8f7a2186b" providerId="ADAL" clId="{DDF31758-3E39-4652-8AFD-B2FF41BD6143}" dt="2026-05-16T10:04:05.171" v="4959" actId="20577"/>
          <ac:spMkLst>
            <pc:docMk/>
            <pc:sldMk cId="2926933124" sldId="304"/>
            <ac:spMk id="17" creationId="{1529FAC3-B2EB-5016-EBA0-19881A1EA1AB}"/>
          </ac:spMkLst>
        </pc:spChg>
        <pc:spChg chg="del">
          <ac:chgData name="Hugh McDougall" userId="d66e99e6-6bce-4a8a-a0c6-daa8f7a2186b" providerId="ADAL" clId="{DDF31758-3E39-4652-8AFD-B2FF41BD6143}" dt="2026-05-16T09:56:59.376" v="4620" actId="478"/>
          <ac:spMkLst>
            <pc:docMk/>
            <pc:sldMk cId="2926933124" sldId="304"/>
            <ac:spMk id="31" creationId="{870833D3-783F-962B-6AF5-9FBB7B7C1D8D}"/>
          </ac:spMkLst>
        </pc:spChg>
        <pc:spChg chg="del">
          <ac:chgData name="Hugh McDougall" userId="d66e99e6-6bce-4a8a-a0c6-daa8f7a2186b" providerId="ADAL" clId="{DDF31758-3E39-4652-8AFD-B2FF41BD6143}" dt="2026-05-16T09:57:01.109" v="4621" actId="478"/>
          <ac:spMkLst>
            <pc:docMk/>
            <pc:sldMk cId="2926933124" sldId="304"/>
            <ac:spMk id="32" creationId="{6B27CBF5-D391-38CF-2695-764AA5A7209C}"/>
          </ac:spMkLst>
        </pc:spChg>
        <pc:grpChg chg="del">
          <ac:chgData name="Hugh McDougall" userId="d66e99e6-6bce-4a8a-a0c6-daa8f7a2186b" providerId="ADAL" clId="{DDF31758-3E39-4652-8AFD-B2FF41BD6143}" dt="2026-05-16T09:56:59.376" v="4620" actId="478"/>
          <ac:grpSpMkLst>
            <pc:docMk/>
            <pc:sldMk cId="2926933124" sldId="304"/>
            <ac:grpSpMk id="26" creationId="{1DD6BC56-F5A9-D9B8-866A-FD3B2235E70B}"/>
          </ac:grpSpMkLst>
        </pc:grpChg>
        <pc:grpChg chg="del">
          <ac:chgData name="Hugh McDougall" userId="d66e99e6-6bce-4a8a-a0c6-daa8f7a2186b" providerId="ADAL" clId="{DDF31758-3E39-4652-8AFD-B2FF41BD6143}" dt="2026-05-16T09:56:59.376" v="4620" actId="478"/>
          <ac:grpSpMkLst>
            <pc:docMk/>
            <pc:sldMk cId="2926933124" sldId="304"/>
            <ac:grpSpMk id="27" creationId="{70569420-2CDA-A37C-7610-90E5E8451559}"/>
          </ac:grpSpMkLst>
        </pc:grpChg>
        <pc:graphicFrameChg chg="add mod">
          <ac:chgData name="Hugh McDougall" userId="d66e99e6-6bce-4a8a-a0c6-daa8f7a2186b" providerId="ADAL" clId="{DDF31758-3E39-4652-8AFD-B2FF41BD6143}" dt="2026-05-16T10:03:03.330" v="4832"/>
          <ac:graphicFrameMkLst>
            <pc:docMk/>
            <pc:sldMk cId="2926933124" sldId="304"/>
            <ac:graphicFrameMk id="16" creationId="{23492BB2-EDC1-0F99-9DE9-D63F66B215CB}"/>
          </ac:graphicFrameMkLst>
        </pc:graphicFrameChg>
        <pc:picChg chg="del">
          <ac:chgData name="Hugh McDougall" userId="d66e99e6-6bce-4a8a-a0c6-daa8f7a2186b" providerId="ADAL" clId="{DDF31758-3E39-4652-8AFD-B2FF41BD6143}" dt="2026-05-16T09:56:59.376" v="4620" actId="478"/>
          <ac:picMkLst>
            <pc:docMk/>
            <pc:sldMk cId="2926933124" sldId="304"/>
            <ac:picMk id="4100" creationId="{936A100C-CE05-94D3-4341-1894F15B614A}"/>
          </ac:picMkLst>
        </pc:picChg>
        <pc:picChg chg="del">
          <ac:chgData name="Hugh McDougall" userId="d66e99e6-6bce-4a8a-a0c6-daa8f7a2186b" providerId="ADAL" clId="{DDF31758-3E39-4652-8AFD-B2FF41BD6143}" dt="2026-05-16T09:56:59.376" v="4620" actId="478"/>
          <ac:picMkLst>
            <pc:docMk/>
            <pc:sldMk cId="2926933124" sldId="304"/>
            <ac:picMk id="6148" creationId="{222FD7EB-EAC9-D115-AA2A-DF84A8B3BD03}"/>
          </ac:picMkLst>
        </pc:picChg>
        <pc:picChg chg="add mod">
          <ac:chgData name="Hugh McDougall" userId="d66e99e6-6bce-4a8a-a0c6-daa8f7a2186b" providerId="ADAL" clId="{DDF31758-3E39-4652-8AFD-B2FF41BD6143}" dt="2026-05-16T09:57:35.221" v="4679" actId="1076"/>
          <ac:picMkLst>
            <pc:docMk/>
            <pc:sldMk cId="2926933124" sldId="304"/>
            <ac:picMk id="7170" creationId="{2B5911DB-46AA-7E23-81D9-C741A02D5B75}"/>
          </ac:picMkLst>
        </pc:picChg>
        <pc:cxnChg chg="add del">
          <ac:chgData name="Hugh McDougall" userId="d66e99e6-6bce-4a8a-a0c6-daa8f7a2186b" providerId="ADAL" clId="{DDF31758-3E39-4652-8AFD-B2FF41BD6143}" dt="2026-05-16T10:02:25.646" v="4819" actId="478"/>
          <ac:cxnSpMkLst>
            <pc:docMk/>
            <pc:sldMk cId="2926933124" sldId="304"/>
            <ac:cxnSpMk id="5" creationId="{3660EA50-8479-1AE5-A84A-1CC1B0351CED}"/>
          </ac:cxnSpMkLst>
        </pc:cxnChg>
        <pc:cxnChg chg="add mod">
          <ac:chgData name="Hugh McDougall" userId="d66e99e6-6bce-4a8a-a0c6-daa8f7a2186b" providerId="ADAL" clId="{DDF31758-3E39-4652-8AFD-B2FF41BD6143}" dt="2026-05-16T10:01:26.727" v="4803" actId="1582"/>
          <ac:cxnSpMkLst>
            <pc:docMk/>
            <pc:sldMk cId="2926933124" sldId="304"/>
            <ac:cxnSpMk id="7" creationId="{E7BC011A-A928-E7C3-56E4-8BC5641030E1}"/>
          </ac:cxnSpMkLst>
        </pc:cxnChg>
        <pc:cxnChg chg="add del mod">
          <ac:chgData name="Hugh McDougall" userId="d66e99e6-6bce-4a8a-a0c6-daa8f7a2186b" providerId="ADAL" clId="{DDF31758-3E39-4652-8AFD-B2FF41BD6143}" dt="2026-05-16T10:02:06.879" v="4816" actId="478"/>
          <ac:cxnSpMkLst>
            <pc:docMk/>
            <pc:sldMk cId="2926933124" sldId="304"/>
            <ac:cxnSpMk id="9" creationId="{0BC81F3C-E288-AEF6-1877-8427D9B46FF8}"/>
          </ac:cxnSpMkLst>
        </pc:cxnChg>
        <pc:cxnChg chg="add mod">
          <ac:chgData name="Hugh McDougall" userId="d66e99e6-6bce-4a8a-a0c6-daa8f7a2186b" providerId="ADAL" clId="{DDF31758-3E39-4652-8AFD-B2FF41BD6143}" dt="2026-05-16T10:02:22.390" v="4818"/>
          <ac:cxnSpMkLst>
            <pc:docMk/>
            <pc:sldMk cId="2926933124" sldId="304"/>
            <ac:cxnSpMk id="14" creationId="{450BFD0A-D0A9-A980-3B8D-2FBC6657320C}"/>
          </ac:cxnSpMkLst>
        </pc:cxnChg>
      </pc:sldChg>
      <pc:sldChg chg="addSp delSp modSp add mod modAnim">
        <pc:chgData name="Hugh McDougall" userId="d66e99e6-6bce-4a8a-a0c6-daa8f7a2186b" providerId="ADAL" clId="{DDF31758-3E39-4652-8AFD-B2FF41BD6143}" dt="2026-05-16T13:05:45.371" v="5693" actId="1076"/>
        <pc:sldMkLst>
          <pc:docMk/>
          <pc:sldMk cId="1380003224" sldId="305"/>
        </pc:sldMkLst>
        <pc:spChg chg="del">
          <ac:chgData name="Hugh McDougall" userId="d66e99e6-6bce-4a8a-a0c6-daa8f7a2186b" providerId="ADAL" clId="{DDF31758-3E39-4652-8AFD-B2FF41BD6143}" dt="2026-05-16T13:00:20.957" v="5338" actId="478"/>
          <ac:spMkLst>
            <pc:docMk/>
            <pc:sldMk cId="1380003224" sldId="305"/>
            <ac:spMk id="2" creationId="{8CCB4DFF-CFD2-3D1E-B241-C770958D4946}"/>
          </ac:spMkLst>
        </pc:spChg>
        <pc:spChg chg="add mod">
          <ac:chgData name="Hugh McDougall" userId="d66e99e6-6bce-4a8a-a0c6-daa8f7a2186b" providerId="ADAL" clId="{DDF31758-3E39-4652-8AFD-B2FF41BD6143}" dt="2026-05-16T13:03:58.384" v="5575" actId="113"/>
          <ac:spMkLst>
            <pc:docMk/>
            <pc:sldMk cId="1380003224" sldId="305"/>
            <ac:spMk id="3" creationId="{DA3122FF-642D-C3BC-7BC8-E7306AAD2A25}"/>
          </ac:spMkLst>
        </pc:spChg>
        <pc:spChg chg="add del mod">
          <ac:chgData name="Hugh McDougall" userId="d66e99e6-6bce-4a8a-a0c6-daa8f7a2186b" providerId="ADAL" clId="{DDF31758-3E39-4652-8AFD-B2FF41BD6143}" dt="2026-05-16T13:01:30.320" v="5351" actId="478"/>
          <ac:spMkLst>
            <pc:docMk/>
            <pc:sldMk cId="1380003224" sldId="305"/>
            <ac:spMk id="15" creationId="{DD467D47-CD5C-5E80-7700-B5838A81999C}"/>
          </ac:spMkLst>
        </pc:spChg>
        <pc:spChg chg="add mod">
          <ac:chgData name="Hugh McDougall" userId="d66e99e6-6bce-4a8a-a0c6-daa8f7a2186b" providerId="ADAL" clId="{DDF31758-3E39-4652-8AFD-B2FF41BD6143}" dt="2026-05-16T13:05:42.898" v="5692" actId="1076"/>
          <ac:spMkLst>
            <pc:docMk/>
            <pc:sldMk cId="1380003224" sldId="305"/>
            <ac:spMk id="17" creationId="{B83A16AC-03C2-9286-74C9-CF41AB3C753D}"/>
          </ac:spMkLst>
        </pc:spChg>
        <pc:spChg chg="add mod">
          <ac:chgData name="Hugh McDougall" userId="d66e99e6-6bce-4a8a-a0c6-daa8f7a2186b" providerId="ADAL" clId="{DDF31758-3E39-4652-8AFD-B2FF41BD6143}" dt="2026-05-16T13:05:45.371" v="5693" actId="1076"/>
          <ac:spMkLst>
            <pc:docMk/>
            <pc:sldMk cId="1380003224" sldId="305"/>
            <ac:spMk id="18" creationId="{12432B68-8B28-946A-5555-F7849D56DADE}"/>
          </ac:spMkLst>
        </pc:spChg>
        <pc:spChg chg="add mod">
          <ac:chgData name="Hugh McDougall" userId="d66e99e6-6bce-4a8a-a0c6-daa8f7a2186b" providerId="ADAL" clId="{DDF31758-3E39-4652-8AFD-B2FF41BD6143}" dt="2026-05-16T13:05:37.356" v="5690" actId="403"/>
          <ac:spMkLst>
            <pc:docMk/>
            <pc:sldMk cId="1380003224" sldId="305"/>
            <ac:spMk id="19" creationId="{5B48327C-3460-9F30-A523-E29AD1EB69DE}"/>
          </ac:spMkLst>
        </pc:spChg>
        <pc:spChg chg="del">
          <ac:chgData name="Hugh McDougall" userId="d66e99e6-6bce-4a8a-a0c6-daa8f7a2186b" providerId="ADAL" clId="{DDF31758-3E39-4652-8AFD-B2FF41BD6143}" dt="2026-05-16T13:00:20.957" v="5338" actId="478"/>
          <ac:spMkLst>
            <pc:docMk/>
            <pc:sldMk cId="1380003224" sldId="305"/>
            <ac:spMk id="31" creationId="{2B62A444-729D-E41F-6E07-DECFE7B844F5}"/>
          </ac:spMkLst>
        </pc:spChg>
        <pc:spChg chg="del">
          <ac:chgData name="Hugh McDougall" userId="d66e99e6-6bce-4a8a-a0c6-daa8f7a2186b" providerId="ADAL" clId="{DDF31758-3E39-4652-8AFD-B2FF41BD6143}" dt="2026-05-16T13:00:20.957" v="5338" actId="478"/>
          <ac:spMkLst>
            <pc:docMk/>
            <pc:sldMk cId="1380003224" sldId="305"/>
            <ac:spMk id="32" creationId="{7A4E0D37-68E4-15EF-A9DD-503F4868DE48}"/>
          </ac:spMkLst>
        </pc:spChg>
        <pc:grpChg chg="add del mod">
          <ac:chgData name="Hugh McDougall" userId="d66e99e6-6bce-4a8a-a0c6-daa8f7a2186b" providerId="ADAL" clId="{DDF31758-3E39-4652-8AFD-B2FF41BD6143}" dt="2026-05-16T13:02:36.193" v="5400" actId="165"/>
          <ac:grpSpMkLst>
            <pc:docMk/>
            <pc:sldMk cId="1380003224" sldId="305"/>
            <ac:grpSpMk id="9" creationId="{F5101E41-2181-A150-FBD5-039CF96A2C27}"/>
          </ac:grpSpMkLst>
        </pc:grpChg>
        <pc:grpChg chg="add mod">
          <ac:chgData name="Hugh McDougall" userId="d66e99e6-6bce-4a8a-a0c6-daa8f7a2186b" providerId="ADAL" clId="{DDF31758-3E39-4652-8AFD-B2FF41BD6143}" dt="2026-05-16T13:05:16.598" v="5684" actId="1076"/>
          <ac:grpSpMkLst>
            <pc:docMk/>
            <pc:sldMk cId="1380003224" sldId="305"/>
            <ac:grpSpMk id="20" creationId="{2B1506FA-8015-489B-5B3A-CE6F418B7D95}"/>
          </ac:grpSpMkLst>
        </pc:grpChg>
        <pc:grpChg chg="del">
          <ac:chgData name="Hugh McDougall" userId="d66e99e6-6bce-4a8a-a0c6-daa8f7a2186b" providerId="ADAL" clId="{DDF31758-3E39-4652-8AFD-B2FF41BD6143}" dt="2026-05-16T13:00:20.957" v="5338" actId="478"/>
          <ac:grpSpMkLst>
            <pc:docMk/>
            <pc:sldMk cId="1380003224" sldId="305"/>
            <ac:grpSpMk id="26" creationId="{7455A934-DE51-39C3-1EC2-1F547A7571CB}"/>
          </ac:grpSpMkLst>
        </pc:grpChg>
        <pc:grpChg chg="del">
          <ac:chgData name="Hugh McDougall" userId="d66e99e6-6bce-4a8a-a0c6-daa8f7a2186b" providerId="ADAL" clId="{DDF31758-3E39-4652-8AFD-B2FF41BD6143}" dt="2026-05-16T13:00:20.957" v="5338" actId="478"/>
          <ac:grpSpMkLst>
            <pc:docMk/>
            <pc:sldMk cId="1380003224" sldId="305"/>
            <ac:grpSpMk id="27" creationId="{63AA6FB6-F230-0004-EAEF-B0DAA72D249E}"/>
          </ac:grpSpMkLst>
        </pc:grpChg>
        <pc:picChg chg="add mod topLvl">
          <ac:chgData name="Hugh McDougall" userId="d66e99e6-6bce-4a8a-a0c6-daa8f7a2186b" providerId="ADAL" clId="{DDF31758-3E39-4652-8AFD-B2FF41BD6143}" dt="2026-05-16T13:04:59.047" v="5676" actId="164"/>
          <ac:picMkLst>
            <pc:docMk/>
            <pc:sldMk cId="1380003224" sldId="305"/>
            <ac:picMk id="4" creationId="{B987A935-793E-C32C-791E-61AB06A24EF1}"/>
          </ac:picMkLst>
        </pc:picChg>
        <pc:picChg chg="add mod topLvl">
          <ac:chgData name="Hugh McDougall" userId="d66e99e6-6bce-4a8a-a0c6-daa8f7a2186b" providerId="ADAL" clId="{DDF31758-3E39-4652-8AFD-B2FF41BD6143}" dt="2026-05-16T13:04:59.047" v="5676" actId="164"/>
          <ac:picMkLst>
            <pc:docMk/>
            <pc:sldMk cId="1380003224" sldId="305"/>
            <ac:picMk id="5" creationId="{3F3B2BA1-D2C1-ECDB-1BE1-D929FB0F484F}"/>
          </ac:picMkLst>
        </pc:picChg>
        <pc:picChg chg="add mod topLvl">
          <ac:chgData name="Hugh McDougall" userId="d66e99e6-6bce-4a8a-a0c6-daa8f7a2186b" providerId="ADAL" clId="{DDF31758-3E39-4652-8AFD-B2FF41BD6143}" dt="2026-05-16T13:04:59.047" v="5676" actId="164"/>
          <ac:picMkLst>
            <pc:docMk/>
            <pc:sldMk cId="1380003224" sldId="305"/>
            <ac:picMk id="6" creationId="{3EEFEDBE-E931-FBA6-EE8D-7679344BA018}"/>
          </ac:picMkLst>
        </pc:picChg>
        <pc:picChg chg="add mod topLvl">
          <ac:chgData name="Hugh McDougall" userId="d66e99e6-6bce-4a8a-a0c6-daa8f7a2186b" providerId="ADAL" clId="{DDF31758-3E39-4652-8AFD-B2FF41BD6143}" dt="2026-05-16T13:04:59.047" v="5676" actId="164"/>
          <ac:picMkLst>
            <pc:docMk/>
            <pc:sldMk cId="1380003224" sldId="305"/>
            <ac:picMk id="7" creationId="{52397C6F-A37E-C04D-69F3-BC7A3884C49A}"/>
          </ac:picMkLst>
        </pc:picChg>
        <pc:picChg chg="add mod topLvl">
          <ac:chgData name="Hugh McDougall" userId="d66e99e6-6bce-4a8a-a0c6-daa8f7a2186b" providerId="ADAL" clId="{DDF31758-3E39-4652-8AFD-B2FF41BD6143}" dt="2026-05-16T13:04:59.047" v="5676" actId="164"/>
          <ac:picMkLst>
            <pc:docMk/>
            <pc:sldMk cId="1380003224" sldId="305"/>
            <ac:picMk id="8" creationId="{53334A43-ABD3-EE33-A514-15BD1698ADD7}"/>
          </ac:picMkLst>
        </pc:picChg>
        <pc:picChg chg="add del mod">
          <ac:chgData name="Hugh McDougall" userId="d66e99e6-6bce-4a8a-a0c6-daa8f7a2186b" providerId="ADAL" clId="{DDF31758-3E39-4652-8AFD-B2FF41BD6143}" dt="2026-05-16T13:01:30.992" v="5353" actId="1076"/>
          <ac:picMkLst>
            <pc:docMk/>
            <pc:sldMk cId="1380003224" sldId="305"/>
            <ac:picMk id="11" creationId="{4958DCD2-6142-AC0B-2DC3-AA979AF44402}"/>
          </ac:picMkLst>
        </pc:picChg>
        <pc:picChg chg="add mod">
          <ac:chgData name="Hugh McDougall" userId="d66e99e6-6bce-4a8a-a0c6-daa8f7a2186b" providerId="ADAL" clId="{DDF31758-3E39-4652-8AFD-B2FF41BD6143}" dt="2026-05-16T13:05:45.371" v="5693" actId="1076"/>
          <ac:picMkLst>
            <pc:docMk/>
            <pc:sldMk cId="1380003224" sldId="305"/>
            <ac:picMk id="16" creationId="{85036B76-B402-323B-9334-D55F0BC9C8F5}"/>
          </ac:picMkLst>
        </pc:picChg>
        <pc:picChg chg="del">
          <ac:chgData name="Hugh McDougall" userId="d66e99e6-6bce-4a8a-a0c6-daa8f7a2186b" providerId="ADAL" clId="{DDF31758-3E39-4652-8AFD-B2FF41BD6143}" dt="2026-05-16T13:00:20.957" v="5338" actId="478"/>
          <ac:picMkLst>
            <pc:docMk/>
            <pc:sldMk cId="1380003224" sldId="305"/>
            <ac:picMk id="4100" creationId="{A61BF012-F663-E56B-A344-17E778470574}"/>
          </ac:picMkLst>
        </pc:picChg>
        <pc:picChg chg="del">
          <ac:chgData name="Hugh McDougall" userId="d66e99e6-6bce-4a8a-a0c6-daa8f7a2186b" providerId="ADAL" clId="{DDF31758-3E39-4652-8AFD-B2FF41BD6143}" dt="2026-05-16T13:00:20.957" v="5338" actId="478"/>
          <ac:picMkLst>
            <pc:docMk/>
            <pc:sldMk cId="1380003224" sldId="305"/>
            <ac:picMk id="6148" creationId="{6704CF8F-B172-A37A-8F6B-23C6083C1C6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560D8-CF1C-4D97-959C-136927A2B6B8}" type="datetimeFigureOut">
              <a:rPr lang="en-AU" smtClean="0"/>
              <a:t>16/05/2026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87078-B713-4011-9D4C-9D2681D0B76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8124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2EED-E342-4283-89CC-47A0E38EC696}" type="datetimeFigureOut">
              <a:rPr lang="en-AU" smtClean="0"/>
              <a:t>16/05/2026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15032-AC46-4337-8A02-4844BE6536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4315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2EED-E342-4283-89CC-47A0E38EC696}" type="datetimeFigureOut">
              <a:rPr lang="en-AU" smtClean="0"/>
              <a:t>16/05/2026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15032-AC46-4337-8A02-4844BE6536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05213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2EED-E342-4283-89CC-47A0E38EC696}" type="datetimeFigureOut">
              <a:rPr lang="en-AU" smtClean="0"/>
              <a:t>16/05/2026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15032-AC46-4337-8A02-4844BE6536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0539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2EED-E342-4283-89CC-47A0E38EC696}" type="datetimeFigureOut">
              <a:rPr lang="en-AU" smtClean="0"/>
              <a:t>16/05/2026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15032-AC46-4337-8A02-4844BE6536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8977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2EED-E342-4283-89CC-47A0E38EC696}" type="datetimeFigureOut">
              <a:rPr lang="en-AU" smtClean="0"/>
              <a:t>16/05/2026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15032-AC46-4337-8A02-4844BE6536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6664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2EED-E342-4283-89CC-47A0E38EC696}" type="datetimeFigureOut">
              <a:rPr lang="en-AU" smtClean="0"/>
              <a:t>16/05/2026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15032-AC46-4337-8A02-4844BE6536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361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2EED-E342-4283-89CC-47A0E38EC696}" type="datetimeFigureOut">
              <a:rPr lang="en-AU" smtClean="0"/>
              <a:t>16/05/2026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15032-AC46-4337-8A02-4844BE6536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2384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2EED-E342-4283-89CC-47A0E38EC696}" type="datetimeFigureOut">
              <a:rPr lang="en-AU" smtClean="0"/>
              <a:t>16/05/2026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15032-AC46-4337-8A02-4844BE6536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2502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2EED-E342-4283-89CC-47A0E38EC696}" type="datetimeFigureOut">
              <a:rPr lang="en-AU" smtClean="0"/>
              <a:t>16/05/2026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15032-AC46-4337-8A02-4844BE6536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6323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2EED-E342-4283-89CC-47A0E38EC696}" type="datetimeFigureOut">
              <a:rPr lang="en-AU" smtClean="0"/>
              <a:t>16/05/2026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15032-AC46-4337-8A02-4844BE6536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8921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2EED-E342-4283-89CC-47A0E38EC696}" type="datetimeFigureOut">
              <a:rPr lang="en-AU" smtClean="0"/>
              <a:t>16/05/2026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15032-AC46-4337-8A02-4844BE6536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51445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364F2EED-E342-4283-89CC-47A0E38EC696}" type="datetimeFigureOut">
              <a:rPr lang="en-AU" smtClean="0"/>
              <a:t>16/05/2026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08C15032-AC46-4337-8A02-4844BE6536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69009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1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hyperlink" Target="https://www.imperial.ac.uk/astrophysics/research/the-sun/solar-basic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17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image" Target="../media/image150.png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5.pn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hyperlink" Target="http://members.wolfram.com/jeffb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eg"/><Relationship Id="rId7" Type="http://schemas.openxmlformats.org/officeDocument/2006/relationships/image" Target="../media/image2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microsoft.com/office/2007/relationships/hdphoto" Target="../media/hdphoto2.wdp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hughmcdougall.github.io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witter.com/HughMcD_Astro" TargetMode="External"/><Relationship Id="rId4" Type="http://schemas.openxmlformats.org/officeDocument/2006/relationships/hyperlink" Target="mailto:HughMcDougallEmail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C03B5-D222-13B4-5BFC-E142BB42B4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" y="1504706"/>
            <a:ext cx="11978640" cy="2387600"/>
          </a:xfrm>
        </p:spPr>
        <p:txBody>
          <a:bodyPr>
            <a:noAutofit/>
          </a:bodyPr>
          <a:lstStyle/>
          <a:p>
            <a:r>
              <a:rPr lang="en-AU" sz="8800" b="1" baseline="-25000" dirty="0">
                <a:effectLst>
                  <a:glow rad="127000">
                    <a:schemeClr val="tx1">
                      <a:alpha val="32000"/>
                    </a:schemeClr>
                  </a:glow>
                </a:effectLst>
              </a:rPr>
              <a:t>Echoes &amp; Ripples to Hear the Age of the Universe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3B1FE4-55BD-5E1A-802F-5B7B27D99A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84381"/>
            <a:ext cx="9144000" cy="508106"/>
          </a:xfrm>
        </p:spPr>
        <p:txBody>
          <a:bodyPr>
            <a:normAutofit/>
          </a:bodyPr>
          <a:lstStyle/>
          <a:p>
            <a:r>
              <a:rPr lang="en-AU" sz="2000" b="1" i="1" dirty="0">
                <a:solidFill>
                  <a:schemeClr val="tx1">
                    <a:alpha val="46000"/>
                  </a:schemeClr>
                </a:solidFill>
              </a:rPr>
              <a:t>Hugh McDougall, UQ Astro, Pint of Science 2026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9662D1-9C7A-6FBA-AC1F-18780AC1E43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07876" y="4848946"/>
            <a:ext cx="1484511" cy="173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23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6E1B1-FF23-5681-2190-EE70F53B8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7745"/>
            <a:ext cx="10515600" cy="753004"/>
          </a:xfrm>
        </p:spPr>
        <p:txBody>
          <a:bodyPr>
            <a:normAutofit/>
          </a:bodyPr>
          <a:lstStyle/>
          <a:p>
            <a:pPr algn="ctr"/>
            <a:r>
              <a:rPr lang="en-AU" sz="3600" dirty="0"/>
              <a:t>About Me: Hugh McDougall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5CB80E3-66B8-E396-C67C-E233A73926F1}"/>
              </a:ext>
            </a:extLst>
          </p:cNvPr>
          <p:cNvCxnSpPr>
            <a:cxnSpLocks/>
            <a:stCxn id="82" idx="1"/>
          </p:cNvCxnSpPr>
          <p:nvPr/>
        </p:nvCxnSpPr>
        <p:spPr>
          <a:xfrm flipH="1">
            <a:off x="7397496" y="2898229"/>
            <a:ext cx="1245551" cy="205460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2" name="Picture 81" descr="A diagram of a normal distribution with Ryugyong Hotel in the background&#10;&#10;Description automatically generated">
            <a:extLst>
              <a:ext uri="{FF2B5EF4-FFF2-40B4-BE49-F238E27FC236}">
                <a16:creationId xmlns:a16="http://schemas.microsoft.com/office/drawing/2014/main" id="{CE1A182F-2D73-567A-B582-6AF0FE0217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9" t="12666" r="9280" b="15501"/>
          <a:stretch/>
        </p:blipFill>
        <p:spPr>
          <a:xfrm>
            <a:off x="8643047" y="2217634"/>
            <a:ext cx="2902177" cy="1361190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84" name="Picture 83" descr="A galaxy in space with stars&#10;&#10;Description automatically generated">
            <a:extLst>
              <a:ext uri="{FF2B5EF4-FFF2-40B4-BE49-F238E27FC236}">
                <a16:creationId xmlns:a16="http://schemas.microsoft.com/office/drawing/2014/main" id="{F698D19D-E6E2-A116-8574-4319EA2DA53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32277"/>
            <a:ext cx="2390775" cy="1914525"/>
          </a:xfrm>
          <a:prstGeom prst="rect">
            <a:avLst/>
          </a:prstGeom>
          <a:effectLst>
            <a:softEdge rad="165100"/>
          </a:effectLst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77FFBAB3-3C3E-0EEF-1CE0-5119AA6621E1}"/>
              </a:ext>
            </a:extLst>
          </p:cNvPr>
          <p:cNvSpPr txBox="1"/>
          <p:nvPr/>
        </p:nvSpPr>
        <p:spPr>
          <a:xfrm>
            <a:off x="974943" y="3819601"/>
            <a:ext cx="211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i="1" dirty="0"/>
              <a:t>Astronomy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FAB8A03-5EE3-8AAC-EFF8-02FE56FF8029}"/>
              </a:ext>
            </a:extLst>
          </p:cNvPr>
          <p:cNvSpPr txBox="1"/>
          <p:nvPr/>
        </p:nvSpPr>
        <p:spPr>
          <a:xfrm>
            <a:off x="9035491" y="3685959"/>
            <a:ext cx="211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i="1" dirty="0"/>
              <a:t>Statistics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189DBAE-39AF-80DE-2F37-61B2D2E96E93}"/>
              </a:ext>
            </a:extLst>
          </p:cNvPr>
          <p:cNvSpPr txBox="1"/>
          <p:nvPr/>
        </p:nvSpPr>
        <p:spPr>
          <a:xfrm>
            <a:off x="3537319" y="2549907"/>
            <a:ext cx="49854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u="sng" dirty="0"/>
              <a:t>My Speciality:</a:t>
            </a:r>
            <a:r>
              <a:rPr lang="en-AU" sz="2400" b="1" dirty="0"/>
              <a:t> </a:t>
            </a:r>
            <a:br>
              <a:rPr lang="en-AU" sz="2400" b="1" dirty="0"/>
            </a:br>
            <a:r>
              <a:rPr lang="en-AU" sz="2400" b="1" i="1" dirty="0"/>
              <a:t>Astro-Statistics</a:t>
            </a: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87428EAB-6A28-FAD2-1D37-D6EE749DA409}"/>
              </a:ext>
            </a:extLst>
          </p:cNvPr>
          <p:cNvCxnSpPr>
            <a:cxnSpLocks/>
          </p:cNvCxnSpPr>
          <p:nvPr/>
        </p:nvCxnSpPr>
        <p:spPr>
          <a:xfrm>
            <a:off x="3417020" y="3091171"/>
            <a:ext cx="1359197" cy="36077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4FA5A-8691-BA06-FC50-76A43BFB6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5587" y="999446"/>
            <a:ext cx="9613861" cy="1654294"/>
          </a:xfrm>
        </p:spPr>
        <p:txBody>
          <a:bodyPr>
            <a:normAutofit/>
          </a:bodyPr>
          <a:lstStyle/>
          <a:p>
            <a:pPr marL="457200" lvl="1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AU" b="1" u="sng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Final Year PhD Student at UQ</a:t>
            </a:r>
          </a:p>
          <a:p>
            <a:pPr marL="457200" lvl="1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AU" kern="100" dirty="0">
                <a:solidFill>
                  <a:schemeClr val="accent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Quasars – Mass Estimation, Gravitational Waves - Cosmology</a:t>
            </a:r>
            <a:endParaRPr lang="en-AU" b="1" kern="100" dirty="0">
              <a:latin typeface="+mj-lt"/>
              <a:ea typeface="Calibri" panose="020F0502020204030204" pitchFamily="34" charset="0"/>
              <a:cs typeface="Courier New" panose="02070309020205020404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A6814C-3465-F427-8E7F-82555AC389D7}"/>
              </a:ext>
            </a:extLst>
          </p:cNvPr>
          <p:cNvSpPr txBox="1"/>
          <p:nvPr/>
        </p:nvSpPr>
        <p:spPr>
          <a:xfrm>
            <a:off x="4380685" y="3773596"/>
            <a:ext cx="3298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u="sng" dirty="0"/>
              <a:t>In This Talk…</a:t>
            </a:r>
          </a:p>
        </p:txBody>
      </p:sp>
      <p:pic>
        <p:nvPicPr>
          <p:cNvPr id="17" name="Picture 16" descr="A black hole in space&#10;&#10;Description automatically generated">
            <a:extLst>
              <a:ext uri="{FF2B5EF4-FFF2-40B4-BE49-F238E27FC236}">
                <a16:creationId xmlns:a16="http://schemas.microsoft.com/office/drawing/2014/main" id="{9A314C69-0234-21A0-BE7B-DDAADEC06B0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0" r="11739"/>
          <a:stretch/>
        </p:blipFill>
        <p:spPr>
          <a:xfrm>
            <a:off x="1852076" y="4149854"/>
            <a:ext cx="1930570" cy="1845082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9218" name="Picture 2" descr="Death Star Superlaser | Star Wars Databank | StarWars.com">
            <a:extLst>
              <a:ext uri="{FF2B5EF4-FFF2-40B4-BE49-F238E27FC236}">
                <a16:creationId xmlns:a16="http://schemas.microsoft.com/office/drawing/2014/main" id="{D1D3C881-1FBA-9046-07FF-4B6E2AB714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2" r="22978"/>
          <a:stretch>
            <a:fillRect/>
          </a:stretch>
        </p:blipFill>
        <p:spPr bwMode="auto">
          <a:xfrm>
            <a:off x="5070516" y="4335165"/>
            <a:ext cx="1837944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ow to think about… The big bang | New Scientist">
            <a:extLst>
              <a:ext uri="{FF2B5EF4-FFF2-40B4-BE49-F238E27FC236}">
                <a16:creationId xmlns:a16="http://schemas.microsoft.com/office/drawing/2014/main" id="{9D1F8E56-1B1F-BE4B-1144-A94AA4CD3F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3" r="15531"/>
          <a:stretch>
            <a:fillRect/>
          </a:stretch>
        </p:blipFill>
        <p:spPr bwMode="auto">
          <a:xfrm>
            <a:off x="8889319" y="4341343"/>
            <a:ext cx="1450605" cy="150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4DD13E6-8D9B-7B5A-4D94-0A1B4CA42E58}"/>
              </a:ext>
            </a:extLst>
          </p:cNvPr>
          <p:cNvSpPr txBox="1"/>
          <p:nvPr/>
        </p:nvSpPr>
        <p:spPr>
          <a:xfrm>
            <a:off x="1119123" y="5957435"/>
            <a:ext cx="3298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dirty="0"/>
              <a:t>Black Holes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798552-910C-DB1C-EF71-BF0CFD059271}"/>
              </a:ext>
            </a:extLst>
          </p:cNvPr>
          <p:cNvSpPr txBox="1"/>
          <p:nvPr/>
        </p:nvSpPr>
        <p:spPr>
          <a:xfrm>
            <a:off x="4412254" y="5957435"/>
            <a:ext cx="3298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dirty="0"/>
              <a:t>Lasers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188F49E-1D6F-8B71-2319-16D306C6D98E}"/>
              </a:ext>
            </a:extLst>
          </p:cNvPr>
          <p:cNvSpPr txBox="1"/>
          <p:nvPr/>
        </p:nvSpPr>
        <p:spPr>
          <a:xfrm>
            <a:off x="7923229" y="5957435"/>
            <a:ext cx="3298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dirty="0"/>
              <a:t>The Big Bang</a:t>
            </a:r>
          </a:p>
        </p:txBody>
      </p:sp>
    </p:spTree>
    <p:extLst>
      <p:ext uri="{BB962C8B-B14F-4D97-AF65-F5344CB8AC3E}">
        <p14:creationId xmlns:p14="http://schemas.microsoft.com/office/powerpoint/2010/main" val="3284783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EAE78E-C798-54DB-AD84-CADD6EB9F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BF4053C-AA3D-45C5-9D46-5BE32EC4E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7096" y="1696276"/>
            <a:ext cx="7346991" cy="26790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4800" b="1" dirty="0"/>
              <a:t>Black Holes</a:t>
            </a:r>
          </a:p>
          <a:p>
            <a:pPr marL="0" indent="0" algn="ctr">
              <a:buNone/>
            </a:pPr>
            <a:r>
              <a:rPr lang="en-AU" dirty="0"/>
              <a:t>About 100 </a:t>
            </a:r>
            <a:r>
              <a:rPr lang="en-AU" i="1" dirty="0"/>
              <a:t>million </a:t>
            </a:r>
            <a:r>
              <a:rPr lang="en-AU" dirty="0"/>
              <a:t>in the galaxy</a:t>
            </a:r>
          </a:p>
          <a:p>
            <a:pPr marL="0" indent="0" algn="ctr">
              <a:buNone/>
            </a:pPr>
            <a:r>
              <a:rPr lang="en-AU" dirty="0"/>
              <a:t>5x or more the mass of the sun</a:t>
            </a:r>
          </a:p>
          <a:p>
            <a:pPr marL="0" indent="0" algn="ctr">
              <a:buNone/>
            </a:pPr>
            <a:r>
              <a:rPr lang="en-AU" sz="3600" i="1" u="sng" dirty="0"/>
              <a:t>Invisible</a:t>
            </a:r>
            <a:endParaRPr lang="en-AU" i="1" u="sng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1A0603A3-94A9-49FD-EA98-866FA4AEFF7B}"/>
              </a:ext>
            </a:extLst>
          </p:cNvPr>
          <p:cNvSpPr txBox="1">
            <a:spLocks/>
          </p:cNvSpPr>
          <p:nvPr/>
        </p:nvSpPr>
        <p:spPr>
          <a:xfrm>
            <a:off x="838200" y="4916017"/>
            <a:ext cx="10515600" cy="56816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3600" b="1" dirty="0"/>
              <a:t>If they’re invisible, how do we know they’re there?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20D0986-4A9E-224D-03FC-786B5B5EB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33" y="1260901"/>
            <a:ext cx="2847594" cy="2847594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9EA3C2-AFF1-F05E-8548-50FAC9AA95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445" y="1155598"/>
            <a:ext cx="3110105" cy="3110105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52617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477333-FA18-4377-4780-CA69B0152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2EE7CC-E84D-A645-799D-F2B507F02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5289" y="2561168"/>
            <a:ext cx="4948631" cy="91131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AU" sz="3200" dirty="0"/>
              <a:t>If I claim that there’s an invisible ghost in the room…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34BB97FE-2C74-202B-8581-6933043EB5D4}"/>
              </a:ext>
            </a:extLst>
          </p:cNvPr>
          <p:cNvSpPr txBox="1">
            <a:spLocks/>
          </p:cNvSpPr>
          <p:nvPr/>
        </p:nvSpPr>
        <p:spPr>
          <a:xfrm>
            <a:off x="838200" y="5875052"/>
            <a:ext cx="10515600" cy="568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3200" b="1" dirty="0"/>
              <a:t>You’d probably have some doubts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22356CC-DCE2-CF92-5C3D-0F497425CF89}"/>
              </a:ext>
            </a:extLst>
          </p:cNvPr>
          <p:cNvGrpSpPr/>
          <p:nvPr/>
        </p:nvGrpSpPr>
        <p:grpSpPr>
          <a:xfrm>
            <a:off x="-228600" y="1508693"/>
            <a:ext cx="4131277" cy="3614690"/>
            <a:chOff x="3550394" y="2023914"/>
            <a:chExt cx="5007143" cy="438103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3F44AEC-4F23-8E69-0676-CCCF3CCB9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93479" y="2023914"/>
              <a:ext cx="3142763" cy="42514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46B9ABB-ED30-317E-6A50-A4ED7C2240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550394" y="5315068"/>
              <a:ext cx="5007143" cy="108988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1026" name="Picture 2" descr="Ghosts | Free Printable Templates &amp; Coloring Pages ...">
            <a:extLst>
              <a:ext uri="{FF2B5EF4-FFF2-40B4-BE49-F238E27FC236}">
                <a16:creationId xmlns:a16="http://schemas.microsoft.com/office/drawing/2014/main" id="{59DDCF61-B5DD-4FD4-96A8-AF328D7BA6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2" t="12125" r="4398" b="10079"/>
          <a:stretch>
            <a:fillRect/>
          </a:stretch>
        </p:blipFill>
        <p:spPr bwMode="auto">
          <a:xfrm>
            <a:off x="8737296" y="1678109"/>
            <a:ext cx="3127044" cy="3445274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14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0DD7C-1630-8FAA-C0D6-B6B85C3BA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3200" b="1" dirty="0"/>
              <a:t>Show Of Hands: Who Knows…?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976D60E-B65F-3DD2-2A55-016481096DD0}"/>
              </a:ext>
            </a:extLst>
          </p:cNvPr>
          <p:cNvSpPr txBox="1">
            <a:spLocks/>
          </p:cNvSpPr>
          <p:nvPr/>
        </p:nvSpPr>
        <p:spPr>
          <a:xfrm>
            <a:off x="1565911" y="2933487"/>
            <a:ext cx="9352100" cy="15927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5400" b="1" dirty="0"/>
              <a:t>Where Black Holes </a:t>
            </a:r>
            <a:r>
              <a:rPr lang="en-AU" sz="5400" b="1" i="1" dirty="0"/>
              <a:t>come</a:t>
            </a:r>
            <a:r>
              <a:rPr lang="en-AU" sz="5400" b="1" dirty="0"/>
              <a:t> from?</a:t>
            </a:r>
          </a:p>
        </p:txBody>
      </p:sp>
    </p:spTree>
    <p:extLst>
      <p:ext uri="{BB962C8B-B14F-4D97-AF65-F5344CB8AC3E}">
        <p14:creationId xmlns:p14="http://schemas.microsoft.com/office/powerpoint/2010/main" val="3110635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B89457-B723-80FD-9496-6FCCD3AC9C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2" t="84" r="11727" b="-84"/>
          <a:stretch/>
        </p:blipFill>
        <p:spPr>
          <a:xfrm>
            <a:off x="1562350" y="2128738"/>
            <a:ext cx="3588774" cy="3794370"/>
          </a:xfrm>
          <a:prstGeom prst="rect">
            <a:avLst/>
          </a:prstGeom>
          <a:effectLst>
            <a:softEdge rad="292100"/>
          </a:effectLst>
        </p:spPr>
      </p:pic>
      <p:pic>
        <p:nvPicPr>
          <p:cNvPr id="8" name="Picture 7" descr="A black hole in space&#10;&#10;Description automatically generated">
            <a:extLst>
              <a:ext uri="{FF2B5EF4-FFF2-40B4-BE49-F238E27FC236}">
                <a16:creationId xmlns:a16="http://schemas.microsoft.com/office/drawing/2014/main" id="{F844E433-6F86-3E22-EA1D-A8A4B31BAC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0" r="11739"/>
          <a:stretch/>
        </p:blipFill>
        <p:spPr>
          <a:xfrm>
            <a:off x="7780358" y="2591805"/>
            <a:ext cx="3212539" cy="3070284"/>
          </a:xfrm>
          <a:prstGeom prst="rect">
            <a:avLst/>
          </a:prstGeom>
          <a:effectLst>
            <a:softEdge rad="2032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EA3D1E5-5E98-0303-973E-6318BC23BFB2}"/>
              </a:ext>
            </a:extLst>
          </p:cNvPr>
          <p:cNvSpPr txBox="1"/>
          <p:nvPr/>
        </p:nvSpPr>
        <p:spPr>
          <a:xfrm>
            <a:off x="7459472" y="3890665"/>
            <a:ext cx="3894328" cy="646331"/>
          </a:xfrm>
          <a:prstGeom prst="rect">
            <a:avLst/>
          </a:prstGeom>
          <a:effectLst>
            <a:glow rad="63500">
              <a:schemeClr val="bg1"/>
            </a:glow>
            <a:outerShdw blurRad="63500" sx="102000" sy="102000" algn="ctr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AU" sz="3600" b="1" dirty="0"/>
              <a:t>G R A V I T 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C8509C-136A-FA9E-0935-317F6C4E8531}"/>
              </a:ext>
            </a:extLst>
          </p:cNvPr>
          <p:cNvSpPr txBox="1"/>
          <p:nvPr/>
        </p:nvSpPr>
        <p:spPr>
          <a:xfrm>
            <a:off x="4084324" y="1759406"/>
            <a:ext cx="2541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Economics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A64ACC-D189-A455-0937-E00421186828}"/>
              </a:ext>
            </a:extLst>
          </p:cNvPr>
          <p:cNvSpPr txBox="1"/>
          <p:nvPr/>
        </p:nvSpPr>
        <p:spPr>
          <a:xfrm>
            <a:off x="4617724" y="5846544"/>
            <a:ext cx="2541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Fear of Public Speaking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DCACDD-8ACB-48CF-4E95-E0324A01BB1F}"/>
              </a:ext>
            </a:extLst>
          </p:cNvPr>
          <p:cNvSpPr txBox="1"/>
          <p:nvPr/>
        </p:nvSpPr>
        <p:spPr>
          <a:xfrm>
            <a:off x="933085" y="5846543"/>
            <a:ext cx="2541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/>
              <a:t>Psychology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745F51-7E48-5881-0013-BF807FC9515D}"/>
              </a:ext>
            </a:extLst>
          </p:cNvPr>
          <p:cNvSpPr txBox="1"/>
          <p:nvPr/>
        </p:nvSpPr>
        <p:spPr>
          <a:xfrm>
            <a:off x="529963" y="1482407"/>
            <a:ext cx="2541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Have opinions (unfortunate)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0F9161-9C01-E396-5DF7-57861F6BF98E}"/>
              </a:ext>
            </a:extLst>
          </p:cNvPr>
          <p:cNvSpPr txBox="1"/>
          <p:nvPr/>
        </p:nvSpPr>
        <p:spPr>
          <a:xfrm>
            <a:off x="4743086" y="3429000"/>
            <a:ext cx="2541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/>
              <a:t>Biology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798756-4D76-1E3A-0EE6-29A507FD4484}"/>
              </a:ext>
            </a:extLst>
          </p:cNvPr>
          <p:cNvSpPr txBox="1"/>
          <p:nvPr/>
        </p:nvSpPr>
        <p:spPr>
          <a:xfrm>
            <a:off x="-445889" y="3323735"/>
            <a:ext cx="2541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/>
              <a:t>Chemistry</a:t>
            </a:r>
            <a:endParaRPr lang="en-AU" b="1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83C8C04-C1CE-A92C-49C5-E7A295B5D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AU" sz="3200" b="1" u="sng" dirty="0"/>
              <a:t>Black Holes: Simpler than Humans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7BA495-19CD-0BAC-DFFE-5A71EF98DF45}"/>
              </a:ext>
            </a:extLst>
          </p:cNvPr>
          <p:cNvSpPr txBox="1"/>
          <p:nvPr/>
        </p:nvSpPr>
        <p:spPr>
          <a:xfrm>
            <a:off x="5145670" y="4637772"/>
            <a:ext cx="1736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Sinuses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5CCA37-582A-4144-0337-21336A627E3F}"/>
              </a:ext>
            </a:extLst>
          </p:cNvPr>
          <p:cNvSpPr txBox="1"/>
          <p:nvPr/>
        </p:nvSpPr>
        <p:spPr>
          <a:xfrm>
            <a:off x="43930" y="4765351"/>
            <a:ext cx="1736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Favourite colours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756512-9335-6D40-3301-B0BFCB0451DB}"/>
              </a:ext>
            </a:extLst>
          </p:cNvPr>
          <p:cNvSpPr txBox="1"/>
          <p:nvPr/>
        </p:nvSpPr>
        <p:spPr>
          <a:xfrm>
            <a:off x="-5418" y="2222049"/>
            <a:ext cx="1736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Middle Names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DED3D0-2C71-69E4-6DE6-87DDD0C87B27}"/>
              </a:ext>
            </a:extLst>
          </p:cNvPr>
          <p:cNvSpPr txBox="1"/>
          <p:nvPr/>
        </p:nvSpPr>
        <p:spPr>
          <a:xfrm>
            <a:off x="4675554" y="2271459"/>
            <a:ext cx="2541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/>
              <a:t>Neurology</a:t>
            </a:r>
          </a:p>
        </p:txBody>
      </p:sp>
    </p:spTree>
    <p:extLst>
      <p:ext uri="{BB962C8B-B14F-4D97-AF65-F5344CB8AC3E}">
        <p14:creationId xmlns:p14="http://schemas.microsoft.com/office/powerpoint/2010/main" val="469326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86BE27-4AA7-E92F-5F6A-4D3B76587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88A14248-7B13-1CFB-660D-B670070A4B3C}"/>
              </a:ext>
            </a:extLst>
          </p:cNvPr>
          <p:cNvGrpSpPr/>
          <p:nvPr/>
        </p:nvGrpSpPr>
        <p:grpSpPr>
          <a:xfrm>
            <a:off x="3559277" y="2577527"/>
            <a:ext cx="4831571" cy="4831571"/>
            <a:chOff x="7340763" y="3429000"/>
            <a:chExt cx="3537646" cy="353764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1FCD55A7-7869-832A-DA24-CD250CCF63A2}"/>
                </a:ext>
              </a:extLst>
            </p:cNvPr>
            <p:cNvSpPr/>
            <p:nvPr/>
          </p:nvSpPr>
          <p:spPr>
            <a:xfrm>
              <a:off x="8131277" y="4267200"/>
              <a:ext cx="1956619" cy="1956619"/>
            </a:xfrm>
            <a:prstGeom prst="ellipse">
              <a:avLst/>
            </a:prstGeom>
            <a:solidFill>
              <a:schemeClr val="bg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977BBA4-34F1-C601-C223-223DED6172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0763" y="3429000"/>
              <a:ext cx="3537646" cy="3537646"/>
            </a:xfrm>
            <a:prstGeom prst="rect">
              <a:avLst/>
            </a:prstGeom>
            <a:effectLst>
              <a:softEdge rad="139700"/>
            </a:effectLst>
          </p:spPr>
        </p:pic>
      </p:grp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60432F7-722D-7B75-353A-F28765C7F924}"/>
              </a:ext>
            </a:extLst>
          </p:cNvPr>
          <p:cNvCxnSpPr>
            <a:cxnSpLocks/>
          </p:cNvCxnSpPr>
          <p:nvPr/>
        </p:nvCxnSpPr>
        <p:spPr>
          <a:xfrm>
            <a:off x="4091946" y="1922275"/>
            <a:ext cx="0" cy="1310503"/>
          </a:xfrm>
          <a:prstGeom prst="straightConnector1">
            <a:avLst/>
          </a:prstGeom>
          <a:ln w="127000">
            <a:solidFill>
              <a:schemeClr val="accent1">
                <a:lumMod val="50000"/>
                <a:lumOff val="50000"/>
                <a:alpha val="6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F8EEA44C-480B-0DB0-1F83-0DAA837DF339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18" y="1741618"/>
            <a:ext cx="1583887" cy="1820560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E0AED34-B6AD-A755-1A1C-17972C52587D}"/>
              </a:ext>
            </a:extLst>
          </p:cNvPr>
          <p:cNvCxnSpPr>
            <a:cxnSpLocks/>
          </p:cNvCxnSpPr>
          <p:nvPr/>
        </p:nvCxnSpPr>
        <p:spPr>
          <a:xfrm flipV="1">
            <a:off x="4044991" y="4196899"/>
            <a:ext cx="0" cy="1471416"/>
          </a:xfrm>
          <a:prstGeom prst="straightConnector1">
            <a:avLst/>
          </a:prstGeom>
          <a:ln w="127000">
            <a:solidFill>
              <a:schemeClr val="accent1">
                <a:lumMod val="50000"/>
                <a:lumOff val="50000"/>
                <a:alpha val="6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D8834CB-BEEB-4A59-8685-66D05D50F369}"/>
              </a:ext>
            </a:extLst>
          </p:cNvPr>
          <p:cNvCxnSpPr>
            <a:cxnSpLocks/>
          </p:cNvCxnSpPr>
          <p:nvPr/>
        </p:nvCxnSpPr>
        <p:spPr>
          <a:xfrm>
            <a:off x="7879571" y="4357812"/>
            <a:ext cx="0" cy="1310503"/>
          </a:xfrm>
          <a:prstGeom prst="straightConnector1">
            <a:avLst/>
          </a:prstGeom>
          <a:ln w="127000">
            <a:solidFill>
              <a:schemeClr val="tx1">
                <a:alpha val="6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DCB7ABD-1069-4544-4FE1-3889CBFAF0FA}"/>
              </a:ext>
            </a:extLst>
          </p:cNvPr>
          <p:cNvCxnSpPr>
            <a:cxnSpLocks/>
          </p:cNvCxnSpPr>
          <p:nvPr/>
        </p:nvCxnSpPr>
        <p:spPr>
          <a:xfrm flipV="1">
            <a:off x="7879571" y="1922275"/>
            <a:ext cx="0" cy="1471416"/>
          </a:xfrm>
          <a:prstGeom prst="straightConnector1">
            <a:avLst/>
          </a:prstGeom>
          <a:ln w="127000">
            <a:solidFill>
              <a:schemeClr val="tx1">
                <a:alpha val="6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3D16BF2-7DAB-6C53-E9CD-10D93A3EA879}"/>
              </a:ext>
            </a:extLst>
          </p:cNvPr>
          <p:cNvSpPr txBox="1"/>
          <p:nvPr/>
        </p:nvSpPr>
        <p:spPr>
          <a:xfrm>
            <a:off x="8447945" y="4067665"/>
            <a:ext cx="3345303" cy="1384995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AU" sz="2800" b="1" u="sng" dirty="0"/>
              <a:t>Pressure</a:t>
            </a:r>
            <a:r>
              <a:rPr lang="en-AU" sz="2800" b="1" dirty="0"/>
              <a:t> Provides a Restoring Force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4870803-8EBD-CFAF-1F85-10A24B738E3C}"/>
              </a:ext>
            </a:extLst>
          </p:cNvPr>
          <p:cNvSpPr txBox="1"/>
          <p:nvPr/>
        </p:nvSpPr>
        <p:spPr>
          <a:xfrm>
            <a:off x="444328" y="2345940"/>
            <a:ext cx="3345303" cy="954107"/>
          </a:xfrm>
          <a:prstGeom prst="rect">
            <a:avLst/>
          </a:prstGeom>
          <a:noFill/>
          <a:effectLst>
            <a:reflection blurRad="6350" stA="750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AU" sz="2800" b="1" u="sng" dirty="0">
                <a:solidFill>
                  <a:schemeClr val="accent1">
                    <a:lumMod val="50000"/>
                    <a:lumOff val="50000"/>
                  </a:schemeClr>
                </a:solidFill>
              </a:rPr>
              <a:t>Gravity</a:t>
            </a:r>
            <a:r>
              <a:rPr lang="en-AU" sz="2800" b="1" dirty="0">
                <a:solidFill>
                  <a:schemeClr val="accent1">
                    <a:lumMod val="50000"/>
                    <a:lumOff val="50000"/>
                  </a:schemeClr>
                </a:solidFill>
              </a:rPr>
              <a:t> Pulls Mass Together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5D99CDF0-26DF-3E39-A346-DE7358F35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AU" sz="3200" b="1" u="sng" dirty="0"/>
              <a:t>Gravity Vs. Pressure: The Universal Tug-Of-War</a:t>
            </a:r>
          </a:p>
        </p:txBody>
      </p:sp>
    </p:spTree>
    <p:extLst>
      <p:ext uri="{BB962C8B-B14F-4D97-AF65-F5344CB8AC3E}">
        <p14:creationId xmlns:p14="http://schemas.microsoft.com/office/powerpoint/2010/main" val="557511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238B43-7EC1-C451-3A8C-7FF6CEF06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>
            <a:extLst>
              <a:ext uri="{FF2B5EF4-FFF2-40B4-BE49-F238E27FC236}">
                <a16:creationId xmlns:a16="http://schemas.microsoft.com/office/drawing/2014/main" id="{F6242E04-12F6-8EDC-00E6-E6E1AB031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AU" sz="3200" b="1" u="sng" dirty="0"/>
              <a:t>How Does The Sun Stay Up?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7EDFDE-6AB4-F1F1-889C-7833511536C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B0301"/>
              </a:clrFrom>
              <a:clrTo>
                <a:srgbClr val="0B030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" r="1386"/>
          <a:stretch/>
        </p:blipFill>
        <p:spPr>
          <a:xfrm>
            <a:off x="3549445" y="1668954"/>
            <a:ext cx="4601497" cy="4667219"/>
          </a:xfrm>
          <a:prstGeom prst="rect">
            <a:avLst/>
          </a:prstGeom>
        </p:spPr>
      </p:pic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267853D7-39C5-FEE4-D3DA-9D97FBF93345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7553739" y="2920027"/>
            <a:ext cx="788332" cy="477177"/>
          </a:xfrm>
          <a:prstGeom prst="bentConnector3">
            <a:avLst/>
          </a:prstGeom>
          <a:ln w="57150">
            <a:solidFill>
              <a:schemeClr val="tx1"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64080EA-6F99-3525-65BD-75EED6CDA8DA}"/>
              </a:ext>
            </a:extLst>
          </p:cNvPr>
          <p:cNvSpPr txBox="1"/>
          <p:nvPr/>
        </p:nvSpPr>
        <p:spPr>
          <a:xfrm>
            <a:off x="147484" y="6492875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100" i="1" dirty="0">
                <a:solidFill>
                  <a:schemeClr val="accent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https://www.imperial.ac.uk/astrophysics/research/the-sun/solar-basics/</a:t>
            </a:r>
            <a:r>
              <a:rPr lang="en-AU" sz="1100" i="1" dirty="0">
                <a:solidFill>
                  <a:schemeClr val="accent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D5EA79-9945-24EC-B009-1C171467D27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368" y="3212252"/>
            <a:ext cx="1613419" cy="227307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015141-C7B2-4AC5-5FCD-EB53A55F90A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071" y="1743689"/>
            <a:ext cx="1943100" cy="235267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B16C1D-15BB-C25F-15E1-CA2BFA23B465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069" y="4621787"/>
            <a:ext cx="2511084" cy="1665850"/>
          </a:xfrm>
          <a:prstGeom prst="rect">
            <a:avLst/>
          </a:prstGeom>
          <a:effectLst>
            <a:softEdge rad="63500"/>
          </a:effectLst>
        </p:spPr>
      </p:pic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A195B5A3-1C18-490D-09FB-86C058CA5A9F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6765407" y="4209168"/>
            <a:ext cx="1900662" cy="1245544"/>
          </a:xfrm>
          <a:prstGeom prst="bentConnector3">
            <a:avLst/>
          </a:prstGeom>
          <a:ln w="57150">
            <a:solidFill>
              <a:schemeClr val="tx1"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9FDA5E11-C753-711D-A3A8-349A7C0B5181}"/>
              </a:ext>
            </a:extLst>
          </p:cNvPr>
          <p:cNvCxnSpPr>
            <a:cxnSpLocks/>
          </p:cNvCxnSpPr>
          <p:nvPr/>
        </p:nvCxnSpPr>
        <p:spPr>
          <a:xfrm rot="10800000">
            <a:off x="2806928" y="3570111"/>
            <a:ext cx="3202858" cy="252504"/>
          </a:xfrm>
          <a:prstGeom prst="bentConnector3">
            <a:avLst/>
          </a:prstGeom>
          <a:ln w="57150">
            <a:solidFill>
              <a:schemeClr val="tx1"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FFF087D-BBC1-2466-C7E4-C30D0F9702D0}"/>
              </a:ext>
            </a:extLst>
          </p:cNvPr>
          <p:cNvSpPr txBox="1"/>
          <p:nvPr/>
        </p:nvSpPr>
        <p:spPr>
          <a:xfrm>
            <a:off x="7640969" y="4076383"/>
            <a:ext cx="3345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u="sng" dirty="0"/>
              <a:t>Gas Pressure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6CA3978-7597-6EEF-DBA5-8124989D02B4}"/>
              </a:ext>
            </a:extLst>
          </p:cNvPr>
          <p:cNvSpPr txBox="1"/>
          <p:nvPr/>
        </p:nvSpPr>
        <p:spPr>
          <a:xfrm>
            <a:off x="8150942" y="6448977"/>
            <a:ext cx="3345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u="sng" dirty="0"/>
              <a:t>Radiation Pressure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F68BF8-15BB-2AB6-4ACB-AFDC6E3963FE}"/>
              </a:ext>
            </a:extLst>
          </p:cNvPr>
          <p:cNvSpPr txBox="1"/>
          <p:nvPr/>
        </p:nvSpPr>
        <p:spPr>
          <a:xfrm>
            <a:off x="343425" y="2450729"/>
            <a:ext cx="33453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u="sng" dirty="0"/>
              <a:t>Electron Degeneracy Pressure</a:t>
            </a:r>
          </a:p>
        </p:txBody>
      </p:sp>
    </p:spTree>
    <p:extLst>
      <p:ext uri="{BB962C8B-B14F-4D97-AF65-F5344CB8AC3E}">
        <p14:creationId xmlns:p14="http://schemas.microsoft.com/office/powerpoint/2010/main" val="3265056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519EAD-01C6-1DF0-E97E-B552D9BD9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0EE3FC3-0E5C-D4D5-9E4C-FF3FD1BE149E}"/>
              </a:ext>
            </a:extLst>
          </p:cNvPr>
          <p:cNvSpPr/>
          <p:nvPr/>
        </p:nvSpPr>
        <p:spPr>
          <a:xfrm>
            <a:off x="9035720" y="1295976"/>
            <a:ext cx="1926631" cy="192663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glow rad="330200">
              <a:srgbClr val="00B0F0">
                <a:alpha val="17000"/>
              </a:srgbClr>
            </a:glow>
            <a:reflection blurRad="6350" stA="29000" endPos="55000" dir="5400000" sy="-100000" algn="bl" rotWithShape="0"/>
            <a:softEdge rad="3429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6A788F5-8CB4-A179-17EA-C1400C30491A}"/>
              </a:ext>
            </a:extLst>
          </p:cNvPr>
          <p:cNvSpPr/>
          <p:nvPr/>
        </p:nvSpPr>
        <p:spPr>
          <a:xfrm>
            <a:off x="5078361" y="1736775"/>
            <a:ext cx="1198308" cy="1198308"/>
          </a:xfrm>
          <a:prstGeom prst="ellipse">
            <a:avLst/>
          </a:prstGeom>
          <a:solidFill>
            <a:schemeClr val="tx1">
              <a:lumMod val="95000"/>
            </a:schemeClr>
          </a:solidFill>
          <a:effectLst>
            <a:glow rad="330200">
              <a:schemeClr val="tx1">
                <a:lumMod val="65000"/>
                <a:alpha val="17000"/>
              </a:schemeClr>
            </a:glow>
            <a:reflection blurRad="6350" stA="29000" endPos="55000" dir="5400000" sy="-100000" algn="bl" rotWithShape="0"/>
            <a:softEdge rad="3429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715F0DF-EF8E-7087-CF6B-D43E116464E5}"/>
              </a:ext>
            </a:extLst>
          </p:cNvPr>
          <p:cNvSpPr/>
          <p:nvPr/>
        </p:nvSpPr>
        <p:spPr>
          <a:xfrm>
            <a:off x="1072337" y="1838227"/>
            <a:ext cx="996436" cy="99643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glow rad="330200">
              <a:schemeClr val="accent4">
                <a:lumMod val="50000"/>
                <a:alpha val="17000"/>
              </a:schemeClr>
            </a:glow>
            <a:reflection blurRad="6350" stA="29000" endPos="55000" dir="5400000" sy="-100000" algn="bl" rotWithShape="0"/>
            <a:softEdge rad="3429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C358266-94CA-8E1F-94C1-9CBA8AE18CA2}"/>
              </a:ext>
            </a:extLst>
          </p:cNvPr>
          <p:cNvSpPr/>
          <p:nvPr/>
        </p:nvSpPr>
        <p:spPr>
          <a:xfrm>
            <a:off x="1446655" y="5667098"/>
            <a:ext cx="247799" cy="247799"/>
          </a:xfrm>
          <a:prstGeom prst="ellipse">
            <a:avLst/>
          </a:prstGeom>
          <a:solidFill>
            <a:schemeClr val="tx1">
              <a:lumMod val="95000"/>
            </a:schemeClr>
          </a:solidFill>
          <a:effectLst>
            <a:glow rad="165100">
              <a:schemeClr val="tx1">
                <a:lumMod val="65000"/>
                <a:alpha val="45000"/>
              </a:schemeClr>
            </a:glow>
            <a:reflection blurRad="6350" stA="81000" endPos="55000" dir="5400000" sy="-100000" algn="bl" rotWithShape="0"/>
            <a:softEdge rad="381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C3E1413-D03E-88BC-0657-F77886AFB7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1" r="19570"/>
          <a:stretch/>
        </p:blipFill>
        <p:spPr>
          <a:xfrm>
            <a:off x="3343582" y="4314697"/>
            <a:ext cx="1734779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 descr="A black hole in space&#10;&#10;Description automatically generated">
            <a:extLst>
              <a:ext uri="{FF2B5EF4-FFF2-40B4-BE49-F238E27FC236}">
                <a16:creationId xmlns:a16="http://schemas.microsoft.com/office/drawing/2014/main" id="{94AD74D2-779E-A23E-D97E-17C5E70CB8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0" r="11739"/>
          <a:stretch/>
        </p:blipFill>
        <p:spPr>
          <a:xfrm>
            <a:off x="7900041" y="4542174"/>
            <a:ext cx="1198308" cy="11452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4FE4A2D4-634D-5BEB-F25B-8C780BCDB8FF}"/>
              </a:ext>
            </a:extLst>
          </p:cNvPr>
          <p:cNvSpPr/>
          <p:nvPr/>
        </p:nvSpPr>
        <p:spPr>
          <a:xfrm>
            <a:off x="5614575" y="5707738"/>
            <a:ext cx="123899" cy="12389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glow rad="165100">
              <a:schemeClr val="tx1">
                <a:lumMod val="65000"/>
                <a:alpha val="45000"/>
              </a:schemeClr>
            </a:glow>
            <a:reflection blurRad="6350" stA="81000" endPos="55000" dir="5400000" sy="-100000" algn="bl" rotWithShape="0"/>
            <a:softEdge rad="381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FA7E277-E440-A1F2-525A-637EC07DA0CF}"/>
              </a:ext>
            </a:extLst>
          </p:cNvPr>
          <p:cNvGrpSpPr/>
          <p:nvPr/>
        </p:nvGrpSpPr>
        <p:grpSpPr>
          <a:xfrm>
            <a:off x="3262281" y="4170876"/>
            <a:ext cx="2587918" cy="1897380"/>
            <a:chOff x="3262281" y="3566160"/>
            <a:chExt cx="2587918" cy="189738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0801142-4A92-F9EC-0FC8-1109266302BD}"/>
                </a:ext>
              </a:extLst>
            </p:cNvPr>
            <p:cNvSpPr/>
            <p:nvPr/>
          </p:nvSpPr>
          <p:spPr>
            <a:xfrm>
              <a:off x="3262281" y="3566160"/>
              <a:ext cx="1897380" cy="1897380"/>
            </a:xfrm>
            <a:prstGeom prst="ellipse">
              <a:avLst/>
            </a:prstGeom>
            <a:noFill/>
            <a:ln>
              <a:solidFill>
                <a:schemeClr val="accent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E2396ED-290D-5435-8007-A28515EC3D60}"/>
                </a:ext>
              </a:extLst>
            </p:cNvPr>
            <p:cNvSpPr/>
            <p:nvPr/>
          </p:nvSpPr>
          <p:spPr>
            <a:xfrm>
              <a:off x="5504828" y="5013595"/>
              <a:ext cx="345371" cy="345371"/>
            </a:xfrm>
            <a:prstGeom prst="ellipse">
              <a:avLst/>
            </a:prstGeom>
            <a:noFill/>
            <a:ln>
              <a:solidFill>
                <a:schemeClr val="accent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3BB641E-D74A-0FB9-569B-CD21683B8718}"/>
                </a:ext>
              </a:extLst>
            </p:cNvPr>
            <p:cNvCxnSpPr>
              <a:cxnSpLocks/>
              <a:stCxn id="17" idx="4"/>
              <a:endCxn id="16" idx="4"/>
            </p:cNvCxnSpPr>
            <p:nvPr/>
          </p:nvCxnSpPr>
          <p:spPr>
            <a:xfrm flipH="1">
              <a:off x="4210971" y="5358966"/>
              <a:ext cx="1466543" cy="104574"/>
            </a:xfrm>
            <a:prstGeom prst="line">
              <a:avLst/>
            </a:prstGeom>
            <a:ln>
              <a:solidFill>
                <a:schemeClr val="accent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2E3FE1C-FA16-9E86-2C20-F561282077F4}"/>
                </a:ext>
              </a:extLst>
            </p:cNvPr>
            <p:cNvCxnSpPr>
              <a:cxnSpLocks/>
              <a:stCxn id="17" idx="7"/>
            </p:cNvCxnSpPr>
            <p:nvPr/>
          </p:nvCxnSpPr>
          <p:spPr>
            <a:xfrm flipH="1" flipV="1">
              <a:off x="5036820" y="4041036"/>
              <a:ext cx="762801" cy="1023137"/>
            </a:xfrm>
            <a:prstGeom prst="line">
              <a:avLst/>
            </a:prstGeom>
            <a:ln>
              <a:solidFill>
                <a:schemeClr val="accent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051D0C7-B35A-E29E-70BE-19940E99433F}"/>
              </a:ext>
            </a:extLst>
          </p:cNvPr>
          <p:cNvGrpSpPr/>
          <p:nvPr/>
        </p:nvGrpSpPr>
        <p:grpSpPr>
          <a:xfrm>
            <a:off x="7583804" y="4170876"/>
            <a:ext cx="2587918" cy="1897380"/>
            <a:chOff x="3262281" y="3566160"/>
            <a:chExt cx="2587918" cy="189738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9C2C76D-648B-0BC8-A088-7E1212765CED}"/>
                </a:ext>
              </a:extLst>
            </p:cNvPr>
            <p:cNvSpPr/>
            <p:nvPr/>
          </p:nvSpPr>
          <p:spPr>
            <a:xfrm>
              <a:off x="3262281" y="3566160"/>
              <a:ext cx="1897380" cy="1897380"/>
            </a:xfrm>
            <a:prstGeom prst="ellipse">
              <a:avLst/>
            </a:prstGeom>
            <a:noFill/>
            <a:ln>
              <a:solidFill>
                <a:schemeClr val="accent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085F7C7-1A56-7193-9036-1CFA132116E4}"/>
                </a:ext>
              </a:extLst>
            </p:cNvPr>
            <p:cNvSpPr/>
            <p:nvPr/>
          </p:nvSpPr>
          <p:spPr>
            <a:xfrm>
              <a:off x="5504828" y="5013595"/>
              <a:ext cx="345371" cy="345371"/>
            </a:xfrm>
            <a:prstGeom prst="ellipse">
              <a:avLst/>
            </a:prstGeom>
            <a:noFill/>
            <a:ln>
              <a:solidFill>
                <a:schemeClr val="accent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6AA08D0-CDC2-24F2-F3EA-1548CB3CC803}"/>
                </a:ext>
              </a:extLst>
            </p:cNvPr>
            <p:cNvCxnSpPr>
              <a:cxnSpLocks/>
              <a:stCxn id="30" idx="4"/>
              <a:endCxn id="28" idx="4"/>
            </p:cNvCxnSpPr>
            <p:nvPr/>
          </p:nvCxnSpPr>
          <p:spPr>
            <a:xfrm flipH="1">
              <a:off x="4210971" y="5358966"/>
              <a:ext cx="1466543" cy="104574"/>
            </a:xfrm>
            <a:prstGeom prst="line">
              <a:avLst/>
            </a:prstGeom>
            <a:ln>
              <a:solidFill>
                <a:schemeClr val="accent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AAC367F-654C-3E9E-2369-6DE0A445F84B}"/>
                </a:ext>
              </a:extLst>
            </p:cNvPr>
            <p:cNvCxnSpPr>
              <a:cxnSpLocks/>
              <a:stCxn id="30" idx="7"/>
            </p:cNvCxnSpPr>
            <p:nvPr/>
          </p:nvCxnSpPr>
          <p:spPr>
            <a:xfrm flipH="1" flipV="1">
              <a:off x="5036820" y="4041036"/>
              <a:ext cx="762801" cy="1023137"/>
            </a:xfrm>
            <a:prstGeom prst="line">
              <a:avLst/>
            </a:prstGeom>
            <a:ln>
              <a:solidFill>
                <a:schemeClr val="accent1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E81DC7B-4F19-E838-582D-0646F98F9961}"/>
              </a:ext>
            </a:extLst>
          </p:cNvPr>
          <p:cNvCxnSpPr>
            <a:cxnSpLocks/>
          </p:cNvCxnSpPr>
          <p:nvPr/>
        </p:nvCxnSpPr>
        <p:spPr>
          <a:xfrm>
            <a:off x="1586926" y="3515625"/>
            <a:ext cx="0" cy="756000"/>
          </a:xfrm>
          <a:prstGeom prst="straightConnector1">
            <a:avLst/>
          </a:prstGeom>
          <a:ln w="57150">
            <a:solidFill>
              <a:schemeClr val="tx1">
                <a:alpha val="36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ACE8998-9217-4D9D-BACE-806B8F3DD886}"/>
              </a:ext>
            </a:extLst>
          </p:cNvPr>
          <p:cNvCxnSpPr>
            <a:cxnSpLocks/>
          </p:cNvCxnSpPr>
          <p:nvPr/>
        </p:nvCxnSpPr>
        <p:spPr>
          <a:xfrm>
            <a:off x="5677501" y="3515625"/>
            <a:ext cx="0" cy="756000"/>
          </a:xfrm>
          <a:prstGeom prst="straightConnector1">
            <a:avLst/>
          </a:prstGeom>
          <a:ln w="57150">
            <a:solidFill>
              <a:schemeClr val="tx1">
                <a:alpha val="36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BB1E0EA-F75A-9F5C-2EFE-26D18CEE6FF3}"/>
              </a:ext>
            </a:extLst>
          </p:cNvPr>
          <p:cNvCxnSpPr>
            <a:cxnSpLocks/>
          </p:cNvCxnSpPr>
          <p:nvPr/>
        </p:nvCxnSpPr>
        <p:spPr>
          <a:xfrm>
            <a:off x="10067862" y="3515625"/>
            <a:ext cx="0" cy="756000"/>
          </a:xfrm>
          <a:prstGeom prst="straightConnector1">
            <a:avLst/>
          </a:prstGeom>
          <a:ln w="57150">
            <a:solidFill>
              <a:schemeClr val="tx1">
                <a:alpha val="36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02EB86C-1583-70C8-4EE4-E404076BCBCA}"/>
                  </a:ext>
                </a:extLst>
              </p:cNvPr>
              <p:cNvSpPr txBox="1"/>
              <p:nvPr/>
            </p:nvSpPr>
            <p:spPr>
              <a:xfrm>
                <a:off x="-102098" y="904114"/>
                <a:ext cx="3345303" cy="782778"/>
              </a:xfrm>
              <a:prstGeom prst="rect">
                <a:avLst/>
              </a:prstGeom>
              <a:noFill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2400" b="1" dirty="0"/>
                  <a:t>Sun(</a:t>
                </a:r>
                <a:r>
                  <a:rPr lang="en-AU" sz="2400" b="1" dirty="0" err="1"/>
                  <a:t>ish</a:t>
                </a:r>
                <a:r>
                  <a:rPr lang="en-AU" sz="2400" b="1" dirty="0"/>
                  <a:t>) Star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sz="2000" b="0" i="0" smtClean="0">
                          <a:latin typeface="Cambria Math" panose="02040503050406030204" pitchFamily="18" charset="0"/>
                        </a:rPr>
                        <m:t>1 </m:t>
                      </m:r>
                      <m:sSub>
                        <m:sSubPr>
                          <m:ctrlPr>
                            <a:rPr lang="en-AU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20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a:rPr lang="en-AU" sz="2000" b="0" i="0" smtClean="0">
                              <a:latin typeface="Cambria Math" panose="02040503050406030204" pitchFamily="18" charset="0"/>
                            </a:rPr>
                            <m:t>⊙</m:t>
                          </m:r>
                        </m:sub>
                      </m:sSub>
                    </m:oMath>
                  </m:oMathPara>
                </a14:m>
                <a:endParaRPr lang="en-AU" sz="24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02EB86C-1583-70C8-4EE4-E404076BC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2098" y="904114"/>
                <a:ext cx="3345303" cy="7827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5FD854B-CE3C-C370-74E8-895533488E7C}"/>
                  </a:ext>
                </a:extLst>
              </p:cNvPr>
              <p:cNvSpPr txBox="1"/>
              <p:nvPr/>
            </p:nvSpPr>
            <p:spPr>
              <a:xfrm>
                <a:off x="4065822" y="703882"/>
                <a:ext cx="3345303" cy="782778"/>
              </a:xfrm>
              <a:prstGeom prst="rect">
                <a:avLst/>
              </a:prstGeom>
              <a:noFill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2400" b="1" dirty="0"/>
                  <a:t>Heavy Star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sz="2000" b="0" i="0" smtClean="0">
                          <a:latin typeface="Cambria Math" panose="02040503050406030204" pitchFamily="18" charset="0"/>
                        </a:rPr>
                        <m:t>4 </m:t>
                      </m:r>
                      <m:sSub>
                        <m:sSubPr>
                          <m:ctrlPr>
                            <a:rPr lang="en-AU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20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a:rPr lang="en-AU" sz="2000" b="0" i="0" smtClean="0">
                              <a:latin typeface="Cambria Math" panose="02040503050406030204" pitchFamily="18" charset="0"/>
                            </a:rPr>
                            <m:t>⊙</m:t>
                          </m:r>
                        </m:sub>
                      </m:sSub>
                    </m:oMath>
                  </m:oMathPara>
                </a14:m>
                <a:endParaRPr lang="en-AU" sz="2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5FD854B-CE3C-C370-74E8-895533488E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5822" y="703882"/>
                <a:ext cx="3345303" cy="7827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492345C-65C3-EA8B-102A-D8FAE71A33DF}"/>
                  </a:ext>
                </a:extLst>
              </p:cNvPr>
              <p:cNvSpPr txBox="1"/>
              <p:nvPr/>
            </p:nvSpPr>
            <p:spPr>
              <a:xfrm>
                <a:off x="8326385" y="310689"/>
                <a:ext cx="3345303" cy="782778"/>
              </a:xfrm>
              <a:prstGeom prst="rect">
                <a:avLst/>
              </a:prstGeom>
              <a:noFill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2400" b="1" dirty="0"/>
                  <a:t>Massive Star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sz="2000" b="0" i="0" smtClean="0">
                          <a:latin typeface="Cambria Math" panose="02040503050406030204" pitchFamily="18" charset="0"/>
                        </a:rPr>
                        <m:t>25 </m:t>
                      </m:r>
                      <m:sSub>
                        <m:sSubPr>
                          <m:ctrlPr>
                            <a:rPr lang="en-AU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20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a:rPr lang="en-AU" sz="2000" b="0" i="0" smtClean="0">
                              <a:latin typeface="Cambria Math" panose="02040503050406030204" pitchFamily="18" charset="0"/>
                            </a:rPr>
                            <m:t>⊙</m:t>
                          </m:r>
                        </m:sub>
                      </m:sSub>
                    </m:oMath>
                  </m:oMathPara>
                </a14:m>
                <a:endParaRPr lang="en-AU" sz="24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492345C-65C3-EA8B-102A-D8FAE71A33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6385" y="310689"/>
                <a:ext cx="3345303" cy="78277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876D8CE7-A97D-57CC-2767-0919A5BADC28}"/>
              </a:ext>
            </a:extLst>
          </p:cNvPr>
          <p:cNvSpPr txBox="1"/>
          <p:nvPr/>
        </p:nvSpPr>
        <p:spPr>
          <a:xfrm>
            <a:off x="-125682" y="6217567"/>
            <a:ext cx="3345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u="sng" dirty="0"/>
              <a:t>White Dwarf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523EDF9-BC28-3632-2BC8-55AFC2B9117D}"/>
              </a:ext>
            </a:extLst>
          </p:cNvPr>
          <p:cNvSpPr txBox="1"/>
          <p:nvPr/>
        </p:nvSpPr>
        <p:spPr>
          <a:xfrm>
            <a:off x="3941923" y="6217567"/>
            <a:ext cx="3345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u="sng" dirty="0"/>
              <a:t>Neutron Star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E678870-6372-D746-6C59-26294756827B}"/>
              </a:ext>
            </a:extLst>
          </p:cNvPr>
          <p:cNvSpPr txBox="1"/>
          <p:nvPr/>
        </p:nvSpPr>
        <p:spPr>
          <a:xfrm>
            <a:off x="8395210" y="6217567"/>
            <a:ext cx="33453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u="sng" dirty="0"/>
              <a:t>Black Hole</a:t>
            </a:r>
          </a:p>
        </p:txBody>
      </p:sp>
    </p:spTree>
    <p:extLst>
      <p:ext uri="{BB962C8B-B14F-4D97-AF65-F5344CB8AC3E}">
        <p14:creationId xmlns:p14="http://schemas.microsoft.com/office/powerpoint/2010/main" val="14401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11" grpId="0" animBg="1"/>
      <p:bldP spid="15" grpId="0" animBg="1"/>
      <p:bldP spid="37" grpId="0"/>
      <p:bldP spid="38" grpId="0"/>
      <p:bldP spid="41" grpId="0"/>
      <p:bldP spid="42" grpId="0"/>
      <p:bldP spid="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C02497-5943-7897-CC40-ABA05302C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6D6C9-41A0-FA2E-30BC-7ED339A83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28298"/>
          </a:xfrm>
        </p:spPr>
        <p:txBody>
          <a:bodyPr>
            <a:normAutofit/>
          </a:bodyPr>
          <a:lstStyle/>
          <a:p>
            <a:pPr algn="ctr"/>
            <a:r>
              <a:rPr lang="en-AU" sz="3600" b="1" u="sng" dirty="0"/>
              <a:t>What When Gravity Get’s That Strong?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A2E7DBA1-3A9B-1523-0A08-A7F5A733BC22}"/>
              </a:ext>
            </a:extLst>
          </p:cNvPr>
          <p:cNvSpPr txBox="1">
            <a:spLocks/>
          </p:cNvSpPr>
          <p:nvPr/>
        </p:nvSpPr>
        <p:spPr>
          <a:xfrm>
            <a:off x="3209544" y="2074906"/>
            <a:ext cx="7845552" cy="3676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2400" b="1" dirty="0"/>
              <a:t>Two Major Discoveries: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AU" sz="2400" dirty="0"/>
              <a:t>Gravity isn’t just a pull, it’s a bending of space itself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AU" sz="2400" dirty="0"/>
              <a:t>This means that it affects </a:t>
            </a:r>
            <a:r>
              <a:rPr lang="en-AU" sz="2400" i="1" dirty="0"/>
              <a:t>everything</a:t>
            </a:r>
            <a:r>
              <a:rPr lang="en-AU" sz="2400" dirty="0"/>
              <a:t>, including light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BA36C33-5329-70F0-E06D-679F06643BF3}"/>
              </a:ext>
            </a:extLst>
          </p:cNvPr>
          <p:cNvGrpSpPr/>
          <p:nvPr/>
        </p:nvGrpSpPr>
        <p:grpSpPr>
          <a:xfrm>
            <a:off x="594360" y="2074906"/>
            <a:ext cx="2100453" cy="3664797"/>
            <a:chOff x="8884539" y="2195512"/>
            <a:chExt cx="1847850" cy="3224064"/>
          </a:xfrm>
        </p:grpSpPr>
        <p:pic>
          <p:nvPicPr>
            <p:cNvPr id="4098" name="Picture 2" descr="Albert Einstein | Dyslexia.com Resource Site">
              <a:extLst>
                <a:ext uri="{FF2B5EF4-FFF2-40B4-BE49-F238E27FC236}">
                  <a16:creationId xmlns:a16="http://schemas.microsoft.com/office/drawing/2014/main" id="{635FF4C8-30FB-AF0E-45F7-09BFCEB7DB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4539" y="2195512"/>
              <a:ext cx="1847850" cy="2466975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Content Placeholder 6">
                  <a:extLst>
                    <a:ext uri="{FF2B5EF4-FFF2-40B4-BE49-F238E27FC236}">
                      <a16:creationId xmlns:a16="http://schemas.microsoft.com/office/drawing/2014/main" id="{37555703-AB4C-ACC1-DE40-DD2AB93BA3F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931698" y="4790929"/>
                  <a:ext cx="1800691" cy="628647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rm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anose="020B0604020202020204" pitchFamily="34" charset="0"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AU" sz="3200" b="1" i="0" u="sng" dirty="0" smtClean="0">
                            <a:latin typeface="Cambria Math" panose="02040503050406030204" pitchFamily="18" charset="0"/>
                          </a:rPr>
                          <m:t>𝐀𝐥𝐛𝐨</m:t>
                        </m:r>
                      </m:oMath>
                    </m:oMathPara>
                  </a14:m>
                  <a:endParaRPr lang="en-AU" sz="3200" b="1" u="sng" dirty="0"/>
                </a:p>
              </p:txBody>
            </p:sp>
          </mc:Choice>
          <mc:Fallback xmlns="">
            <p:sp>
              <p:nvSpPr>
                <p:cNvPr id="4" name="Content Placeholder 6">
                  <a:extLst>
                    <a:ext uri="{FF2B5EF4-FFF2-40B4-BE49-F238E27FC236}">
                      <a16:creationId xmlns:a16="http://schemas.microsoft.com/office/drawing/2014/main" id="{37555703-AB4C-ACC1-DE40-DD2AB93BA3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31698" y="4790929"/>
                  <a:ext cx="1800691" cy="628647"/>
                </a:xfrm>
                <a:prstGeom prst="rect">
                  <a:avLst/>
                </a:prstGeom>
                <a:blipFill>
                  <a:blip r:embed="rId4"/>
                  <a:stretch>
                    <a:fillRect t="-847"/>
                  </a:stretch>
                </a:blipFill>
              </p:spPr>
              <p:txBody>
                <a:bodyPr/>
                <a:lstStyle/>
                <a:p>
                  <a:r>
                    <a:rPr lang="en-AU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4100" name="Picture 4" descr="ESA - Spacetime curvature">
            <a:extLst>
              <a:ext uri="{FF2B5EF4-FFF2-40B4-BE49-F238E27FC236}">
                <a16:creationId xmlns:a16="http://schemas.microsoft.com/office/drawing/2014/main" id="{A7AAABA8-0AA0-41BC-B0B1-1208A8AAB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368" y="3771615"/>
            <a:ext cx="4782312" cy="269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What is gravitational lensing? | Space">
            <a:extLst>
              <a:ext uri="{FF2B5EF4-FFF2-40B4-BE49-F238E27FC236}">
                <a16:creationId xmlns:a16="http://schemas.microsoft.com/office/drawing/2014/main" id="{8898CD50-C6EA-7CCC-93EB-493B0A0E4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208" y="4077368"/>
            <a:ext cx="3179064" cy="238429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5079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38B313-75FF-042A-FD3A-C440654F8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CM_anim">
            <a:hlinkClick r:id="" action="ppaction://media"/>
            <a:extLst>
              <a:ext uri="{FF2B5EF4-FFF2-40B4-BE49-F238E27FC236}">
                <a16:creationId xmlns:a16="http://schemas.microsoft.com/office/drawing/2014/main" id="{9342F7CE-FA59-B8FA-0FC7-BE138B2564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3618" y="898320"/>
            <a:ext cx="10164763" cy="5211763"/>
          </a:xfrm>
          <a:prstGeom prst="rect">
            <a:avLst/>
          </a:prstGeom>
          <a:effectLst>
            <a:softEdge rad="3048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B3301C-E8BB-48D7-59C0-0F79C51CFB36}"/>
              </a:ext>
            </a:extLst>
          </p:cNvPr>
          <p:cNvSpPr txBox="1"/>
          <p:nvPr/>
        </p:nvSpPr>
        <p:spPr>
          <a:xfrm>
            <a:off x="438677" y="5509918"/>
            <a:ext cx="3345303" cy="120032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/>
              <a:t>Escape Velocity Higher than Speed Of Light</a:t>
            </a:r>
            <a:endParaRPr lang="en-AU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95744F-8B78-91FD-07A3-FA24488CF346}"/>
              </a:ext>
            </a:extLst>
          </p:cNvPr>
          <p:cNvSpPr txBox="1"/>
          <p:nvPr/>
        </p:nvSpPr>
        <p:spPr>
          <a:xfrm>
            <a:off x="7026290" y="5756139"/>
            <a:ext cx="4044832" cy="70788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/>
              <a:t>A </a:t>
            </a:r>
            <a:r>
              <a:rPr lang="en-AU" sz="4000" b="1" u="sng" dirty="0"/>
              <a:t>Black Hole</a:t>
            </a:r>
            <a:endParaRPr lang="en-AU" sz="4000" u="sng" dirty="0"/>
          </a:p>
        </p:txBody>
      </p:sp>
    </p:spTree>
    <p:extLst>
      <p:ext uri="{BB962C8B-B14F-4D97-AF65-F5344CB8AC3E}">
        <p14:creationId xmlns:p14="http://schemas.microsoft.com/office/powerpoint/2010/main" val="395112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4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93A89C-7A14-AE20-6D22-CEB9FBC9F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FCD11-FB85-6D34-5325-332B6621C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788"/>
            <a:ext cx="10515600" cy="1628298"/>
          </a:xfrm>
        </p:spPr>
        <p:txBody>
          <a:bodyPr>
            <a:normAutofit/>
          </a:bodyPr>
          <a:lstStyle/>
          <a:p>
            <a:pPr algn="ctr"/>
            <a:r>
              <a:rPr lang="en-AU" b="1" u="sng" dirty="0"/>
              <a:t>But Can We </a:t>
            </a:r>
            <a:r>
              <a:rPr lang="en-AU" b="1" i="1" u="sng" dirty="0"/>
              <a:t>See</a:t>
            </a:r>
            <a:r>
              <a:rPr lang="en-AU" b="1" u="sng" dirty="0"/>
              <a:t> them?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A10C0C0-4CD8-4D9D-5739-58F47D8BC1B6}"/>
              </a:ext>
            </a:extLst>
          </p:cNvPr>
          <p:cNvGrpSpPr/>
          <p:nvPr/>
        </p:nvGrpSpPr>
        <p:grpSpPr>
          <a:xfrm>
            <a:off x="254271" y="1614291"/>
            <a:ext cx="3894803" cy="4745305"/>
            <a:chOff x="254271" y="1614291"/>
            <a:chExt cx="3894803" cy="4745305"/>
          </a:xfrm>
        </p:grpSpPr>
        <p:sp>
          <p:nvSpPr>
            <p:cNvPr id="3" name="Content Placeholder 6">
              <a:extLst>
                <a:ext uri="{FF2B5EF4-FFF2-40B4-BE49-F238E27FC236}">
                  <a16:creationId xmlns:a16="http://schemas.microsoft.com/office/drawing/2014/main" id="{F2E76E60-668B-B226-24A3-FA40A4AC7BEF}"/>
                </a:ext>
              </a:extLst>
            </p:cNvPr>
            <p:cNvSpPr txBox="1">
              <a:spLocks/>
            </p:cNvSpPr>
            <p:nvPr/>
          </p:nvSpPr>
          <p:spPr>
            <a:xfrm>
              <a:off x="668804" y="4468219"/>
              <a:ext cx="2705099" cy="6286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AU" sz="2400" b="1" u="sng" dirty="0"/>
                <a:t>Accretion Disks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EF99202-A2A5-7F9C-A533-55C2FCC33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271" y="1614291"/>
              <a:ext cx="3894803" cy="2427395"/>
            </a:xfrm>
            <a:prstGeom prst="rect">
              <a:avLst/>
            </a:prstGeom>
            <a:effectLst>
              <a:softEdge rad="215900"/>
            </a:effectLst>
          </p:spPr>
        </p:pic>
        <p:sp>
          <p:nvSpPr>
            <p:cNvPr id="10" name="Content Placeholder 6">
              <a:extLst>
                <a:ext uri="{FF2B5EF4-FFF2-40B4-BE49-F238E27FC236}">
                  <a16:creationId xmlns:a16="http://schemas.microsoft.com/office/drawing/2014/main" id="{C7405477-CA83-D9D9-F217-02D94F35C184}"/>
                </a:ext>
              </a:extLst>
            </p:cNvPr>
            <p:cNvSpPr txBox="1">
              <a:spLocks/>
            </p:cNvSpPr>
            <p:nvPr/>
          </p:nvSpPr>
          <p:spPr>
            <a:xfrm>
              <a:off x="254272" y="4961880"/>
              <a:ext cx="3375664" cy="139771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AU" sz="2000" b="1" dirty="0"/>
                <a:t>Infalling matter scrunches up and gets </a:t>
              </a:r>
              <a:r>
                <a:rPr lang="en-AU" sz="2000" b="1" i="1" dirty="0"/>
                <a:t>hot (hotter than almost anything else)</a:t>
              </a:r>
              <a:endParaRPr lang="en-AU" sz="2000" b="1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CF38026-EFCA-F272-574F-E820BAF1B7BC}"/>
              </a:ext>
            </a:extLst>
          </p:cNvPr>
          <p:cNvGrpSpPr/>
          <p:nvPr/>
        </p:nvGrpSpPr>
        <p:grpSpPr>
          <a:xfrm>
            <a:off x="7903497" y="1527603"/>
            <a:ext cx="3375664" cy="4831993"/>
            <a:chOff x="7903497" y="1527603"/>
            <a:chExt cx="3375664" cy="4831993"/>
          </a:xfrm>
        </p:grpSpPr>
        <p:sp>
          <p:nvSpPr>
            <p:cNvPr id="13" name="Content Placeholder 6">
              <a:extLst>
                <a:ext uri="{FF2B5EF4-FFF2-40B4-BE49-F238E27FC236}">
                  <a16:creationId xmlns:a16="http://schemas.microsoft.com/office/drawing/2014/main" id="{BC1A774E-EF09-CC1D-EA1D-2D164719C561}"/>
                </a:ext>
              </a:extLst>
            </p:cNvPr>
            <p:cNvSpPr txBox="1">
              <a:spLocks/>
            </p:cNvSpPr>
            <p:nvPr/>
          </p:nvSpPr>
          <p:spPr>
            <a:xfrm>
              <a:off x="8186615" y="4462734"/>
              <a:ext cx="2705099" cy="110853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AU" sz="2400" b="1" u="sng" dirty="0"/>
                <a:t>Lensing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E853EB0-D40F-31B1-D340-E0AD58EB0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90944" y="1527603"/>
              <a:ext cx="2600770" cy="2600770"/>
            </a:xfrm>
            <a:prstGeom prst="rect">
              <a:avLst/>
            </a:prstGeom>
            <a:effectLst>
              <a:softEdge rad="139700"/>
            </a:effectLst>
          </p:spPr>
        </p:pic>
        <p:sp>
          <p:nvSpPr>
            <p:cNvPr id="14" name="Content Placeholder 6">
              <a:extLst>
                <a:ext uri="{FF2B5EF4-FFF2-40B4-BE49-F238E27FC236}">
                  <a16:creationId xmlns:a16="http://schemas.microsoft.com/office/drawing/2014/main" id="{C46F9FE6-5B12-D98C-8352-7B6724587C21}"/>
                </a:ext>
              </a:extLst>
            </p:cNvPr>
            <p:cNvSpPr txBox="1">
              <a:spLocks/>
            </p:cNvSpPr>
            <p:nvPr/>
          </p:nvSpPr>
          <p:spPr>
            <a:xfrm>
              <a:off x="7903497" y="4961880"/>
              <a:ext cx="3375664" cy="139771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AU" sz="2000" b="1" dirty="0"/>
                <a:t>Spacetime curvature creates a giant lens that distorts the image behind the black hole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0A4DAAA-1354-979B-29CA-F5358ABF68FC}"/>
              </a:ext>
            </a:extLst>
          </p:cNvPr>
          <p:cNvGrpSpPr/>
          <p:nvPr/>
        </p:nvGrpSpPr>
        <p:grpSpPr>
          <a:xfrm>
            <a:off x="3947564" y="1500700"/>
            <a:ext cx="3452667" cy="4858896"/>
            <a:chOff x="3947564" y="1500700"/>
            <a:chExt cx="3452667" cy="4858896"/>
          </a:xfrm>
        </p:grpSpPr>
        <p:sp>
          <p:nvSpPr>
            <p:cNvPr id="9" name="Content Placeholder 6">
              <a:extLst>
                <a:ext uri="{FF2B5EF4-FFF2-40B4-BE49-F238E27FC236}">
                  <a16:creationId xmlns:a16="http://schemas.microsoft.com/office/drawing/2014/main" id="{665CB37B-9C0C-9F79-7FE4-A5F18DBF9D93}"/>
                </a:ext>
              </a:extLst>
            </p:cNvPr>
            <p:cNvSpPr txBox="1">
              <a:spLocks/>
            </p:cNvSpPr>
            <p:nvPr/>
          </p:nvSpPr>
          <p:spPr>
            <a:xfrm>
              <a:off x="4282847" y="4468219"/>
              <a:ext cx="2705099" cy="6286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AU" sz="2400" b="1" u="sng" dirty="0"/>
                <a:t>Orbits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E1BA38F-33F8-DE5A-A08F-277ABD244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52" t="6956" r="15418" b="18185"/>
            <a:stretch/>
          </p:blipFill>
          <p:spPr>
            <a:xfrm>
              <a:off x="4374975" y="1500700"/>
              <a:ext cx="3025256" cy="283482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5" name="Content Placeholder 6">
              <a:extLst>
                <a:ext uri="{FF2B5EF4-FFF2-40B4-BE49-F238E27FC236}">
                  <a16:creationId xmlns:a16="http://schemas.microsoft.com/office/drawing/2014/main" id="{97A906FF-A5EA-20AE-CD6F-3C0C7D2B9391}"/>
                </a:ext>
              </a:extLst>
            </p:cNvPr>
            <p:cNvSpPr txBox="1">
              <a:spLocks/>
            </p:cNvSpPr>
            <p:nvPr/>
          </p:nvSpPr>
          <p:spPr>
            <a:xfrm>
              <a:off x="3947564" y="4961880"/>
              <a:ext cx="3375664" cy="139771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AU" sz="2000" b="1" dirty="0"/>
                <a:t>Gravity from Black holes invisibly tug on stars, sometimes forming </a:t>
              </a:r>
              <a:r>
                <a:rPr lang="en-AU" sz="2000" b="1" i="1" dirty="0"/>
                <a:t>binary pairs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547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B9846D-2271-6641-D251-4652B087F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C4546-DE0B-17DE-F97A-24C1D3E99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788"/>
            <a:ext cx="10515600" cy="1628298"/>
          </a:xfrm>
        </p:spPr>
        <p:txBody>
          <a:bodyPr>
            <a:normAutofit/>
          </a:bodyPr>
          <a:lstStyle/>
          <a:p>
            <a:pPr algn="ctr"/>
            <a:r>
              <a:rPr lang="en-AU" b="1" u="sng" dirty="0"/>
              <a:t>But What About </a:t>
            </a:r>
            <a:r>
              <a:rPr lang="en-AU" b="1" i="1" u="sng" dirty="0"/>
              <a:t>Hearing</a:t>
            </a:r>
            <a:r>
              <a:rPr lang="en-AU" b="1" u="sng" dirty="0"/>
              <a:t> Them?</a:t>
            </a:r>
          </a:p>
        </p:txBody>
      </p:sp>
      <p:pic>
        <p:nvPicPr>
          <p:cNvPr id="5122" name="Picture 2" descr="enter image description here">
            <a:extLst>
              <a:ext uri="{FF2B5EF4-FFF2-40B4-BE49-F238E27FC236}">
                <a16:creationId xmlns:a16="http://schemas.microsoft.com/office/drawing/2014/main" id="{9949E0AC-4D4C-E14F-8FD3-19A325711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alphaModFix amt="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377" y="1802086"/>
            <a:ext cx="7018528" cy="394792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DD5AFB-8EB7-BDDA-1772-61DA360C19D3}"/>
              </a:ext>
            </a:extLst>
          </p:cNvPr>
          <p:cNvSpPr txBox="1"/>
          <p:nvPr/>
        </p:nvSpPr>
        <p:spPr>
          <a:xfrm>
            <a:off x="83093" y="5077364"/>
            <a:ext cx="29931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800" i="1" dirty="0">
                <a:solidFill>
                  <a:schemeClr val="tx1">
                    <a:alpha val="43000"/>
                  </a:schemeClr>
                </a:solidFill>
              </a:rPr>
              <a:t>Courtesy: Jeffrey Bryant </a:t>
            </a:r>
            <a:r>
              <a:rPr lang="en-AU" sz="800" i="1" dirty="0">
                <a:solidFill>
                  <a:srgbClr val="3C8A2E">
                    <a:alpha val="43000"/>
                  </a:srgb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http://members.wolfram.com/jeffb</a:t>
            </a:r>
            <a:r>
              <a:rPr lang="en-AU" sz="800" i="1" dirty="0">
                <a:solidFill>
                  <a:schemeClr val="tx1">
                    <a:alpha val="43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AU" sz="800" i="1" dirty="0">
                <a:solidFill>
                  <a:schemeClr val="tx1">
                    <a:alpha val="43000"/>
                  </a:schemeClr>
                </a:solidFill>
              </a:rPr>
              <a:t>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BCE39E1-EC9E-F985-2F97-74B70C0CA66C}"/>
              </a:ext>
            </a:extLst>
          </p:cNvPr>
          <p:cNvGrpSpPr/>
          <p:nvPr/>
        </p:nvGrpSpPr>
        <p:grpSpPr>
          <a:xfrm>
            <a:off x="9249860" y="1802086"/>
            <a:ext cx="4548632" cy="4719079"/>
            <a:chOff x="7872984" y="2331719"/>
            <a:chExt cx="2962656" cy="307367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BA9CB8E-7F16-A21E-3FD3-FFF3B606C1BD}"/>
                </a:ext>
              </a:extLst>
            </p:cNvPr>
            <p:cNvSpPr/>
            <p:nvPr/>
          </p:nvSpPr>
          <p:spPr>
            <a:xfrm>
              <a:off x="7999890" y="2545033"/>
              <a:ext cx="2672270" cy="2672270"/>
            </a:xfrm>
            <a:prstGeom prst="ellipse">
              <a:avLst/>
            </a:prstGeom>
            <a:solidFill>
              <a:schemeClr val="bg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70E2A8D-705C-0557-86DF-B38271425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20" t="19279" r="18962" b="17105"/>
            <a:stretch>
              <a:fillRect/>
            </a:stretch>
          </p:blipFill>
          <p:spPr>
            <a:xfrm>
              <a:off x="7872984" y="2331719"/>
              <a:ext cx="2962656" cy="3073673"/>
            </a:xfrm>
            <a:prstGeom prst="rect">
              <a:avLst/>
            </a:prstGeom>
            <a:effectLst>
              <a:softEdge rad="139700"/>
            </a:effectLst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6A5DFAE-CD55-D7CB-2E3B-BB4944ACF302}"/>
              </a:ext>
            </a:extLst>
          </p:cNvPr>
          <p:cNvGrpSpPr/>
          <p:nvPr/>
        </p:nvGrpSpPr>
        <p:grpSpPr>
          <a:xfrm>
            <a:off x="6425819" y="1933717"/>
            <a:ext cx="2125781" cy="4205921"/>
            <a:chOff x="6699196" y="1696824"/>
            <a:chExt cx="2125781" cy="4205921"/>
          </a:xfrm>
        </p:grpSpPr>
        <p:sp>
          <p:nvSpPr>
            <p:cNvPr id="20" name="Moon 19">
              <a:extLst>
                <a:ext uri="{FF2B5EF4-FFF2-40B4-BE49-F238E27FC236}">
                  <a16:creationId xmlns:a16="http://schemas.microsoft.com/office/drawing/2014/main" id="{3DD92CB9-8D15-0415-40EE-F251DA272AAA}"/>
                </a:ext>
              </a:extLst>
            </p:cNvPr>
            <p:cNvSpPr/>
            <p:nvPr/>
          </p:nvSpPr>
          <p:spPr>
            <a:xfrm rot="10800000">
              <a:off x="6996177" y="1696824"/>
              <a:ext cx="1828800" cy="4205921"/>
            </a:xfrm>
            <a:prstGeom prst="moon">
              <a:avLst>
                <a:gd name="adj" fmla="val 11000"/>
              </a:avLst>
            </a:prstGeom>
            <a:solidFill>
              <a:srgbClr val="36368E">
                <a:alpha val="37000"/>
              </a:srgb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" name="Moon 20">
              <a:extLst>
                <a:ext uri="{FF2B5EF4-FFF2-40B4-BE49-F238E27FC236}">
                  <a16:creationId xmlns:a16="http://schemas.microsoft.com/office/drawing/2014/main" id="{E8FBF154-287B-860F-82C6-321F8E4FBBBF}"/>
                </a:ext>
              </a:extLst>
            </p:cNvPr>
            <p:cNvSpPr/>
            <p:nvPr/>
          </p:nvSpPr>
          <p:spPr>
            <a:xfrm rot="10800000">
              <a:off x="6996177" y="2243343"/>
              <a:ext cx="1353530" cy="3112882"/>
            </a:xfrm>
            <a:prstGeom prst="moon">
              <a:avLst>
                <a:gd name="adj" fmla="val 11000"/>
              </a:avLst>
            </a:prstGeom>
            <a:solidFill>
              <a:srgbClr val="36368E">
                <a:alpha val="58000"/>
              </a:srgb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" name="Moon 21">
              <a:extLst>
                <a:ext uri="{FF2B5EF4-FFF2-40B4-BE49-F238E27FC236}">
                  <a16:creationId xmlns:a16="http://schemas.microsoft.com/office/drawing/2014/main" id="{608D54D2-4AE3-394C-3402-2751598A406C}"/>
                </a:ext>
              </a:extLst>
            </p:cNvPr>
            <p:cNvSpPr/>
            <p:nvPr/>
          </p:nvSpPr>
          <p:spPr>
            <a:xfrm rot="10800000">
              <a:off x="6699196" y="2587766"/>
              <a:ext cx="1054009" cy="2424037"/>
            </a:xfrm>
            <a:prstGeom prst="moon">
              <a:avLst>
                <a:gd name="adj" fmla="val 11000"/>
              </a:avLst>
            </a:prstGeom>
            <a:solidFill>
              <a:srgbClr val="36368E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25" name="Content Placeholder 6">
            <a:extLst>
              <a:ext uri="{FF2B5EF4-FFF2-40B4-BE49-F238E27FC236}">
                <a16:creationId xmlns:a16="http://schemas.microsoft.com/office/drawing/2014/main" id="{0CC053E0-5901-8963-EC98-9882C73CF7F3}"/>
              </a:ext>
            </a:extLst>
          </p:cNvPr>
          <p:cNvSpPr txBox="1">
            <a:spLocks/>
          </p:cNvSpPr>
          <p:nvPr/>
        </p:nvSpPr>
        <p:spPr>
          <a:xfrm>
            <a:off x="686519" y="5442800"/>
            <a:ext cx="4548632" cy="10040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b="1" dirty="0"/>
              <a:t>Black Holes Spiral as they collide, creating waves in spacetime</a:t>
            </a:r>
          </a:p>
        </p:txBody>
      </p:sp>
      <p:sp>
        <p:nvSpPr>
          <p:cNvPr id="26" name="Content Placeholder 6">
            <a:extLst>
              <a:ext uri="{FF2B5EF4-FFF2-40B4-BE49-F238E27FC236}">
                <a16:creationId xmlns:a16="http://schemas.microsoft.com/office/drawing/2014/main" id="{1D5B5431-C162-604F-E553-EBF0FC9D1257}"/>
              </a:ext>
            </a:extLst>
          </p:cNvPr>
          <p:cNvSpPr txBox="1">
            <a:spLocks/>
          </p:cNvSpPr>
          <p:nvPr/>
        </p:nvSpPr>
        <p:spPr>
          <a:xfrm>
            <a:off x="5740689" y="1573927"/>
            <a:ext cx="4903318" cy="10040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b="1" dirty="0"/>
              <a:t>These travel through space…</a:t>
            </a:r>
          </a:p>
        </p:txBody>
      </p:sp>
      <p:sp>
        <p:nvSpPr>
          <p:cNvPr id="27" name="Content Placeholder 6">
            <a:extLst>
              <a:ext uri="{FF2B5EF4-FFF2-40B4-BE49-F238E27FC236}">
                <a16:creationId xmlns:a16="http://schemas.microsoft.com/office/drawing/2014/main" id="{4EEBF306-8B22-D0AF-0C9E-D10BEB76B787}"/>
              </a:ext>
            </a:extLst>
          </p:cNvPr>
          <p:cNvSpPr txBox="1">
            <a:spLocks/>
          </p:cNvSpPr>
          <p:nvPr/>
        </p:nvSpPr>
        <p:spPr>
          <a:xfrm>
            <a:off x="7331968" y="6238759"/>
            <a:ext cx="3723480" cy="2287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b="1" dirty="0"/>
              <a:t>And wash over the earth</a:t>
            </a:r>
          </a:p>
        </p:txBody>
      </p:sp>
    </p:spTree>
    <p:extLst>
      <p:ext uri="{BB962C8B-B14F-4D97-AF65-F5344CB8AC3E}">
        <p14:creationId xmlns:p14="http://schemas.microsoft.com/office/powerpoint/2010/main" val="144009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repeatCount="indefinite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0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5" grpId="0"/>
      <p:bldP spid="26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EF040E-1F9B-B576-B0DF-7FE688A96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44148-27FD-14E4-00A7-7BC5B0F0A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788"/>
            <a:ext cx="10515600" cy="1628298"/>
          </a:xfrm>
        </p:spPr>
        <p:txBody>
          <a:bodyPr>
            <a:normAutofit/>
          </a:bodyPr>
          <a:lstStyle/>
          <a:p>
            <a:pPr algn="ctr"/>
            <a:r>
              <a:rPr lang="en-AU" b="1" u="sng" dirty="0"/>
              <a:t>How do we detect this?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F59EF0C-84F0-B192-A28F-207B27D0A60C}"/>
              </a:ext>
            </a:extLst>
          </p:cNvPr>
          <p:cNvGrpSpPr/>
          <p:nvPr/>
        </p:nvGrpSpPr>
        <p:grpSpPr>
          <a:xfrm>
            <a:off x="185439" y="1362295"/>
            <a:ext cx="4548632" cy="4719079"/>
            <a:chOff x="7872984" y="2331719"/>
            <a:chExt cx="2962656" cy="307367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C879108-1706-9594-44D2-15B2D66C99BB}"/>
                </a:ext>
              </a:extLst>
            </p:cNvPr>
            <p:cNvSpPr/>
            <p:nvPr/>
          </p:nvSpPr>
          <p:spPr>
            <a:xfrm>
              <a:off x="7999890" y="2545033"/>
              <a:ext cx="2672270" cy="2672270"/>
            </a:xfrm>
            <a:prstGeom prst="ellipse">
              <a:avLst/>
            </a:prstGeom>
            <a:solidFill>
              <a:schemeClr val="bg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0693F05-98EF-1363-93D6-C297C7DB7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20" t="19279" r="18962" b="17105"/>
            <a:stretch>
              <a:fillRect/>
            </a:stretch>
          </p:blipFill>
          <p:spPr>
            <a:xfrm>
              <a:off x="7872984" y="2331719"/>
              <a:ext cx="2962656" cy="3073673"/>
            </a:xfrm>
            <a:prstGeom prst="rect">
              <a:avLst/>
            </a:prstGeom>
            <a:effectLst>
              <a:softEdge rad="139700"/>
            </a:effectLst>
          </p:spPr>
        </p:pic>
      </p:grpSp>
      <p:pic>
        <p:nvPicPr>
          <p:cNvPr id="6146" name="Picture 2" descr="Ruler Stock Photos, Images and Backgrounds for Free Download">
            <a:extLst>
              <a:ext uri="{FF2B5EF4-FFF2-40B4-BE49-F238E27FC236}">
                <a16:creationId xmlns:a16="http://schemas.microsoft.com/office/drawing/2014/main" id="{81664987-FD21-81D2-C531-AAE31C4D5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29549" y="2858869"/>
            <a:ext cx="4020989" cy="1189642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BA27580-D4E3-CB19-FC2F-A6A993264527}"/>
              </a:ext>
            </a:extLst>
          </p:cNvPr>
          <p:cNvGrpSpPr/>
          <p:nvPr/>
        </p:nvGrpSpPr>
        <p:grpSpPr>
          <a:xfrm rot="10800000">
            <a:off x="9535756" y="1584550"/>
            <a:ext cx="2125781" cy="4205921"/>
            <a:chOff x="6699196" y="1696824"/>
            <a:chExt cx="2125781" cy="4205921"/>
          </a:xfrm>
        </p:grpSpPr>
        <p:sp>
          <p:nvSpPr>
            <p:cNvPr id="5" name="Moon 4">
              <a:extLst>
                <a:ext uri="{FF2B5EF4-FFF2-40B4-BE49-F238E27FC236}">
                  <a16:creationId xmlns:a16="http://schemas.microsoft.com/office/drawing/2014/main" id="{F7E7A1CD-453A-B828-6581-7F6F754409BC}"/>
                </a:ext>
              </a:extLst>
            </p:cNvPr>
            <p:cNvSpPr/>
            <p:nvPr/>
          </p:nvSpPr>
          <p:spPr>
            <a:xfrm rot="10800000">
              <a:off x="6996177" y="1696824"/>
              <a:ext cx="1828800" cy="4205921"/>
            </a:xfrm>
            <a:prstGeom prst="moon">
              <a:avLst>
                <a:gd name="adj" fmla="val 11000"/>
              </a:avLst>
            </a:prstGeom>
            <a:solidFill>
              <a:srgbClr val="36368E">
                <a:alpha val="37000"/>
              </a:srgb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" name="Moon 5">
              <a:extLst>
                <a:ext uri="{FF2B5EF4-FFF2-40B4-BE49-F238E27FC236}">
                  <a16:creationId xmlns:a16="http://schemas.microsoft.com/office/drawing/2014/main" id="{B16986D8-495E-CF1A-25F3-64162551B3C7}"/>
                </a:ext>
              </a:extLst>
            </p:cNvPr>
            <p:cNvSpPr/>
            <p:nvPr/>
          </p:nvSpPr>
          <p:spPr>
            <a:xfrm rot="10800000">
              <a:off x="6996177" y="2243343"/>
              <a:ext cx="1353530" cy="3112882"/>
            </a:xfrm>
            <a:prstGeom prst="moon">
              <a:avLst>
                <a:gd name="adj" fmla="val 11000"/>
              </a:avLst>
            </a:prstGeom>
            <a:solidFill>
              <a:srgbClr val="36368E">
                <a:alpha val="58000"/>
              </a:srgb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" name="Moon 7">
              <a:extLst>
                <a:ext uri="{FF2B5EF4-FFF2-40B4-BE49-F238E27FC236}">
                  <a16:creationId xmlns:a16="http://schemas.microsoft.com/office/drawing/2014/main" id="{DC3B7843-B466-589D-E476-024AF76169E3}"/>
                </a:ext>
              </a:extLst>
            </p:cNvPr>
            <p:cNvSpPr/>
            <p:nvPr/>
          </p:nvSpPr>
          <p:spPr>
            <a:xfrm rot="10800000">
              <a:off x="6699196" y="2587766"/>
              <a:ext cx="1054009" cy="2424037"/>
            </a:xfrm>
            <a:prstGeom prst="moon">
              <a:avLst>
                <a:gd name="adj" fmla="val 11000"/>
              </a:avLst>
            </a:prstGeom>
            <a:solidFill>
              <a:srgbClr val="36368E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10" name="Picture 2" descr="Ruler Stock Photos, Images and Backgrounds for Free Download">
            <a:extLst>
              <a:ext uri="{FF2B5EF4-FFF2-40B4-BE49-F238E27FC236}">
                <a16:creationId xmlns:a16="http://schemas.microsoft.com/office/drawing/2014/main" id="{5BA4D427-5B78-5A20-0548-EC7EE4C0D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897" y="4846993"/>
            <a:ext cx="4172206" cy="1234381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30258997-335E-F332-69A7-CB5F7BD9F788}"/>
              </a:ext>
            </a:extLst>
          </p:cNvPr>
          <p:cNvSpPr txBox="1">
            <a:spLocks/>
          </p:cNvSpPr>
          <p:nvPr/>
        </p:nvSpPr>
        <p:spPr>
          <a:xfrm>
            <a:off x="4121682" y="1802086"/>
            <a:ext cx="3981767" cy="10894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b="1" dirty="0"/>
              <a:t>Ruler ripples with space: always measures the same thing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B763927A-938C-E9D3-FDA3-9ADDD24E0EBA}"/>
              </a:ext>
            </a:extLst>
          </p:cNvPr>
          <p:cNvSpPr txBox="1">
            <a:spLocks/>
          </p:cNvSpPr>
          <p:nvPr/>
        </p:nvSpPr>
        <p:spPr>
          <a:xfrm>
            <a:off x="4121682" y="6003061"/>
            <a:ext cx="3981767" cy="10894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b="1" dirty="0"/>
              <a:t>So we use two rulers and look at the </a:t>
            </a:r>
            <a:r>
              <a:rPr lang="en-AU" sz="2000" b="1" i="1" dirty="0"/>
              <a:t>difference</a:t>
            </a:r>
          </a:p>
        </p:txBody>
      </p:sp>
      <p:pic>
        <p:nvPicPr>
          <p:cNvPr id="2060" name="Picture 12" descr="Waveform of GW150914, merger of two black holes. The waveform consists... |  Download Scientific Diagram">
            <a:extLst>
              <a:ext uri="{FF2B5EF4-FFF2-40B4-BE49-F238E27FC236}">
                <a16:creationId xmlns:a16="http://schemas.microsoft.com/office/drawing/2014/main" id="{91DAE977-F594-5319-A86E-B194E3967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alphaModFix amt="7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664" y="2776567"/>
            <a:ext cx="2695965" cy="224875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479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0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</p:cBhvr>
                                      <p:by x="100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6EC54A-80D9-A061-8B5F-C4AED9C90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2DB1D59-28C7-77C0-F7AE-E50128896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b="1" u="sng" dirty="0"/>
              <a:t>But…we’d Need a </a:t>
            </a:r>
            <a:r>
              <a:rPr lang="en-AU" b="1" i="1" u="sng" dirty="0"/>
              <a:t>very</a:t>
            </a:r>
            <a:r>
              <a:rPr lang="en-AU" b="1" u="sng" dirty="0"/>
              <a:t> Long Ruler</a:t>
            </a:r>
          </a:p>
        </p:txBody>
      </p:sp>
      <p:pic>
        <p:nvPicPr>
          <p:cNvPr id="11" name="Picture 2" descr="Alpha Centauri - Wikipedia">
            <a:extLst>
              <a:ext uri="{FF2B5EF4-FFF2-40B4-BE49-F238E27FC236}">
                <a16:creationId xmlns:a16="http://schemas.microsoft.com/office/drawing/2014/main" id="{F0665948-9F3D-D25E-1508-B6A2E32EFB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57" b="39584"/>
          <a:stretch>
            <a:fillRect/>
          </a:stretch>
        </p:blipFill>
        <p:spPr bwMode="auto">
          <a:xfrm>
            <a:off x="8825891" y="4384676"/>
            <a:ext cx="2191251" cy="201734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itle 3">
                <a:extLst>
                  <a:ext uri="{FF2B5EF4-FFF2-40B4-BE49-F238E27FC236}">
                    <a16:creationId xmlns:a16="http://schemas.microsoft.com/office/drawing/2014/main" id="{5E7F8575-3BD4-B411-3F39-25DB3991282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2875" y="1525586"/>
                <a:ext cx="11429999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AU" sz="3200" b="1" dirty="0"/>
                  <a:t>A “Loud” event stretches space by one part in </a:t>
                </a:r>
                <a14:m>
                  <m:oMath xmlns:m="http://schemas.openxmlformats.org/officeDocument/2006/math">
                    <m:r>
                      <a:rPr lang="en-AU" sz="3200" b="1" i="1" smtClean="0">
                        <a:latin typeface="Cambria Math" panose="02040503050406030204" pitchFamily="18" charset="0"/>
                      </a:rPr>
                      <m:t>𝟏</m:t>
                    </m:r>
                    <m:sSup>
                      <m:sSupPr>
                        <m:ctrlPr>
                          <a:rPr lang="en-AU" sz="32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AU" sz="32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  <m:sup>
                        <m:r>
                          <a:rPr lang="en-AU" sz="3200" b="1" i="1" smtClean="0">
                            <a:latin typeface="Cambria Math" panose="02040503050406030204" pitchFamily="18" charset="0"/>
                          </a:rPr>
                          <m:t>𝟐𝟏</m:t>
                        </m:r>
                      </m:sup>
                    </m:sSup>
                  </m:oMath>
                </a14:m>
                <a:r>
                  <a:rPr lang="en-AU" sz="3200" b="1" dirty="0"/>
                  <a:t>, or one part in a thousand million </a:t>
                </a:r>
                <a:r>
                  <a:rPr lang="en-AU" sz="3200" b="1" dirty="0" err="1"/>
                  <a:t>million</a:t>
                </a:r>
                <a:r>
                  <a:rPr lang="en-AU" sz="3200" b="1" dirty="0"/>
                  <a:t> </a:t>
                </a:r>
                <a:r>
                  <a:rPr lang="en-AU" sz="3200" b="1" dirty="0" err="1"/>
                  <a:t>million</a:t>
                </a:r>
                <a:endParaRPr lang="en-AU" sz="3200" b="1" dirty="0"/>
              </a:p>
            </p:txBody>
          </p:sp>
        </mc:Choice>
        <mc:Fallback xmlns="">
          <p:sp>
            <p:nvSpPr>
              <p:cNvPr id="16" name="Title 3">
                <a:extLst>
                  <a:ext uri="{FF2B5EF4-FFF2-40B4-BE49-F238E27FC236}">
                    <a16:creationId xmlns:a16="http://schemas.microsoft.com/office/drawing/2014/main" id="{5E7F8575-3BD4-B411-3F39-25DB399128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875" y="1525586"/>
                <a:ext cx="11429999" cy="1325563"/>
              </a:xfrm>
              <a:prstGeom prst="rect">
                <a:avLst/>
              </a:prstGeom>
              <a:blipFill>
                <a:blip r:embed="rId4"/>
                <a:stretch>
                  <a:fillRect l="-960" r="-2400" b="-2752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itle 3">
                <a:extLst>
                  <a:ext uri="{FF2B5EF4-FFF2-40B4-BE49-F238E27FC236}">
                    <a16:creationId xmlns:a16="http://schemas.microsoft.com/office/drawing/2014/main" id="{D699518C-2A78-93DF-76C5-CC2C89E9D75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5148" y="2892848"/>
                <a:ext cx="10515600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AU" sz="3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sz="3200" b="1" i="0" smtClean="0">
                              <a:latin typeface="Cambria Math" panose="02040503050406030204" pitchFamily="18" charset="0"/>
                            </a:rPr>
                            <m:t>𝚫</m:t>
                          </m:r>
                          <m:r>
                            <a:rPr lang="en-AU" sz="3200" b="1" i="0" smtClean="0">
                              <a:latin typeface="Cambria Math" panose="02040503050406030204" pitchFamily="18" charset="0"/>
                            </a:rPr>
                            <m:t>𝐋</m:t>
                          </m:r>
                        </m:num>
                        <m:den>
                          <m:r>
                            <a:rPr lang="en-AU" sz="3200" b="1" i="0" smtClean="0">
                              <a:latin typeface="Cambria Math" panose="02040503050406030204" pitchFamily="18" charset="0"/>
                            </a:rPr>
                            <m:t>𝐋</m:t>
                          </m:r>
                        </m:den>
                      </m:f>
                      <m:r>
                        <a:rPr lang="en-AU" sz="3200" b="1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AU" sz="3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AU" sz="32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AU" sz="32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AU" sz="3200" b="1" i="1" smtClean="0">
                              <a:latin typeface="Cambria Math" panose="02040503050406030204" pitchFamily="18" charset="0"/>
                            </a:rPr>
                            <m:t>𝟎𝟎𝟎</m:t>
                          </m:r>
                          <m:r>
                            <a:rPr lang="en-AU" sz="32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AU" sz="3200" b="1" i="1" smtClean="0">
                              <a:latin typeface="Cambria Math" panose="02040503050406030204" pitchFamily="18" charset="0"/>
                            </a:rPr>
                            <m:t>𝟎𝟎𝟎</m:t>
                          </m:r>
                          <m:r>
                            <a:rPr lang="en-AU" sz="32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AU" sz="3200" b="1" i="1" smtClean="0">
                              <a:latin typeface="Cambria Math" panose="02040503050406030204" pitchFamily="18" charset="0"/>
                            </a:rPr>
                            <m:t>𝟎𝟎𝟎</m:t>
                          </m:r>
                          <m:r>
                            <a:rPr lang="en-AU" sz="32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AU" sz="3200" b="1" i="1" smtClean="0">
                              <a:latin typeface="Cambria Math" panose="02040503050406030204" pitchFamily="18" charset="0"/>
                            </a:rPr>
                            <m:t>𝟎𝟎𝟎</m:t>
                          </m:r>
                          <m:r>
                            <a:rPr lang="en-AU" sz="32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AU" sz="3200" b="1" i="1" smtClean="0">
                              <a:latin typeface="Cambria Math" panose="02040503050406030204" pitchFamily="18" charset="0"/>
                            </a:rPr>
                            <m:t>𝟎𝟎𝟎</m:t>
                          </m:r>
                          <m:r>
                            <a:rPr lang="en-AU" sz="32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AU" sz="3200" b="1" i="1" smtClean="0">
                              <a:latin typeface="Cambria Math" panose="02040503050406030204" pitchFamily="18" charset="0"/>
                            </a:rPr>
                            <m:t>𝟎𝟎𝟎</m:t>
                          </m:r>
                          <m:r>
                            <a:rPr lang="en-AU" sz="3200" b="1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AU" sz="3200" b="1" i="1">
                              <a:latin typeface="Cambria Math" panose="02040503050406030204" pitchFamily="18" charset="0"/>
                            </a:rPr>
                            <m:t>𝟎𝟎𝟎</m:t>
                          </m:r>
                        </m:den>
                      </m:f>
                    </m:oMath>
                  </m:oMathPara>
                </a14:m>
                <a:endParaRPr lang="en-AU" sz="3200" b="1" dirty="0"/>
              </a:p>
            </p:txBody>
          </p:sp>
        </mc:Choice>
        <mc:Fallback xmlns="">
          <p:sp>
            <p:nvSpPr>
              <p:cNvPr id="17" name="Title 3">
                <a:extLst>
                  <a:ext uri="{FF2B5EF4-FFF2-40B4-BE49-F238E27FC236}">
                    <a16:creationId xmlns:a16="http://schemas.microsoft.com/office/drawing/2014/main" id="{D699518C-2A78-93DF-76C5-CC2C89E9D7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148" y="2892848"/>
                <a:ext cx="10515600" cy="13255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63BC323B-8614-A704-8D10-38B93318AD38}"/>
              </a:ext>
            </a:extLst>
          </p:cNvPr>
          <p:cNvGrpSpPr/>
          <p:nvPr/>
        </p:nvGrpSpPr>
        <p:grpSpPr>
          <a:xfrm>
            <a:off x="1298683" y="4445609"/>
            <a:ext cx="1827013" cy="1895475"/>
            <a:chOff x="7872984" y="2331719"/>
            <a:chExt cx="2962656" cy="3073673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C959C4B-74E3-3B27-8400-2E1B85C62299}"/>
                </a:ext>
              </a:extLst>
            </p:cNvPr>
            <p:cNvSpPr/>
            <p:nvPr/>
          </p:nvSpPr>
          <p:spPr>
            <a:xfrm>
              <a:off x="7999890" y="2545033"/>
              <a:ext cx="2672270" cy="2672270"/>
            </a:xfrm>
            <a:prstGeom prst="ellipse">
              <a:avLst/>
            </a:prstGeom>
            <a:solidFill>
              <a:schemeClr val="bg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E19EF2A-1AB7-E07C-3530-43535634A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20" t="19279" r="18962" b="17105"/>
            <a:stretch>
              <a:fillRect/>
            </a:stretch>
          </p:blipFill>
          <p:spPr>
            <a:xfrm>
              <a:off x="7872984" y="2331719"/>
              <a:ext cx="2962656" cy="3073673"/>
            </a:xfrm>
            <a:prstGeom prst="rect">
              <a:avLst/>
            </a:prstGeom>
            <a:effectLst>
              <a:softEdge rad="139700"/>
            </a:effectLst>
          </p:spPr>
        </p:pic>
      </p:grpSp>
      <p:pic>
        <p:nvPicPr>
          <p:cNvPr id="22" name="Picture 2" descr="Ruler Stock Photos, Images and Backgrounds for Free Download">
            <a:extLst>
              <a:ext uri="{FF2B5EF4-FFF2-40B4-BE49-F238E27FC236}">
                <a16:creationId xmlns:a16="http://schemas.microsoft.com/office/drawing/2014/main" id="{F42708D0-EA48-C0DC-6391-483AC3E2A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897" y="4715223"/>
            <a:ext cx="4172206" cy="1234381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ontent Placeholder 6">
            <a:extLst>
              <a:ext uri="{FF2B5EF4-FFF2-40B4-BE49-F238E27FC236}">
                <a16:creationId xmlns:a16="http://schemas.microsoft.com/office/drawing/2014/main" id="{20A89C25-01DB-8015-625D-6D804BAB25F9}"/>
              </a:ext>
            </a:extLst>
          </p:cNvPr>
          <p:cNvSpPr txBox="1">
            <a:spLocks/>
          </p:cNvSpPr>
          <p:nvPr/>
        </p:nvSpPr>
        <p:spPr>
          <a:xfrm>
            <a:off x="4009897" y="4793507"/>
            <a:ext cx="3981767" cy="321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b="1" dirty="0"/>
              <a:t>4.5 Light Years</a:t>
            </a:r>
            <a:endParaRPr lang="en-AU" sz="20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6">
                <a:extLst>
                  <a:ext uri="{FF2B5EF4-FFF2-40B4-BE49-F238E27FC236}">
                    <a16:creationId xmlns:a16="http://schemas.microsoft.com/office/drawing/2014/main" id="{71E2CC03-4B55-EFFF-1658-FAED4AE4A41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09897" y="5706470"/>
                <a:ext cx="3981767" cy="32141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AU" sz="2000" b="1" dirty="0"/>
                  <a:t>Change in length: </a:t>
                </a:r>
                <a14:m>
                  <m:oMath xmlns:m="http://schemas.openxmlformats.org/officeDocument/2006/math">
                    <m:r>
                      <a:rPr lang="en-AU" sz="2000" b="1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AU" sz="20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AU" sz="2000" b="1" i="1" smtClean="0">
                        <a:latin typeface="Cambria Math" panose="02040503050406030204" pitchFamily="18" charset="0"/>
                      </a:rPr>
                      <m:t>𝒎𝒎</m:t>
                    </m:r>
                  </m:oMath>
                </a14:m>
                <a:endParaRPr lang="en-AU" sz="2000" b="1" dirty="0"/>
              </a:p>
            </p:txBody>
          </p:sp>
        </mc:Choice>
        <mc:Fallback xmlns="">
          <p:sp>
            <p:nvSpPr>
              <p:cNvPr id="24" name="Content Placeholder 6">
                <a:extLst>
                  <a:ext uri="{FF2B5EF4-FFF2-40B4-BE49-F238E27FC236}">
                    <a16:creationId xmlns:a16="http://schemas.microsoft.com/office/drawing/2014/main" id="{71E2CC03-4B55-EFFF-1658-FAED4AE4A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9897" y="5706470"/>
                <a:ext cx="3981767" cy="321418"/>
              </a:xfrm>
              <a:prstGeom prst="rect">
                <a:avLst/>
              </a:prstGeom>
              <a:blipFill>
                <a:blip r:embed="rId8"/>
                <a:stretch>
                  <a:fillRect t="-13208" b="-5283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ontent Placeholder 6">
            <a:extLst>
              <a:ext uri="{FF2B5EF4-FFF2-40B4-BE49-F238E27FC236}">
                <a16:creationId xmlns:a16="http://schemas.microsoft.com/office/drawing/2014/main" id="{2A4A9255-907F-1D15-22B3-E269080ED343}"/>
              </a:ext>
            </a:extLst>
          </p:cNvPr>
          <p:cNvSpPr txBox="1">
            <a:spLocks/>
          </p:cNvSpPr>
          <p:nvPr/>
        </p:nvSpPr>
        <p:spPr>
          <a:xfrm>
            <a:off x="7930632" y="6402018"/>
            <a:ext cx="3981767" cy="321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b="1" dirty="0"/>
              <a:t>Alpha Centauri</a:t>
            </a:r>
          </a:p>
        </p:txBody>
      </p:sp>
      <p:sp>
        <p:nvSpPr>
          <p:cNvPr id="26" name="Content Placeholder 6">
            <a:extLst>
              <a:ext uri="{FF2B5EF4-FFF2-40B4-BE49-F238E27FC236}">
                <a16:creationId xmlns:a16="http://schemas.microsoft.com/office/drawing/2014/main" id="{2F797796-9281-1D9D-D93D-FB8323DAF303}"/>
              </a:ext>
            </a:extLst>
          </p:cNvPr>
          <p:cNvSpPr txBox="1">
            <a:spLocks/>
          </p:cNvSpPr>
          <p:nvPr/>
        </p:nvSpPr>
        <p:spPr>
          <a:xfrm>
            <a:off x="221305" y="6402018"/>
            <a:ext cx="3981767" cy="321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b="1" dirty="0"/>
              <a:t>Earth</a:t>
            </a:r>
          </a:p>
        </p:txBody>
      </p:sp>
    </p:spTree>
    <p:extLst>
      <p:ext uri="{BB962C8B-B14F-4D97-AF65-F5344CB8AC3E}">
        <p14:creationId xmlns:p14="http://schemas.microsoft.com/office/powerpoint/2010/main" val="3749386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3" grpId="0"/>
      <p:bldP spid="24" grpId="0"/>
      <p:bldP spid="25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807CED-6F70-3ECC-46B8-29BBE35DF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5FE9F-E710-843E-C248-0CFA65E76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788"/>
            <a:ext cx="10515600" cy="1628298"/>
          </a:xfrm>
        </p:spPr>
        <p:txBody>
          <a:bodyPr>
            <a:normAutofit/>
          </a:bodyPr>
          <a:lstStyle/>
          <a:p>
            <a:pPr algn="ctr"/>
            <a:r>
              <a:rPr lang="en-AU" b="1" u="sng" dirty="0"/>
              <a:t>Laser Rulers!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E15685D-7F37-94C2-B1F8-5C87549C697A}"/>
              </a:ext>
            </a:extLst>
          </p:cNvPr>
          <p:cNvGrpSpPr/>
          <p:nvPr/>
        </p:nvGrpSpPr>
        <p:grpSpPr>
          <a:xfrm>
            <a:off x="185439" y="1362295"/>
            <a:ext cx="4548632" cy="4719079"/>
            <a:chOff x="7872984" y="2331719"/>
            <a:chExt cx="2962656" cy="307367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47A2017-6756-6C28-0C46-6C2F4FE1DD6D}"/>
                </a:ext>
              </a:extLst>
            </p:cNvPr>
            <p:cNvSpPr/>
            <p:nvPr/>
          </p:nvSpPr>
          <p:spPr>
            <a:xfrm>
              <a:off x="7999890" y="2545033"/>
              <a:ext cx="2672270" cy="2672270"/>
            </a:xfrm>
            <a:prstGeom prst="ellipse">
              <a:avLst/>
            </a:prstGeom>
            <a:solidFill>
              <a:schemeClr val="bg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5EB3CEB-54D9-6C69-9481-470B9E9EA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20" t="19279" r="18962" b="17105"/>
            <a:stretch>
              <a:fillRect/>
            </a:stretch>
          </p:blipFill>
          <p:spPr>
            <a:xfrm>
              <a:off x="7872984" y="2331719"/>
              <a:ext cx="2962656" cy="3073673"/>
            </a:xfrm>
            <a:prstGeom prst="rect">
              <a:avLst/>
            </a:prstGeom>
            <a:effectLst>
              <a:softEdge rad="139700"/>
            </a:effectLst>
          </p:spPr>
        </p:pic>
      </p:grpSp>
      <p:pic>
        <p:nvPicPr>
          <p:cNvPr id="6146" name="Picture 2" descr="Ruler Stock Photos, Images and Backgrounds for Free Download">
            <a:extLst>
              <a:ext uri="{FF2B5EF4-FFF2-40B4-BE49-F238E27FC236}">
                <a16:creationId xmlns:a16="http://schemas.microsoft.com/office/drawing/2014/main" id="{C17EA099-236C-C448-9DA3-BC4DD1C6E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29549" y="2858869"/>
            <a:ext cx="4020989" cy="1189642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08356DF-2B6F-8060-EBDA-0B2DEB1D5EE4}"/>
              </a:ext>
            </a:extLst>
          </p:cNvPr>
          <p:cNvGrpSpPr/>
          <p:nvPr/>
        </p:nvGrpSpPr>
        <p:grpSpPr>
          <a:xfrm rot="10800000">
            <a:off x="9535756" y="1584550"/>
            <a:ext cx="2125781" cy="4205921"/>
            <a:chOff x="6699196" y="1696824"/>
            <a:chExt cx="2125781" cy="4205921"/>
          </a:xfrm>
        </p:grpSpPr>
        <p:sp>
          <p:nvSpPr>
            <p:cNvPr id="5" name="Moon 4">
              <a:extLst>
                <a:ext uri="{FF2B5EF4-FFF2-40B4-BE49-F238E27FC236}">
                  <a16:creationId xmlns:a16="http://schemas.microsoft.com/office/drawing/2014/main" id="{CFC8DDBA-4496-E17B-D213-8FA74099D33A}"/>
                </a:ext>
              </a:extLst>
            </p:cNvPr>
            <p:cNvSpPr/>
            <p:nvPr/>
          </p:nvSpPr>
          <p:spPr>
            <a:xfrm rot="10800000">
              <a:off x="6996177" y="1696824"/>
              <a:ext cx="1828800" cy="4205921"/>
            </a:xfrm>
            <a:prstGeom prst="moon">
              <a:avLst>
                <a:gd name="adj" fmla="val 11000"/>
              </a:avLst>
            </a:prstGeom>
            <a:solidFill>
              <a:srgbClr val="36368E">
                <a:alpha val="37000"/>
              </a:srgb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" name="Moon 5">
              <a:extLst>
                <a:ext uri="{FF2B5EF4-FFF2-40B4-BE49-F238E27FC236}">
                  <a16:creationId xmlns:a16="http://schemas.microsoft.com/office/drawing/2014/main" id="{A199B4E6-92AA-47F8-343F-D14421ABC19E}"/>
                </a:ext>
              </a:extLst>
            </p:cNvPr>
            <p:cNvSpPr/>
            <p:nvPr/>
          </p:nvSpPr>
          <p:spPr>
            <a:xfrm rot="10800000">
              <a:off x="6996177" y="2243343"/>
              <a:ext cx="1353530" cy="3112882"/>
            </a:xfrm>
            <a:prstGeom prst="moon">
              <a:avLst>
                <a:gd name="adj" fmla="val 11000"/>
              </a:avLst>
            </a:prstGeom>
            <a:solidFill>
              <a:srgbClr val="36368E">
                <a:alpha val="58000"/>
              </a:srgb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" name="Moon 7">
              <a:extLst>
                <a:ext uri="{FF2B5EF4-FFF2-40B4-BE49-F238E27FC236}">
                  <a16:creationId xmlns:a16="http://schemas.microsoft.com/office/drawing/2014/main" id="{58C50340-8720-D39C-AEFC-5643503A850A}"/>
                </a:ext>
              </a:extLst>
            </p:cNvPr>
            <p:cNvSpPr/>
            <p:nvPr/>
          </p:nvSpPr>
          <p:spPr>
            <a:xfrm rot="10800000">
              <a:off x="6699196" y="2587766"/>
              <a:ext cx="1054009" cy="2424037"/>
            </a:xfrm>
            <a:prstGeom prst="moon">
              <a:avLst>
                <a:gd name="adj" fmla="val 11000"/>
              </a:avLst>
            </a:prstGeom>
            <a:solidFill>
              <a:srgbClr val="36368E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64BAA50F-1851-BE1E-3C13-23E39541010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19852">
            <a:off x="5640488" y="2358850"/>
            <a:ext cx="3417754" cy="2274360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1C9D89-3655-D84A-B731-69769B7E39D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0000">
            <a:off x="4040073" y="4799806"/>
            <a:ext cx="3417754" cy="2274360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13" name="Picture 2" descr="Ruler Stock Photos, Images and Backgrounds for Free Download">
            <a:extLst>
              <a:ext uri="{FF2B5EF4-FFF2-40B4-BE49-F238E27FC236}">
                <a16:creationId xmlns:a16="http://schemas.microsoft.com/office/drawing/2014/main" id="{64B14E83-3D7F-A2F7-E288-54691FAEE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795" y="5547034"/>
            <a:ext cx="4020989" cy="1189642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032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7DE669-25FD-F19C-81E0-E71E5EBE2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F2E242-B24D-EC84-2324-75B8BA555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4179"/>
          </a:xfrm>
        </p:spPr>
        <p:txBody>
          <a:bodyPr/>
          <a:lstStyle/>
          <a:p>
            <a:pPr algn="ctr"/>
            <a:r>
              <a:rPr lang="en-AU" b="1" dirty="0"/>
              <a:t>Why Lasers?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5354BD-9596-5C75-C22B-145A1D4C86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53" y="1706208"/>
            <a:ext cx="5330716" cy="207191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26" name="Picture 2" descr="Chemical Physics | Details">
            <a:extLst>
              <a:ext uri="{FF2B5EF4-FFF2-40B4-BE49-F238E27FC236}">
                <a16:creationId xmlns:a16="http://schemas.microsoft.com/office/drawing/2014/main" id="{8DD5F84B-9D2D-39F4-CDA9-A1F348C53F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62" t="9041" r="3434" b="4902"/>
          <a:stretch>
            <a:fillRect/>
          </a:stretch>
        </p:blipFill>
        <p:spPr bwMode="auto">
          <a:xfrm>
            <a:off x="3118036" y="4858143"/>
            <a:ext cx="1731645" cy="170999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hemical Physics | Details">
            <a:extLst>
              <a:ext uri="{FF2B5EF4-FFF2-40B4-BE49-F238E27FC236}">
                <a16:creationId xmlns:a16="http://schemas.microsoft.com/office/drawing/2014/main" id="{9B978431-FDAC-B2DF-37F2-961D656887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9" t="6451" r="52581" b="4333"/>
          <a:stretch>
            <a:fillRect/>
          </a:stretch>
        </p:blipFill>
        <p:spPr bwMode="auto">
          <a:xfrm>
            <a:off x="460974" y="4858143"/>
            <a:ext cx="1904174" cy="177117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Q&amp;A: Infinity Mirrors – SKY LIGHTS">
            <a:extLst>
              <a:ext uri="{FF2B5EF4-FFF2-40B4-BE49-F238E27FC236}">
                <a16:creationId xmlns:a16="http://schemas.microsoft.com/office/drawing/2014/main" id="{EF47DC67-A4BA-0553-594B-3AE09F838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036" y="4632211"/>
            <a:ext cx="2973419" cy="193593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oughSF: Lasers, Mirrors and Star Pyramids">
            <a:extLst>
              <a:ext uri="{FF2B5EF4-FFF2-40B4-BE49-F238E27FC236}">
                <a16:creationId xmlns:a16="http://schemas.microsoft.com/office/drawing/2014/main" id="{EDE556CD-DEE8-F279-D3FF-B9167E8AE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037" y="1970639"/>
            <a:ext cx="2952750" cy="154305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4875BAD9-B09A-0BC7-0015-E5B3C616D48E}"/>
              </a:ext>
            </a:extLst>
          </p:cNvPr>
          <p:cNvSpPr txBox="1">
            <a:spLocks/>
          </p:cNvSpPr>
          <p:nvPr/>
        </p:nvSpPr>
        <p:spPr>
          <a:xfrm>
            <a:off x="954780" y="1384790"/>
            <a:ext cx="3981767" cy="321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b="1" dirty="0"/>
              <a:t>Light is a </a:t>
            </a:r>
            <a:r>
              <a:rPr lang="en-AU" sz="2000" b="1" i="1" dirty="0"/>
              <a:t>wave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7EB0FB5-211A-EBF8-6C0A-AA467688327D}"/>
              </a:ext>
            </a:extLst>
          </p:cNvPr>
          <p:cNvSpPr txBox="1">
            <a:spLocks/>
          </p:cNvSpPr>
          <p:nvPr/>
        </p:nvSpPr>
        <p:spPr>
          <a:xfrm>
            <a:off x="62987" y="3912956"/>
            <a:ext cx="5472182" cy="8715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b="1" dirty="0"/>
              <a:t>Tiny changes in path length create measurable differences in interference patterns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09BB31A-C16E-5A43-996B-DFF62E9A1237}"/>
              </a:ext>
            </a:extLst>
          </p:cNvPr>
          <p:cNvSpPr txBox="1">
            <a:spLocks/>
          </p:cNvSpPr>
          <p:nvPr/>
        </p:nvSpPr>
        <p:spPr>
          <a:xfrm>
            <a:off x="7908036" y="1274957"/>
            <a:ext cx="3146748" cy="449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b="1" dirty="0"/>
              <a:t>Lasers can </a:t>
            </a:r>
            <a:r>
              <a:rPr lang="en-AU" sz="2000" b="1" u="sng" dirty="0"/>
              <a:t>reflect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9C783F66-4E5E-746B-1BEB-44C72C88C64C}"/>
              </a:ext>
            </a:extLst>
          </p:cNvPr>
          <p:cNvSpPr txBox="1">
            <a:spLocks/>
          </p:cNvSpPr>
          <p:nvPr/>
        </p:nvSpPr>
        <p:spPr>
          <a:xfrm>
            <a:off x="6931153" y="3778120"/>
            <a:ext cx="4533844" cy="7481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2000" b="1" dirty="0"/>
              <a:t>Lets us fold the path back on itself to make a really long ruler</a:t>
            </a:r>
            <a:endParaRPr lang="en-AU" sz="2000" b="1" u="sng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F33C57-1A64-C312-D83B-DA7F53C29B48}"/>
              </a:ext>
            </a:extLst>
          </p:cNvPr>
          <p:cNvCxnSpPr/>
          <p:nvPr/>
        </p:nvCxnSpPr>
        <p:spPr>
          <a:xfrm>
            <a:off x="6096000" y="1440830"/>
            <a:ext cx="0" cy="51884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040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AC0D14-7D47-E355-D476-795381FC3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LIGO | Livingston">
            <a:extLst>
              <a:ext uri="{FF2B5EF4-FFF2-40B4-BE49-F238E27FC236}">
                <a16:creationId xmlns:a16="http://schemas.microsoft.com/office/drawing/2014/main" id="{96F707EB-E925-2411-5582-6CA20FB8F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579" y="1704059"/>
            <a:ext cx="4250421" cy="2032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IGO | Hanford">
            <a:extLst>
              <a:ext uri="{FF2B5EF4-FFF2-40B4-BE49-F238E27FC236}">
                <a16:creationId xmlns:a16="http://schemas.microsoft.com/office/drawing/2014/main" id="{1605EAE6-0B93-B2CD-9D0A-FFC3E9268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704059"/>
            <a:ext cx="4250421" cy="2032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LIGO-F0900035-v2: LIGO Logo">
            <a:extLst>
              <a:ext uri="{FF2B5EF4-FFF2-40B4-BE49-F238E27FC236}">
                <a16:creationId xmlns:a16="http://schemas.microsoft.com/office/drawing/2014/main" id="{E0FE21C6-847D-69FE-93C8-43F834CA1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579" y="1704059"/>
            <a:ext cx="850598" cy="63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The gravitational waveforms in this figure correspond to the first... |  Download Scientific Diagram">
            <a:extLst>
              <a:ext uri="{FF2B5EF4-FFF2-40B4-BE49-F238E27FC236}">
                <a16:creationId xmlns:a16="http://schemas.microsoft.com/office/drawing/2014/main" id="{83DACAAE-B7D3-219A-C363-E3C8E729AE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1" t="61791" r="17577" b="3093"/>
          <a:stretch>
            <a:fillRect/>
          </a:stretch>
        </p:blipFill>
        <p:spPr bwMode="auto">
          <a:xfrm>
            <a:off x="1319753" y="4607261"/>
            <a:ext cx="3754654" cy="202789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7E7B8E33-233F-D9BF-297C-E9D3806164D8}"/>
              </a:ext>
            </a:extLst>
          </p:cNvPr>
          <p:cNvSpPr txBox="1">
            <a:spLocks/>
          </p:cNvSpPr>
          <p:nvPr/>
        </p:nvSpPr>
        <p:spPr>
          <a:xfrm>
            <a:off x="5414724" y="4898130"/>
            <a:ext cx="6095404" cy="11891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400" b="1" dirty="0"/>
              <a:t>GW150914 (10 yrs ago):</a:t>
            </a:r>
          </a:p>
          <a:p>
            <a:pPr algn="ctr"/>
            <a:r>
              <a:rPr lang="en-AU" sz="2400" b="1" dirty="0"/>
              <a:t>The first ever recorded ‘sound’ of two black holes colliding</a:t>
            </a: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A583854-DEB9-FED6-4D06-14F4E58DA567}"/>
              </a:ext>
            </a:extLst>
          </p:cNvPr>
          <p:cNvSpPr txBox="1">
            <a:spLocks/>
          </p:cNvSpPr>
          <p:nvPr/>
        </p:nvSpPr>
        <p:spPr>
          <a:xfrm>
            <a:off x="1024424" y="3726982"/>
            <a:ext cx="10332327" cy="8802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800" b="1" u="sng" dirty="0"/>
              <a:t>LIGO: Laser Interferometer Gravitational-Wave Observatory 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C2C60949-5F39-33E8-2DD3-513225C37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AU" b="1" dirty="0"/>
              <a:t>We already did it</a:t>
            </a:r>
          </a:p>
        </p:txBody>
      </p:sp>
    </p:spTree>
    <p:extLst>
      <p:ext uri="{BB962C8B-B14F-4D97-AF65-F5344CB8AC3E}">
        <p14:creationId xmlns:p14="http://schemas.microsoft.com/office/powerpoint/2010/main" val="143184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00FF07-F9BC-C125-C871-90F28B4CD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D06E8-4405-BF72-FA23-D26E8D0E5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637"/>
            <a:ext cx="10515600" cy="1325563"/>
          </a:xfrm>
        </p:spPr>
        <p:txBody>
          <a:bodyPr/>
          <a:lstStyle/>
          <a:p>
            <a:pPr algn="ctr"/>
            <a:r>
              <a:rPr lang="en-AU" b="1" dirty="0"/>
              <a:t>Why do I care? Cosmology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700B900-15A7-3339-B750-E80F55A0D01A}"/>
              </a:ext>
            </a:extLst>
          </p:cNvPr>
          <p:cNvGrpSpPr/>
          <p:nvPr/>
        </p:nvGrpSpPr>
        <p:grpSpPr>
          <a:xfrm>
            <a:off x="474191" y="1397200"/>
            <a:ext cx="4686744" cy="4789173"/>
            <a:chOff x="474191" y="1397200"/>
            <a:chExt cx="4686744" cy="478917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F8B1BEA-58B3-8164-1418-D43EC279620B}"/>
                </a:ext>
              </a:extLst>
            </p:cNvPr>
            <p:cNvSpPr txBox="1"/>
            <p:nvPr/>
          </p:nvSpPr>
          <p:spPr>
            <a:xfrm>
              <a:off x="474191" y="4779493"/>
              <a:ext cx="4686744" cy="386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b="1" dirty="0"/>
                <a:t>The Universe is Expanding</a:t>
              </a:r>
            </a:p>
          </p:txBody>
        </p:sp>
        <p:pic>
          <p:nvPicPr>
            <p:cNvPr id="5" name="Picture 4" descr="A blue and purple spiral&#10;&#10;Description automatically generated">
              <a:extLst>
                <a:ext uri="{FF2B5EF4-FFF2-40B4-BE49-F238E27FC236}">
                  <a16:creationId xmlns:a16="http://schemas.microsoft.com/office/drawing/2014/main" id="{DDF45259-1733-7A8D-9ED7-C3EA27A58E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8426" b="75000" l="12100" r="89000">
                          <a14:foregroundMark x1="15600" y1="65463" x2="15600" y2="65463"/>
                          <a14:foregroundMark x1="12100" y1="56944" x2="12100" y2="56944"/>
                          <a14:foregroundMark x1="26100" y1="54722" x2="26100" y2="54722"/>
                          <a14:foregroundMark x1="31200" y1="74444" x2="31200" y2="74444"/>
                          <a14:foregroundMark x1="30300" y1="63241" x2="30300" y2="63241"/>
                          <a14:foregroundMark x1="86400" y1="41759" x2="86400" y2="41759"/>
                          <a14:foregroundMark x1="77300" y1="21389" x2="77300" y2="21389"/>
                          <a14:foregroundMark x1="69900" y1="18426" x2="69900" y2="18426"/>
                          <a14:foregroundMark x1="89000" y1="38333" x2="89000" y2="38333"/>
                          <a14:foregroundMark x1="35700" y1="75000" x2="35700" y2="75000"/>
                        </a14:backgroundRemoval>
                      </a14:imgEffect>
                      <a14:imgEffect>
                        <a14:sharpenSoften amount="100000"/>
                      </a14:imgEffect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4" t="15605" r="5588" b="19305"/>
            <a:stretch/>
          </p:blipFill>
          <p:spPr>
            <a:xfrm>
              <a:off x="2603592" y="3137875"/>
              <a:ext cx="818685" cy="644136"/>
            </a:xfrm>
            <a:prstGeom prst="rect">
              <a:avLst/>
            </a:prstGeom>
          </p:spPr>
        </p:pic>
        <p:pic>
          <p:nvPicPr>
            <p:cNvPr id="6" name="Picture 5" descr="A blue and purple spiral&#10;&#10;Description automatically generated">
              <a:extLst>
                <a:ext uri="{FF2B5EF4-FFF2-40B4-BE49-F238E27FC236}">
                  <a16:creationId xmlns:a16="http://schemas.microsoft.com/office/drawing/2014/main" id="{FA2E1AE1-0A28-FD2B-CC81-BE04FE5D1B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8426" b="75000" l="12100" r="89000">
                          <a14:foregroundMark x1="15600" y1="65463" x2="15600" y2="65463"/>
                          <a14:foregroundMark x1="12100" y1="56944" x2="12100" y2="56944"/>
                          <a14:foregroundMark x1="26100" y1="54722" x2="26100" y2="54722"/>
                          <a14:foregroundMark x1="31200" y1="74444" x2="31200" y2="74444"/>
                          <a14:foregroundMark x1="30300" y1="63241" x2="30300" y2="63241"/>
                          <a14:foregroundMark x1="86400" y1="41759" x2="86400" y2="41759"/>
                          <a14:foregroundMark x1="77300" y1="21389" x2="77300" y2="21389"/>
                          <a14:foregroundMark x1="69900" y1="18426" x2="69900" y2="18426"/>
                          <a14:foregroundMark x1="89000" y1="38333" x2="89000" y2="38333"/>
                          <a14:foregroundMark x1="35700" y1="75000" x2="35700" y2="75000"/>
                        </a14:backgroundRemoval>
                      </a14:imgEffect>
                      <a14:imgEffect>
                        <a14:sharpenSoften amount="100000"/>
                      </a14:imgEffect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4" t="15605" r="5588" b="19305"/>
            <a:stretch/>
          </p:blipFill>
          <p:spPr>
            <a:xfrm rot="3904317">
              <a:off x="1268232" y="1657211"/>
              <a:ext cx="535743" cy="437494"/>
            </a:xfrm>
            <a:prstGeom prst="rect">
              <a:avLst/>
            </a:prstGeom>
          </p:spPr>
        </p:pic>
        <p:pic>
          <p:nvPicPr>
            <p:cNvPr id="7" name="Picture 6" descr="A blue and purple spiral&#10;&#10;Description automatically generated">
              <a:extLst>
                <a:ext uri="{FF2B5EF4-FFF2-40B4-BE49-F238E27FC236}">
                  <a16:creationId xmlns:a16="http://schemas.microsoft.com/office/drawing/2014/main" id="{BD07BBF0-BAAD-1FCB-45AB-85702C3B4B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8426" b="75000" l="12100" r="89000">
                          <a14:foregroundMark x1="15600" y1="65463" x2="15600" y2="65463"/>
                          <a14:foregroundMark x1="12100" y1="56944" x2="12100" y2="56944"/>
                          <a14:foregroundMark x1="26100" y1="54722" x2="26100" y2="54722"/>
                          <a14:foregroundMark x1="31200" y1="74444" x2="31200" y2="74444"/>
                          <a14:foregroundMark x1="30300" y1="63241" x2="30300" y2="63241"/>
                          <a14:foregroundMark x1="86400" y1="41759" x2="86400" y2="41759"/>
                          <a14:foregroundMark x1="77300" y1="21389" x2="77300" y2="21389"/>
                          <a14:foregroundMark x1="69900" y1="18426" x2="69900" y2="18426"/>
                          <a14:foregroundMark x1="89000" y1="38333" x2="89000" y2="38333"/>
                          <a14:foregroundMark x1="35700" y1="75000" x2="35700" y2="75000"/>
                        </a14:backgroundRemoval>
                      </a14:imgEffect>
                      <a14:imgEffect>
                        <a14:sharpenSoften amount="100000"/>
                      </a14:imgEffect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4" t="15605" r="5588" b="19305"/>
            <a:stretch/>
          </p:blipFill>
          <p:spPr>
            <a:xfrm rot="14801988">
              <a:off x="4232582" y="1446325"/>
              <a:ext cx="535743" cy="437494"/>
            </a:xfrm>
            <a:prstGeom prst="rect">
              <a:avLst/>
            </a:prstGeom>
          </p:spPr>
        </p:pic>
        <p:pic>
          <p:nvPicPr>
            <p:cNvPr id="8" name="Picture 7" descr="A blue and purple spiral&#10;&#10;Description automatically generated">
              <a:extLst>
                <a:ext uri="{FF2B5EF4-FFF2-40B4-BE49-F238E27FC236}">
                  <a16:creationId xmlns:a16="http://schemas.microsoft.com/office/drawing/2014/main" id="{A25420FD-53D2-692A-252D-B65E5EAB10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8426" b="75000" l="12100" r="89000">
                          <a14:foregroundMark x1="15600" y1="65463" x2="15600" y2="65463"/>
                          <a14:foregroundMark x1="12100" y1="56944" x2="12100" y2="56944"/>
                          <a14:foregroundMark x1="26100" y1="54722" x2="26100" y2="54722"/>
                          <a14:foregroundMark x1="31200" y1="74444" x2="31200" y2="74444"/>
                          <a14:foregroundMark x1="30300" y1="63241" x2="30300" y2="63241"/>
                          <a14:foregroundMark x1="86400" y1="41759" x2="86400" y2="41759"/>
                          <a14:foregroundMark x1="77300" y1="21389" x2="77300" y2="21389"/>
                          <a14:foregroundMark x1="69900" y1="18426" x2="69900" y2="18426"/>
                          <a14:foregroundMark x1="89000" y1="38333" x2="89000" y2="38333"/>
                          <a14:foregroundMark x1="35700" y1="75000" x2="35700" y2="75000"/>
                        </a14:backgroundRemoval>
                      </a14:imgEffect>
                      <a14:imgEffect>
                        <a14:sharpenSoften amount="100000"/>
                      </a14:imgEffect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4" t="15605" r="5588" b="19305"/>
            <a:stretch/>
          </p:blipFill>
          <p:spPr>
            <a:xfrm rot="18580324">
              <a:off x="3985865" y="3584454"/>
              <a:ext cx="535743" cy="437494"/>
            </a:xfrm>
            <a:prstGeom prst="rect">
              <a:avLst/>
            </a:prstGeom>
          </p:spPr>
        </p:pic>
        <p:pic>
          <p:nvPicPr>
            <p:cNvPr id="9" name="Picture 8" descr="A blue and purple spiral&#10;&#10;Description automatically generated">
              <a:extLst>
                <a:ext uri="{FF2B5EF4-FFF2-40B4-BE49-F238E27FC236}">
                  <a16:creationId xmlns:a16="http://schemas.microsoft.com/office/drawing/2014/main" id="{5809BEA2-2736-6D6E-ADDB-34BC1294BC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8426" b="75000" l="12100" r="89000">
                          <a14:foregroundMark x1="15600" y1="65463" x2="15600" y2="65463"/>
                          <a14:foregroundMark x1="12100" y1="56944" x2="12100" y2="56944"/>
                          <a14:foregroundMark x1="26100" y1="54722" x2="26100" y2="54722"/>
                          <a14:foregroundMark x1="31200" y1="74444" x2="31200" y2="74444"/>
                          <a14:foregroundMark x1="30300" y1="63241" x2="30300" y2="63241"/>
                          <a14:foregroundMark x1="86400" y1="41759" x2="86400" y2="41759"/>
                          <a14:foregroundMark x1="77300" y1="21389" x2="77300" y2="21389"/>
                          <a14:foregroundMark x1="69900" y1="18426" x2="69900" y2="18426"/>
                          <a14:foregroundMark x1="89000" y1="38333" x2="89000" y2="38333"/>
                          <a14:foregroundMark x1="35700" y1="75000" x2="35700" y2="75000"/>
                        </a14:backgroundRemoval>
                      </a14:imgEffect>
                      <a14:imgEffect>
                        <a14:sharpenSoften amount="100000"/>
                      </a14:imgEffect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4" t="15605" r="5588" b="19305"/>
            <a:stretch/>
          </p:blipFill>
          <p:spPr>
            <a:xfrm rot="5134484">
              <a:off x="2788844" y="2259636"/>
              <a:ext cx="535743" cy="437494"/>
            </a:xfrm>
            <a:prstGeom prst="rect">
              <a:avLst/>
            </a:prstGeom>
          </p:spPr>
        </p:pic>
        <p:pic>
          <p:nvPicPr>
            <p:cNvPr id="11" name="Picture 10" descr="A blue and purple spiral&#10;&#10;Description automatically generated">
              <a:extLst>
                <a:ext uri="{FF2B5EF4-FFF2-40B4-BE49-F238E27FC236}">
                  <a16:creationId xmlns:a16="http://schemas.microsoft.com/office/drawing/2014/main" id="{C2D3D7DD-1998-DFC0-A759-802E101B95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8426" b="75000" l="12100" r="89000">
                          <a14:foregroundMark x1="15600" y1="65463" x2="15600" y2="65463"/>
                          <a14:foregroundMark x1="12100" y1="56944" x2="12100" y2="56944"/>
                          <a14:foregroundMark x1="26100" y1="54722" x2="26100" y2="54722"/>
                          <a14:foregroundMark x1="31200" y1="74444" x2="31200" y2="74444"/>
                          <a14:foregroundMark x1="30300" y1="63241" x2="30300" y2="63241"/>
                          <a14:foregroundMark x1="86400" y1="41759" x2="86400" y2="41759"/>
                          <a14:foregroundMark x1="77300" y1="21389" x2="77300" y2="21389"/>
                          <a14:foregroundMark x1="69900" y1="18426" x2="69900" y2="18426"/>
                          <a14:foregroundMark x1="89000" y1="38333" x2="89000" y2="38333"/>
                          <a14:foregroundMark x1="35700" y1="75000" x2="35700" y2="75000"/>
                        </a14:backgroundRemoval>
                      </a14:imgEffect>
                      <a14:imgEffect>
                        <a14:sharpenSoften amount="100000"/>
                      </a14:imgEffect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4" t="15605" r="5588" b="19305"/>
            <a:stretch/>
          </p:blipFill>
          <p:spPr>
            <a:xfrm rot="10800000">
              <a:off x="1664681" y="4083993"/>
              <a:ext cx="545800" cy="429432"/>
            </a:xfrm>
            <a:prstGeom prst="rect">
              <a:avLst/>
            </a:prstGeom>
          </p:spPr>
        </p:pic>
        <p:pic>
          <p:nvPicPr>
            <p:cNvPr id="14" name="Picture 13" descr="A blue and purple spiral&#10;&#10;Description automatically generated">
              <a:extLst>
                <a:ext uri="{FF2B5EF4-FFF2-40B4-BE49-F238E27FC236}">
                  <a16:creationId xmlns:a16="http://schemas.microsoft.com/office/drawing/2014/main" id="{8BAE88D4-272C-8C82-860F-22B2D10D0B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8426" b="75000" l="12100" r="89000">
                          <a14:foregroundMark x1="15600" y1="65463" x2="15600" y2="65463"/>
                          <a14:foregroundMark x1="12100" y1="56944" x2="12100" y2="56944"/>
                          <a14:foregroundMark x1="26100" y1="54722" x2="26100" y2="54722"/>
                          <a14:foregroundMark x1="31200" y1="74444" x2="31200" y2="74444"/>
                          <a14:foregroundMark x1="30300" y1="63241" x2="30300" y2="63241"/>
                          <a14:foregroundMark x1="86400" y1="41759" x2="86400" y2="41759"/>
                          <a14:foregroundMark x1="77300" y1="21389" x2="77300" y2="21389"/>
                          <a14:foregroundMark x1="69900" y1="18426" x2="69900" y2="18426"/>
                          <a14:foregroundMark x1="89000" y1="38333" x2="89000" y2="38333"/>
                          <a14:foregroundMark x1="35700" y1="75000" x2="35700" y2="75000"/>
                        </a14:backgroundRemoval>
                      </a14:imgEffect>
                      <a14:imgEffect>
                        <a14:sharpenSoften amount="100000"/>
                      </a14:imgEffect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4" t="15605" r="5588" b="19305"/>
            <a:stretch/>
          </p:blipFill>
          <p:spPr>
            <a:xfrm rot="15733146">
              <a:off x="3104509" y="4167785"/>
              <a:ext cx="535743" cy="437494"/>
            </a:xfrm>
            <a:prstGeom prst="rect">
              <a:avLst/>
            </a:prstGeom>
          </p:spPr>
        </p:pic>
        <p:pic>
          <p:nvPicPr>
            <p:cNvPr id="15" name="Picture 14" descr="A blue and purple spiral&#10;&#10;Description automatically generated">
              <a:extLst>
                <a:ext uri="{FF2B5EF4-FFF2-40B4-BE49-F238E27FC236}">
                  <a16:creationId xmlns:a16="http://schemas.microsoft.com/office/drawing/2014/main" id="{880FE6A6-C0E2-4C77-59DE-363A6B1F27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8426" b="75000" l="12100" r="89000">
                          <a14:foregroundMark x1="15600" y1="65463" x2="15600" y2="65463"/>
                          <a14:foregroundMark x1="12100" y1="56944" x2="12100" y2="56944"/>
                          <a14:foregroundMark x1="26100" y1="54722" x2="26100" y2="54722"/>
                          <a14:foregroundMark x1="31200" y1="74444" x2="31200" y2="74444"/>
                          <a14:foregroundMark x1="30300" y1="63241" x2="30300" y2="63241"/>
                          <a14:foregroundMark x1="86400" y1="41759" x2="86400" y2="41759"/>
                          <a14:foregroundMark x1="77300" y1="21389" x2="77300" y2="21389"/>
                          <a14:foregroundMark x1="69900" y1="18426" x2="69900" y2="18426"/>
                          <a14:foregroundMark x1="89000" y1="38333" x2="89000" y2="38333"/>
                          <a14:foregroundMark x1="35700" y1="75000" x2="35700" y2="75000"/>
                        </a14:backgroundRemoval>
                      </a14:imgEffect>
                      <a14:imgEffect>
                        <a14:sharpenSoften amount="100000"/>
                      </a14:imgEffect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4" t="15605" r="5588" b="19305"/>
            <a:stretch/>
          </p:blipFill>
          <p:spPr>
            <a:xfrm rot="19433118">
              <a:off x="1299204" y="2902420"/>
              <a:ext cx="545800" cy="429432"/>
            </a:xfrm>
            <a:prstGeom prst="rect">
              <a:avLst/>
            </a:prstGeom>
          </p:spPr>
        </p:pic>
        <p:pic>
          <p:nvPicPr>
            <p:cNvPr id="16" name="Picture 15" descr="A blue and purple spiral&#10;&#10;Description automatically generated">
              <a:extLst>
                <a:ext uri="{FF2B5EF4-FFF2-40B4-BE49-F238E27FC236}">
                  <a16:creationId xmlns:a16="http://schemas.microsoft.com/office/drawing/2014/main" id="{F1D3EEB0-3AE1-C92B-DF03-0015C3E9DB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8426" b="75000" l="12100" r="89000">
                          <a14:foregroundMark x1="15600" y1="65463" x2="15600" y2="65463"/>
                          <a14:foregroundMark x1="12100" y1="56944" x2="12100" y2="56944"/>
                          <a14:foregroundMark x1="26100" y1="54722" x2="26100" y2="54722"/>
                          <a14:foregroundMark x1="31200" y1="74444" x2="31200" y2="74444"/>
                          <a14:foregroundMark x1="30300" y1="63241" x2="30300" y2="63241"/>
                          <a14:foregroundMark x1="86400" y1="41759" x2="86400" y2="41759"/>
                          <a14:foregroundMark x1="77300" y1="21389" x2="77300" y2="21389"/>
                          <a14:foregroundMark x1="69900" y1="18426" x2="69900" y2="18426"/>
                          <a14:foregroundMark x1="89000" y1="38333" x2="89000" y2="38333"/>
                          <a14:foregroundMark x1="35700" y1="75000" x2="35700" y2="75000"/>
                        </a14:backgroundRemoval>
                      </a14:imgEffect>
                      <a14:imgEffect>
                        <a14:sharpenSoften amount="100000"/>
                      </a14:imgEffect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4" t="15605" r="5588" b="19305"/>
            <a:stretch/>
          </p:blipFill>
          <p:spPr>
            <a:xfrm rot="6209689">
              <a:off x="4179232" y="2608545"/>
              <a:ext cx="535743" cy="437494"/>
            </a:xfrm>
            <a:prstGeom prst="rect">
              <a:avLst/>
            </a:prstGeom>
          </p:spPr>
        </p:pic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F7A61DE-86B9-F705-A0AB-6E525CB6D59F}"/>
                </a:ext>
              </a:extLst>
            </p:cNvPr>
            <p:cNvCxnSpPr>
              <a:cxnSpLocks/>
              <a:stCxn id="5" idx="0"/>
              <a:endCxn id="9" idx="3"/>
            </p:cNvCxnSpPr>
            <p:nvPr/>
          </p:nvCxnSpPr>
          <p:spPr>
            <a:xfrm flipV="1">
              <a:off x="3012935" y="2745456"/>
              <a:ext cx="64837" cy="392419"/>
            </a:xfrm>
            <a:prstGeom prst="straightConnector1">
              <a:avLst/>
            </a:prstGeom>
            <a:ln w="635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8D4EA5EF-015D-41F8-B0CD-764FD752BDD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49494" y="3233212"/>
              <a:ext cx="641231" cy="145719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A3AB9C4-8286-931C-2C4F-99E3F13308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58794" y="1930062"/>
              <a:ext cx="889087" cy="1187074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312E6180-1B4D-B06F-5A6C-8458ACB370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94276" y="2970949"/>
              <a:ext cx="676436" cy="407982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278690D-FE1C-2A1F-E2B4-E239522FC213}"/>
                </a:ext>
              </a:extLst>
            </p:cNvPr>
            <p:cNvCxnSpPr>
              <a:cxnSpLocks/>
            </p:cNvCxnSpPr>
            <p:nvPr/>
          </p:nvCxnSpPr>
          <p:spPr>
            <a:xfrm>
              <a:off x="3172643" y="3759345"/>
              <a:ext cx="72233" cy="234227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78281D9-0FE5-BB85-186D-11C6641ED8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10481" y="3710877"/>
              <a:ext cx="356994" cy="338501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D0AFBD41-23F2-F7D5-44D7-0C89B61A55E8}"/>
                </a:ext>
              </a:extLst>
            </p:cNvPr>
            <p:cNvCxnSpPr>
              <a:cxnSpLocks/>
            </p:cNvCxnSpPr>
            <p:nvPr/>
          </p:nvCxnSpPr>
          <p:spPr>
            <a:xfrm>
              <a:off x="3422277" y="3541627"/>
              <a:ext cx="488870" cy="176914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B6A04B95-6D8B-0E8F-EA46-90809FD3E70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77495" y="2194742"/>
              <a:ext cx="838822" cy="103255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13F5F3B-A077-6FC0-BA40-E02731E80428}"/>
                </a:ext>
              </a:extLst>
            </p:cNvPr>
            <p:cNvSpPr txBox="1"/>
            <p:nvPr/>
          </p:nvSpPr>
          <p:spPr>
            <a:xfrm>
              <a:off x="474191" y="5540042"/>
              <a:ext cx="46867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b="1" dirty="0"/>
                <a:t>Knowing how fast tells us the </a:t>
              </a:r>
              <a:r>
                <a:rPr lang="en-AU" b="1" u="sng" dirty="0"/>
                <a:t>age</a:t>
              </a:r>
              <a:r>
                <a:rPr lang="en-AU" b="1" dirty="0"/>
                <a:t> of the Universe</a:t>
              </a:r>
            </a:p>
          </p:txBody>
        </p:sp>
      </p:grpSp>
      <p:pic>
        <p:nvPicPr>
          <p:cNvPr id="5122" name="Picture 2" descr="Cosmic microwave background | Electromagnetic Radiation &amp; Big Bang Theory |  Britannica">
            <a:extLst>
              <a:ext uri="{FF2B5EF4-FFF2-40B4-BE49-F238E27FC236}">
                <a16:creationId xmlns:a16="http://schemas.microsoft.com/office/drawing/2014/main" id="{0DAA8648-65CA-10C5-E172-F7266D68A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010" y="4704214"/>
            <a:ext cx="4164297" cy="208214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Supernova | Definition, Types, &amp; Facts | Britannica">
            <a:extLst>
              <a:ext uri="{FF2B5EF4-FFF2-40B4-BE49-F238E27FC236}">
                <a16:creationId xmlns:a16="http://schemas.microsoft.com/office/drawing/2014/main" id="{08BBEC3F-ED41-9547-5800-DAF7F9CA9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78" y="1555721"/>
            <a:ext cx="2707517" cy="255514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52A2D977-3E96-8192-0799-2261501B7891}"/>
              </a:ext>
            </a:extLst>
          </p:cNvPr>
          <p:cNvSpPr txBox="1"/>
          <p:nvPr/>
        </p:nvSpPr>
        <p:spPr>
          <a:xfrm>
            <a:off x="8321041" y="2193806"/>
            <a:ext cx="3475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Supernovae: </a:t>
            </a:r>
            <a:br>
              <a:rPr lang="en-AU" b="1" dirty="0"/>
            </a:br>
            <a:r>
              <a:rPr lang="en-AU" b="1" dirty="0"/>
              <a:t>Bright explosions from dying stars let us map out expansion history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BB1E5AA-F731-1CF6-7BFD-E849FA3AA14C}"/>
              </a:ext>
            </a:extLst>
          </p:cNvPr>
          <p:cNvSpPr txBox="1"/>
          <p:nvPr/>
        </p:nvSpPr>
        <p:spPr>
          <a:xfrm>
            <a:off x="5393597" y="4035222"/>
            <a:ext cx="6403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The Cosmic Microwave Background (CMB): </a:t>
            </a:r>
            <a:br>
              <a:rPr lang="en-AU" b="1" dirty="0"/>
            </a:br>
            <a:r>
              <a:rPr lang="en-AU" b="1" dirty="0"/>
              <a:t>An old picture of the young universe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0BBAB56-EE4B-EE4B-4488-4E474AEBE770}"/>
              </a:ext>
            </a:extLst>
          </p:cNvPr>
          <p:cNvSpPr txBox="1"/>
          <p:nvPr/>
        </p:nvSpPr>
        <p:spPr>
          <a:xfrm>
            <a:off x="6763103" y="1235746"/>
            <a:ext cx="4312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/>
              <a:t>How do we measure this?</a:t>
            </a:r>
          </a:p>
        </p:txBody>
      </p:sp>
    </p:spTree>
    <p:extLst>
      <p:ext uri="{BB962C8B-B14F-4D97-AF65-F5344CB8AC3E}">
        <p14:creationId xmlns:p14="http://schemas.microsoft.com/office/powerpoint/2010/main" val="3240544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641357-1F74-853B-8E37-C31C1D1EB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E2C1B-7106-E8E7-A2DF-408DABDB7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637"/>
            <a:ext cx="10515600" cy="1325563"/>
          </a:xfrm>
        </p:spPr>
        <p:txBody>
          <a:bodyPr/>
          <a:lstStyle/>
          <a:p>
            <a:pPr algn="ctr"/>
            <a:r>
              <a:rPr lang="en-AU" b="1" dirty="0"/>
              <a:t>The Problem: Really Precise Measurements That </a:t>
            </a:r>
            <a:r>
              <a:rPr lang="en-AU" b="1" i="1" dirty="0"/>
              <a:t>Don’t Line Up</a:t>
            </a:r>
            <a:endParaRPr lang="en-AU" b="1" dirty="0"/>
          </a:p>
        </p:txBody>
      </p:sp>
      <p:pic>
        <p:nvPicPr>
          <p:cNvPr id="30" name="Content Placeholder 6">
            <a:extLst>
              <a:ext uri="{FF2B5EF4-FFF2-40B4-BE49-F238E27FC236}">
                <a16:creationId xmlns:a16="http://schemas.microsoft.com/office/drawing/2014/main" id="{5C9C5996-9250-46F0-11CA-911B3AE21E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23" y="2323353"/>
            <a:ext cx="4408646" cy="3271268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FFDAC572-1BB0-A977-0094-419B69E527AB}"/>
              </a:ext>
            </a:extLst>
          </p:cNvPr>
          <p:cNvGrpSpPr/>
          <p:nvPr/>
        </p:nvGrpSpPr>
        <p:grpSpPr>
          <a:xfrm>
            <a:off x="6841613" y="2473196"/>
            <a:ext cx="4512187" cy="3005117"/>
            <a:chOff x="6841613" y="2522480"/>
            <a:chExt cx="4512187" cy="3005117"/>
          </a:xfrm>
        </p:grpSpPr>
        <p:pic>
          <p:nvPicPr>
            <p:cNvPr id="27" name="Content Placeholder 8">
              <a:extLst>
                <a:ext uri="{FF2B5EF4-FFF2-40B4-BE49-F238E27FC236}">
                  <a16:creationId xmlns:a16="http://schemas.microsoft.com/office/drawing/2014/main" id="{C1D5C8CF-810F-AEDA-C42E-901D66D76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1613" y="2522480"/>
              <a:ext cx="4512187" cy="3005117"/>
            </a:xfrm>
            <a:prstGeom prst="rect">
              <a:avLst/>
            </a:prstGeom>
          </p:spPr>
        </p:pic>
        <p:sp>
          <p:nvSpPr>
            <p:cNvPr id="28" name="Title 1">
              <a:extLst>
                <a:ext uri="{FF2B5EF4-FFF2-40B4-BE49-F238E27FC236}">
                  <a16:creationId xmlns:a16="http://schemas.microsoft.com/office/drawing/2014/main" id="{CD37D0B9-C58E-F5C0-BE45-1CBD09C6B1DB}"/>
                </a:ext>
              </a:extLst>
            </p:cNvPr>
            <p:cNvSpPr txBox="1">
              <a:spLocks/>
            </p:cNvSpPr>
            <p:nvPr/>
          </p:nvSpPr>
          <p:spPr>
            <a:xfrm>
              <a:off x="7059212" y="4804178"/>
              <a:ext cx="1512059" cy="4035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 fontScale="55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AU" b="1" dirty="0">
                  <a:solidFill>
                    <a:schemeClr val="bg1"/>
                  </a:solidFill>
                </a:rPr>
                <a:t>CMB</a:t>
              </a:r>
            </a:p>
          </p:txBody>
        </p:sp>
        <p:sp>
          <p:nvSpPr>
            <p:cNvPr id="29" name="Title 1">
              <a:extLst>
                <a:ext uri="{FF2B5EF4-FFF2-40B4-BE49-F238E27FC236}">
                  <a16:creationId xmlns:a16="http://schemas.microsoft.com/office/drawing/2014/main" id="{4E1D775C-1CAE-AD7A-B205-962B57B84C04}"/>
                </a:ext>
              </a:extLst>
            </p:cNvPr>
            <p:cNvSpPr txBox="1">
              <a:spLocks/>
            </p:cNvSpPr>
            <p:nvPr/>
          </p:nvSpPr>
          <p:spPr>
            <a:xfrm>
              <a:off x="8838472" y="2628509"/>
              <a:ext cx="2034601" cy="40358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 fontScale="55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AU" b="1" dirty="0">
                  <a:solidFill>
                    <a:schemeClr val="bg1"/>
                  </a:solidFill>
                </a:rPr>
                <a:t>Supernovae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38560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21DF76-328F-50F9-62E0-AC2084747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694A9-EF0E-92D9-85B6-C8AFA6C30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b="1" dirty="0"/>
              <a:t>The Pitch of the Gravitational Wave Is a Speedometer</a:t>
            </a:r>
          </a:p>
        </p:txBody>
      </p:sp>
      <p:pic>
        <p:nvPicPr>
          <p:cNvPr id="4100" name="Picture 4" descr="Ambulance car in cartoon style for kids – Royalty-Free Vector | VectorStock">
            <a:extLst>
              <a:ext uri="{FF2B5EF4-FFF2-40B4-BE49-F238E27FC236}">
                <a16:creationId xmlns:a16="http://schemas.microsoft.com/office/drawing/2014/main" id="{2F40DC39-DDAA-65E7-9F8D-239BC29C26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5" t="19232" r="5909" b="27517"/>
          <a:stretch>
            <a:fillRect/>
          </a:stretch>
        </p:blipFill>
        <p:spPr bwMode="auto">
          <a:xfrm>
            <a:off x="6477374" y="2794040"/>
            <a:ext cx="4011368" cy="2595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Standard Siren Updates from the Latest LIGO-Virgo Gravitational-Wave  Catalog | astrobites">
            <a:extLst>
              <a:ext uri="{FF2B5EF4-FFF2-40B4-BE49-F238E27FC236}">
                <a16:creationId xmlns:a16="http://schemas.microsoft.com/office/drawing/2014/main" id="{9776D2BC-7784-51E3-8B20-56AF9768E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20" y="2454860"/>
            <a:ext cx="4393302" cy="274581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9B82FE14-2301-FFDE-EBAA-93A5268EDD2F}"/>
              </a:ext>
            </a:extLst>
          </p:cNvPr>
          <p:cNvGrpSpPr/>
          <p:nvPr/>
        </p:nvGrpSpPr>
        <p:grpSpPr>
          <a:xfrm>
            <a:off x="5513904" y="1988756"/>
            <a:ext cx="1080428" cy="4205921"/>
            <a:chOff x="5768428" y="1800220"/>
            <a:chExt cx="1080428" cy="4205921"/>
          </a:xfrm>
        </p:grpSpPr>
        <p:sp>
          <p:nvSpPr>
            <p:cNvPr id="10" name="Moon 9">
              <a:extLst>
                <a:ext uri="{FF2B5EF4-FFF2-40B4-BE49-F238E27FC236}">
                  <a16:creationId xmlns:a16="http://schemas.microsoft.com/office/drawing/2014/main" id="{38ED0A3F-D6AC-2154-C5BC-A74AF11CD480}"/>
                </a:ext>
              </a:extLst>
            </p:cNvPr>
            <p:cNvSpPr/>
            <p:nvPr/>
          </p:nvSpPr>
          <p:spPr>
            <a:xfrm>
              <a:off x="5768428" y="1800220"/>
              <a:ext cx="929487" cy="4205921"/>
            </a:xfrm>
            <a:prstGeom prst="moon">
              <a:avLst>
                <a:gd name="adj" fmla="val 11000"/>
              </a:avLst>
            </a:prstGeom>
            <a:solidFill>
              <a:srgbClr val="36368E">
                <a:alpha val="37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" name="Moon 11">
              <a:extLst>
                <a:ext uri="{FF2B5EF4-FFF2-40B4-BE49-F238E27FC236}">
                  <a16:creationId xmlns:a16="http://schemas.microsoft.com/office/drawing/2014/main" id="{0CE9C9CC-91FC-640A-E2DB-BB8F6F2F07E5}"/>
                </a:ext>
              </a:extLst>
            </p:cNvPr>
            <p:cNvSpPr/>
            <p:nvPr/>
          </p:nvSpPr>
          <p:spPr>
            <a:xfrm>
              <a:off x="6009984" y="2346740"/>
              <a:ext cx="687931" cy="3112882"/>
            </a:xfrm>
            <a:prstGeom prst="moon">
              <a:avLst>
                <a:gd name="adj" fmla="val 11000"/>
              </a:avLst>
            </a:prstGeom>
            <a:solidFill>
              <a:srgbClr val="36368E">
                <a:alpha val="58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" name="Moon 12">
              <a:extLst>
                <a:ext uri="{FF2B5EF4-FFF2-40B4-BE49-F238E27FC236}">
                  <a16:creationId xmlns:a16="http://schemas.microsoft.com/office/drawing/2014/main" id="{934AF142-B4C0-213A-B2B5-E7F8A7FD7E21}"/>
                </a:ext>
              </a:extLst>
            </p:cNvPr>
            <p:cNvSpPr/>
            <p:nvPr/>
          </p:nvSpPr>
          <p:spPr>
            <a:xfrm>
              <a:off x="6313156" y="2691162"/>
              <a:ext cx="535700" cy="2424037"/>
            </a:xfrm>
            <a:prstGeom prst="moon">
              <a:avLst>
                <a:gd name="adj" fmla="val 11000"/>
              </a:avLst>
            </a:prstGeom>
            <a:solidFill>
              <a:srgbClr val="36368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0962216-4E1A-9F97-5516-14E88A8F9D65}"/>
              </a:ext>
            </a:extLst>
          </p:cNvPr>
          <p:cNvGrpSpPr/>
          <p:nvPr/>
        </p:nvGrpSpPr>
        <p:grpSpPr>
          <a:xfrm flipH="1">
            <a:off x="9866121" y="1988755"/>
            <a:ext cx="2466309" cy="4205921"/>
            <a:chOff x="5768428" y="1800220"/>
            <a:chExt cx="1080428" cy="4205921"/>
          </a:xfrm>
        </p:grpSpPr>
        <p:sp>
          <p:nvSpPr>
            <p:cNvPr id="28" name="Moon 27">
              <a:extLst>
                <a:ext uri="{FF2B5EF4-FFF2-40B4-BE49-F238E27FC236}">
                  <a16:creationId xmlns:a16="http://schemas.microsoft.com/office/drawing/2014/main" id="{8F8738C9-3158-E4E6-B6F2-F472A568F6D2}"/>
                </a:ext>
              </a:extLst>
            </p:cNvPr>
            <p:cNvSpPr/>
            <p:nvPr/>
          </p:nvSpPr>
          <p:spPr>
            <a:xfrm>
              <a:off x="5768428" y="1800220"/>
              <a:ext cx="929487" cy="4205921"/>
            </a:xfrm>
            <a:prstGeom prst="moon">
              <a:avLst>
                <a:gd name="adj" fmla="val 11000"/>
              </a:avLst>
            </a:prstGeom>
            <a:solidFill>
              <a:srgbClr val="36368E">
                <a:alpha val="37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9" name="Moon 28">
              <a:extLst>
                <a:ext uri="{FF2B5EF4-FFF2-40B4-BE49-F238E27FC236}">
                  <a16:creationId xmlns:a16="http://schemas.microsoft.com/office/drawing/2014/main" id="{CEFBD6B0-5950-F3C4-2B51-9D7CBB27B728}"/>
                </a:ext>
              </a:extLst>
            </p:cNvPr>
            <p:cNvSpPr/>
            <p:nvPr/>
          </p:nvSpPr>
          <p:spPr>
            <a:xfrm>
              <a:off x="6009984" y="2346740"/>
              <a:ext cx="687931" cy="3112882"/>
            </a:xfrm>
            <a:prstGeom prst="moon">
              <a:avLst>
                <a:gd name="adj" fmla="val 11000"/>
              </a:avLst>
            </a:prstGeom>
            <a:solidFill>
              <a:srgbClr val="36368E">
                <a:alpha val="58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" name="Moon 29">
              <a:extLst>
                <a:ext uri="{FF2B5EF4-FFF2-40B4-BE49-F238E27FC236}">
                  <a16:creationId xmlns:a16="http://schemas.microsoft.com/office/drawing/2014/main" id="{DCFBC7CB-73A3-7516-0AA2-55BB6D97111B}"/>
                </a:ext>
              </a:extLst>
            </p:cNvPr>
            <p:cNvSpPr/>
            <p:nvPr/>
          </p:nvSpPr>
          <p:spPr>
            <a:xfrm>
              <a:off x="6313156" y="2691162"/>
              <a:ext cx="535700" cy="2424037"/>
            </a:xfrm>
            <a:prstGeom prst="moon">
              <a:avLst>
                <a:gd name="adj" fmla="val 11000"/>
              </a:avLst>
            </a:prstGeom>
            <a:solidFill>
              <a:srgbClr val="36368E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6CE1B4CE-CA8E-89FF-14EC-5074BD0B0E5E}"/>
              </a:ext>
            </a:extLst>
          </p:cNvPr>
          <p:cNvSpPr txBox="1"/>
          <p:nvPr/>
        </p:nvSpPr>
        <p:spPr>
          <a:xfrm>
            <a:off x="2048990" y="6268776"/>
            <a:ext cx="468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Moving Toward You: High Pitch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31C7F61-E2C9-9E58-8202-AB42C742FD1B}"/>
              </a:ext>
            </a:extLst>
          </p:cNvPr>
          <p:cNvSpPr txBox="1"/>
          <p:nvPr/>
        </p:nvSpPr>
        <p:spPr>
          <a:xfrm>
            <a:off x="7490330" y="1613785"/>
            <a:ext cx="468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Moving Away: Low Pitch</a:t>
            </a:r>
          </a:p>
        </p:txBody>
      </p:sp>
    </p:spTree>
    <p:extLst>
      <p:ext uri="{BB962C8B-B14F-4D97-AF65-F5344CB8AC3E}">
        <p14:creationId xmlns:p14="http://schemas.microsoft.com/office/powerpoint/2010/main" val="192741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739A60-F04E-E833-D3E4-28FEAABCA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3122FF-642D-C3BC-7BC8-E7306AAD2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b="1" dirty="0"/>
              <a:t>Why This is Hard (My Work)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B1506FA-8015-489B-5B3A-CE6F418B7D95}"/>
              </a:ext>
            </a:extLst>
          </p:cNvPr>
          <p:cNvGrpSpPr/>
          <p:nvPr/>
        </p:nvGrpSpPr>
        <p:grpSpPr>
          <a:xfrm>
            <a:off x="1364327" y="2603642"/>
            <a:ext cx="2745814" cy="2745814"/>
            <a:chOff x="905121" y="1260920"/>
            <a:chExt cx="3666879" cy="3666879"/>
          </a:xfrm>
        </p:grpSpPr>
        <p:pic>
          <p:nvPicPr>
            <p:cNvPr id="4" name="Content Placeholder 10">
              <a:extLst>
                <a:ext uri="{FF2B5EF4-FFF2-40B4-BE49-F238E27FC236}">
                  <a16:creationId xmlns:a16="http://schemas.microsoft.com/office/drawing/2014/main" id="{B987A935-793E-C32C-791E-61AB06A24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5121" y="1260920"/>
              <a:ext cx="3666879" cy="366687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0"/>
            </a:effec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F3B2BA1-D2C1-ECDB-1BE1-D929FB0F48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5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8681" y="3428999"/>
              <a:ext cx="301854" cy="301854"/>
            </a:xfrm>
            <a:prstGeom prst="rect">
              <a:avLst/>
            </a:prstGeom>
            <a:ln>
              <a:noFill/>
            </a:ln>
            <a:effectLst>
              <a:glow rad="38100">
                <a:schemeClr val="tx1">
                  <a:alpha val="74000"/>
                </a:schemeClr>
              </a:glow>
            </a:effec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EEFEDBE-E931-FBA6-EE8D-7679344BA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5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599083">
              <a:off x="2372167" y="3784061"/>
              <a:ext cx="301854" cy="301854"/>
            </a:xfrm>
            <a:prstGeom prst="rect">
              <a:avLst/>
            </a:prstGeom>
            <a:ln>
              <a:noFill/>
            </a:ln>
            <a:effectLst>
              <a:glow rad="38100">
                <a:schemeClr val="tx1">
                  <a:alpha val="74000"/>
                </a:schemeClr>
              </a:glow>
            </a:effec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2397C6F-A37E-C04D-69F3-BC7A3884C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5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826041">
              <a:off x="3337010" y="3939740"/>
              <a:ext cx="301854" cy="301854"/>
            </a:xfrm>
            <a:prstGeom prst="rect">
              <a:avLst/>
            </a:prstGeom>
            <a:ln>
              <a:noFill/>
            </a:ln>
            <a:effectLst>
              <a:glow rad="38100">
                <a:schemeClr val="tx1">
                  <a:alpha val="74000"/>
                </a:schemeClr>
              </a:glow>
            </a:effec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3334A43-ABD3-EE33-A514-15BD1698AD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5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31296">
              <a:off x="2800433" y="3911422"/>
              <a:ext cx="301854" cy="301854"/>
            </a:xfrm>
            <a:prstGeom prst="rect">
              <a:avLst/>
            </a:prstGeom>
            <a:ln>
              <a:noFill/>
            </a:ln>
            <a:effectLst>
              <a:glow rad="38100">
                <a:schemeClr val="tx1">
                  <a:alpha val="74000"/>
                </a:schemeClr>
              </a:glow>
            </a:effectLst>
          </p:spPr>
        </p:pic>
      </p:grpSp>
      <p:pic>
        <p:nvPicPr>
          <p:cNvPr id="16" name="Picture 4" descr="Standard Siren Updates from the Latest LIGO-Virgo Gravitational-Wave  Catalog | astrobites">
            <a:extLst>
              <a:ext uri="{FF2B5EF4-FFF2-40B4-BE49-F238E27FC236}">
                <a16:creationId xmlns:a16="http://schemas.microsoft.com/office/drawing/2014/main" id="{85036B76-B402-323B-9334-D55F0BC9C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867" y="2522330"/>
            <a:ext cx="4393302" cy="274581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83A16AC-03C2-9286-74C9-CF41AB3C753D}"/>
              </a:ext>
            </a:extLst>
          </p:cNvPr>
          <p:cNvSpPr txBox="1"/>
          <p:nvPr/>
        </p:nvSpPr>
        <p:spPr>
          <a:xfrm>
            <a:off x="1042110" y="1690688"/>
            <a:ext cx="3433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Hard to tell where the sound comes from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432B68-8B28-946A-5555-F7849D56DADE}"/>
              </a:ext>
            </a:extLst>
          </p:cNvPr>
          <p:cNvSpPr txBox="1"/>
          <p:nvPr/>
        </p:nvSpPr>
        <p:spPr>
          <a:xfrm>
            <a:off x="6463146" y="1690688"/>
            <a:ext cx="468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Doppler shift gives you a lower pitch, but so do heavier black holes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48327C-3460-9F30-A523-E29AD1EB69DE}"/>
              </a:ext>
            </a:extLst>
          </p:cNvPr>
          <p:cNvSpPr txBox="1"/>
          <p:nvPr/>
        </p:nvSpPr>
        <p:spPr>
          <a:xfrm>
            <a:off x="3034265" y="5715739"/>
            <a:ext cx="4686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/>
              <a:t>Need to “Play Detective” to Piece Together Loose Clues</a:t>
            </a:r>
          </a:p>
        </p:txBody>
      </p:sp>
    </p:spTree>
    <p:extLst>
      <p:ext uri="{BB962C8B-B14F-4D97-AF65-F5344CB8AC3E}">
        <p14:creationId xmlns:p14="http://schemas.microsoft.com/office/powerpoint/2010/main" val="13800032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632183-37DF-3769-FCB8-7DDF0B905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1FA7E-3463-90D5-07EB-BE5FC54A8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b="1" dirty="0"/>
              <a:t>Only the first 10 years of GWs, but…</a:t>
            </a:r>
          </a:p>
        </p:txBody>
      </p:sp>
      <p:pic>
        <p:nvPicPr>
          <p:cNvPr id="7170" name="Picture 2" descr="DESI Completes Planned 3D Map of the Universe – Berkeley Lab News Center">
            <a:extLst>
              <a:ext uri="{FF2B5EF4-FFF2-40B4-BE49-F238E27FC236}">
                <a16:creationId xmlns:a16="http://schemas.microsoft.com/office/drawing/2014/main" id="{2B5911DB-46AA-7E23-81D9-C741A02D5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909" y="1126028"/>
            <a:ext cx="8336941" cy="460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49098F9-08FC-A5EE-B1C6-8065ADC745F2}"/>
              </a:ext>
            </a:extLst>
          </p:cNvPr>
          <p:cNvSpPr txBox="1">
            <a:spLocks/>
          </p:cNvSpPr>
          <p:nvPr/>
        </p:nvSpPr>
        <p:spPr>
          <a:xfrm>
            <a:off x="1186991" y="5465027"/>
            <a:ext cx="9078798" cy="11444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800" b="1" dirty="0"/>
              <a:t>The Observable Universe</a:t>
            </a:r>
            <a:br>
              <a:rPr lang="en-AU" sz="2800" b="1" dirty="0"/>
            </a:br>
            <a:r>
              <a:rPr lang="en-AU" sz="2800" b="1" dirty="0"/>
              <a:t>(~46.5 Billion Light Year Radius)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7BC011A-A928-E7C3-56E4-8BC5641030E1}"/>
              </a:ext>
            </a:extLst>
          </p:cNvPr>
          <p:cNvCxnSpPr>
            <a:cxnSpLocks/>
          </p:cNvCxnSpPr>
          <p:nvPr/>
        </p:nvCxnSpPr>
        <p:spPr>
          <a:xfrm flipH="1" flipV="1">
            <a:off x="4590288" y="2148840"/>
            <a:ext cx="438912" cy="128015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ross 10">
            <a:extLst>
              <a:ext uri="{FF2B5EF4-FFF2-40B4-BE49-F238E27FC236}">
                <a16:creationId xmlns:a16="http://schemas.microsoft.com/office/drawing/2014/main" id="{BABFFFCE-071E-4DE0-C365-A7DD065E1099}"/>
              </a:ext>
            </a:extLst>
          </p:cNvPr>
          <p:cNvSpPr/>
          <p:nvPr/>
        </p:nvSpPr>
        <p:spPr>
          <a:xfrm rot="2692974">
            <a:off x="4418822" y="1923668"/>
            <a:ext cx="323852" cy="323852"/>
          </a:xfrm>
          <a:prstGeom prst="plus">
            <a:avLst>
              <a:gd name="adj" fmla="val 40254"/>
            </a:avLst>
          </a:prstGeom>
          <a:solidFill>
            <a:schemeClr val="tx1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16C0FF8-5DB8-1EF9-EB59-8F4A43AD49D7}"/>
              </a:ext>
            </a:extLst>
          </p:cNvPr>
          <p:cNvSpPr txBox="1">
            <a:spLocks/>
          </p:cNvSpPr>
          <p:nvPr/>
        </p:nvSpPr>
        <p:spPr>
          <a:xfrm>
            <a:off x="298262" y="1513371"/>
            <a:ext cx="3097776" cy="19156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400" b="1" u="sng" dirty="0"/>
              <a:t>GW190403</a:t>
            </a:r>
            <a:br>
              <a:rPr lang="en-AU" sz="2400" b="1" dirty="0"/>
            </a:br>
            <a:r>
              <a:rPr lang="en-AU" sz="2400" b="1" dirty="0"/>
              <a:t>27.1 Bill. Light Years </a:t>
            </a:r>
            <a:br>
              <a:rPr lang="en-AU" sz="2400" b="1" dirty="0"/>
            </a:br>
            <a:r>
              <a:rPr lang="en-AU" sz="2400" b="1" dirty="0"/>
              <a:t>Away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529FAC3-B2EB-5016-EBA0-19881A1EA1AB}"/>
              </a:ext>
            </a:extLst>
          </p:cNvPr>
          <p:cNvSpPr txBox="1">
            <a:spLocks/>
          </p:cNvSpPr>
          <p:nvPr/>
        </p:nvSpPr>
        <p:spPr>
          <a:xfrm>
            <a:off x="9461196" y="2514979"/>
            <a:ext cx="2593301" cy="1828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400" b="1" dirty="0"/>
              <a:t>More than halfway to the edge of the Universe</a:t>
            </a:r>
          </a:p>
        </p:txBody>
      </p:sp>
    </p:spTree>
    <p:extLst>
      <p:ext uri="{BB962C8B-B14F-4D97-AF65-F5344CB8AC3E}">
        <p14:creationId xmlns:p14="http://schemas.microsoft.com/office/powerpoint/2010/main" val="292693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88792-CE38-2FA8-BFA1-1FF739000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48775"/>
            <a:ext cx="10515600" cy="1325563"/>
          </a:xfrm>
          <a:solidFill>
            <a:schemeClr val="accent1">
              <a:lumMod val="75000"/>
              <a:lumOff val="25000"/>
              <a:alpha val="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AU" sz="8000" b="1" dirty="0">
                <a:solidFill>
                  <a:schemeClr val="tx1">
                    <a:alpha val="75000"/>
                  </a:schemeClr>
                </a:solidFill>
                <a:effectLst>
                  <a:glow rad="127000">
                    <a:schemeClr val="tx1">
                      <a:alpha val="34000"/>
                    </a:schemeClr>
                  </a:glow>
                </a:effectLst>
              </a:rPr>
              <a:t>Thank You!</a:t>
            </a:r>
            <a:br>
              <a:rPr lang="en-AU" sz="8000" b="1" dirty="0">
                <a:solidFill>
                  <a:schemeClr val="tx1">
                    <a:alpha val="75000"/>
                  </a:schemeClr>
                </a:solidFill>
                <a:effectLst>
                  <a:glow rad="127000">
                    <a:schemeClr val="tx1">
                      <a:alpha val="34000"/>
                    </a:schemeClr>
                  </a:glow>
                </a:effectLst>
              </a:rPr>
            </a:br>
            <a:br>
              <a:rPr lang="en-AU" sz="8000" b="1" dirty="0">
                <a:solidFill>
                  <a:schemeClr val="tx1">
                    <a:alpha val="75000"/>
                  </a:schemeClr>
                </a:solidFill>
                <a:effectLst>
                  <a:glow rad="127000">
                    <a:schemeClr val="tx1">
                      <a:alpha val="34000"/>
                    </a:schemeClr>
                  </a:glow>
                </a:effectLst>
              </a:rPr>
            </a:br>
            <a:r>
              <a:rPr lang="en-AU" sz="8000" b="1" dirty="0">
                <a:solidFill>
                  <a:schemeClr val="tx1">
                    <a:alpha val="75000"/>
                  </a:schemeClr>
                </a:solidFill>
                <a:effectLst>
                  <a:glow rad="127000">
                    <a:schemeClr val="tx1">
                      <a:alpha val="34000"/>
                    </a:schemeClr>
                  </a:glow>
                </a:effectLst>
              </a:rPr>
              <a:t>Questions?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767282-C75F-8749-3220-D47C378983CD}"/>
              </a:ext>
            </a:extLst>
          </p:cNvPr>
          <p:cNvSpPr txBox="1"/>
          <p:nvPr/>
        </p:nvSpPr>
        <p:spPr>
          <a:xfrm>
            <a:off x="0" y="5247861"/>
            <a:ext cx="5585791" cy="1610139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AU" sz="1600" b="1" dirty="0">
              <a:solidFill>
                <a:schemeClr val="accent1">
                  <a:lumMod val="25000"/>
                  <a:lumOff val="75000"/>
                  <a:alpha val="22000"/>
                </a:schemeClr>
              </a:solidFill>
              <a:effectLst>
                <a:glow rad="127000">
                  <a:schemeClr val="accent1"/>
                </a:glow>
              </a:effectLst>
            </a:endParaRPr>
          </a:p>
          <a:p>
            <a:r>
              <a:rPr lang="en-AU" sz="1600" b="1" dirty="0">
                <a:solidFill>
                  <a:schemeClr val="accent1">
                    <a:lumMod val="25000"/>
                    <a:lumOff val="75000"/>
                    <a:alpha val="22000"/>
                  </a:schemeClr>
                </a:solidFill>
                <a:effectLst>
                  <a:glow rad="127000">
                    <a:schemeClr val="accent1"/>
                  </a:glow>
                </a:effectLst>
              </a:rPr>
              <a:t>Website: 	</a:t>
            </a:r>
            <a:r>
              <a:rPr lang="en-AU" sz="1600" b="1" dirty="0">
                <a:solidFill>
                  <a:schemeClr val="accent1">
                    <a:lumMod val="25000"/>
                    <a:lumOff val="75000"/>
                    <a:alpha val="22000"/>
                  </a:schemeClr>
                </a:solidFill>
                <a:effectLst>
                  <a:glow rad="127000">
                    <a:schemeClr val="accent1"/>
                  </a:glo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https://hughmcdougall.github.io/</a:t>
            </a:r>
            <a:r>
              <a:rPr lang="en-AU" sz="1600" b="1" dirty="0">
                <a:solidFill>
                  <a:schemeClr val="accent1">
                    <a:lumMod val="25000"/>
                    <a:lumOff val="75000"/>
                    <a:alpha val="22000"/>
                  </a:schemeClr>
                </a:solidFill>
                <a:effectLst>
                  <a:glow rad="127000">
                    <a:schemeClr val="accent1"/>
                  </a:glow>
                </a:effectLst>
              </a:rPr>
              <a:t> </a:t>
            </a:r>
          </a:p>
          <a:p>
            <a:r>
              <a:rPr lang="en-AU" sz="1600" b="1" dirty="0">
                <a:solidFill>
                  <a:schemeClr val="accent1">
                    <a:lumMod val="25000"/>
                    <a:lumOff val="75000"/>
                    <a:alpha val="22000"/>
                  </a:schemeClr>
                </a:solidFill>
                <a:effectLst>
                  <a:glow rad="127000">
                    <a:schemeClr val="accent1"/>
                  </a:glow>
                </a:effectLst>
              </a:rPr>
              <a:t>Email: 		</a:t>
            </a:r>
            <a:r>
              <a:rPr lang="en-AU" sz="1600" b="1" dirty="0">
                <a:solidFill>
                  <a:schemeClr val="accent1">
                    <a:lumMod val="25000"/>
                    <a:lumOff val="75000"/>
                    <a:alpha val="22000"/>
                  </a:schemeClr>
                </a:solidFill>
                <a:effectLst>
                  <a:glow rad="127000">
                    <a:schemeClr val="accent1"/>
                  </a:glow>
                </a:effectLs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HughMcDougallEmail@gmail.com</a:t>
            </a:r>
            <a:endParaRPr lang="en-AU" sz="1600" b="1" dirty="0">
              <a:solidFill>
                <a:schemeClr val="accent1">
                  <a:lumMod val="25000"/>
                  <a:lumOff val="75000"/>
                  <a:alpha val="22000"/>
                </a:schemeClr>
              </a:solidFill>
              <a:effectLst>
                <a:glow rad="127000">
                  <a:schemeClr val="accent1"/>
                </a:glow>
              </a:effectLst>
            </a:endParaRPr>
          </a:p>
          <a:p>
            <a:r>
              <a:rPr lang="en-AU" sz="1600" b="1" dirty="0">
                <a:solidFill>
                  <a:schemeClr val="accent1">
                    <a:lumMod val="25000"/>
                    <a:lumOff val="75000"/>
                    <a:alpha val="22000"/>
                  </a:schemeClr>
                </a:solidFill>
                <a:effectLst>
                  <a:glow rad="127000">
                    <a:schemeClr val="accent1"/>
                  </a:glow>
                </a:effectLst>
              </a:rPr>
              <a:t>GitHub:		</a:t>
            </a:r>
            <a:r>
              <a:rPr lang="en-AU" sz="1600" b="1" dirty="0">
                <a:solidFill>
                  <a:schemeClr val="accent1">
                    <a:lumMod val="25000"/>
                    <a:lumOff val="75000"/>
                    <a:alpha val="22000"/>
                  </a:schemeClr>
                </a:solidFill>
                <a:effectLst>
                  <a:glow rad="127000">
                    <a:schemeClr val="accent1"/>
                  </a:glo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https://hughmcdougall.github.io/</a:t>
            </a:r>
            <a:r>
              <a:rPr lang="en-AU" sz="1600" b="1" dirty="0">
                <a:solidFill>
                  <a:schemeClr val="accent1">
                    <a:lumMod val="25000"/>
                    <a:lumOff val="75000"/>
                    <a:alpha val="22000"/>
                  </a:schemeClr>
                </a:solidFill>
                <a:effectLst>
                  <a:glow rad="127000">
                    <a:schemeClr val="accent1"/>
                  </a:glow>
                </a:effectLst>
              </a:rPr>
              <a:t> </a:t>
            </a:r>
          </a:p>
          <a:p>
            <a:r>
              <a:rPr lang="en-AU" sz="1600" b="1" dirty="0">
                <a:solidFill>
                  <a:schemeClr val="accent1">
                    <a:lumMod val="25000"/>
                    <a:lumOff val="75000"/>
                    <a:alpha val="22000"/>
                  </a:schemeClr>
                </a:solidFill>
                <a:effectLst>
                  <a:glow rad="127000">
                    <a:schemeClr val="accent1"/>
                  </a:glow>
                </a:effectLst>
              </a:rPr>
              <a:t>Twitter:		</a:t>
            </a:r>
            <a:r>
              <a:rPr lang="en-AU" sz="1600" b="1" dirty="0">
                <a:solidFill>
                  <a:schemeClr val="accent1">
                    <a:lumMod val="25000"/>
                    <a:lumOff val="75000"/>
                    <a:alpha val="22000"/>
                  </a:schemeClr>
                </a:solidFill>
                <a:effectLst>
                  <a:glow rad="127000">
                    <a:schemeClr val="accent1"/>
                  </a:glow>
                </a:effectLst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https://twitter.com/HughMcD_Astro</a:t>
            </a:r>
            <a:r>
              <a:rPr lang="en-AU" sz="1600" b="1" dirty="0">
                <a:solidFill>
                  <a:schemeClr val="accent1">
                    <a:lumMod val="25000"/>
                    <a:lumOff val="75000"/>
                    <a:alpha val="22000"/>
                  </a:schemeClr>
                </a:solidFill>
                <a:effectLst>
                  <a:glow rad="127000">
                    <a:schemeClr val="accent1"/>
                  </a:glow>
                </a:effectLst>
              </a:rPr>
              <a:t> </a:t>
            </a:r>
          </a:p>
          <a:p>
            <a:endParaRPr lang="en-AU" sz="1600" b="1" dirty="0">
              <a:solidFill>
                <a:schemeClr val="accent1">
                  <a:lumMod val="25000"/>
                  <a:lumOff val="75000"/>
                  <a:alpha val="22000"/>
                </a:schemeClr>
              </a:solidFill>
              <a:effectLst>
                <a:glow rad="127000">
                  <a:schemeClr val="accent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5645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Q01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49075E"/>
      </a:accent1>
      <a:accent2>
        <a:srgbClr val="8CB800"/>
      </a:accent2>
      <a:accent3>
        <a:srgbClr val="BDA14E"/>
      </a:accent3>
      <a:accent4>
        <a:srgbClr val="FFC82E"/>
      </a:accent4>
      <a:accent5>
        <a:srgbClr val="0091B5"/>
      </a:accent5>
      <a:accent6>
        <a:srgbClr val="3A7DDA"/>
      </a:accent6>
      <a:hlink>
        <a:srgbClr val="3C8A2E"/>
      </a:hlink>
      <a:folHlink>
        <a:srgbClr val="D6492A"/>
      </a:folHlink>
    </a:clrScheme>
    <a:fontScheme name="Serif">
      <a:majorFont>
        <a:latin typeface="CMU Serif"/>
        <a:ea typeface=""/>
        <a:cs typeface=""/>
      </a:majorFont>
      <a:minorFont>
        <a:latin typeface="CMU Serif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10401</TotalTime>
  <Words>709</Words>
  <Application>Microsoft Office PowerPoint</Application>
  <PresentationFormat>Widescreen</PresentationFormat>
  <Paragraphs>115</Paragraphs>
  <Slides>24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Aptos</vt:lpstr>
      <vt:lpstr>Arial</vt:lpstr>
      <vt:lpstr>Cambria Math</vt:lpstr>
      <vt:lpstr>CMU Serif</vt:lpstr>
      <vt:lpstr>Office Theme</vt:lpstr>
      <vt:lpstr>Echoes &amp; Ripples to Hear the Age of the Universe</vt:lpstr>
      <vt:lpstr>About Me: Hugh McDougall</vt:lpstr>
      <vt:lpstr>PowerPoint Presentation</vt:lpstr>
      <vt:lpstr>PowerPoint Presentation</vt:lpstr>
      <vt:lpstr>Show Of Hands: Who Knows…?</vt:lpstr>
      <vt:lpstr>Black Holes: Simpler than Humans</vt:lpstr>
      <vt:lpstr>Gravity Vs. Pressure: The Universal Tug-Of-War</vt:lpstr>
      <vt:lpstr>How Does The Sun Stay Up?</vt:lpstr>
      <vt:lpstr>PowerPoint Presentation</vt:lpstr>
      <vt:lpstr>What When Gravity Get’s That Strong?</vt:lpstr>
      <vt:lpstr>PowerPoint Presentation</vt:lpstr>
      <vt:lpstr>But Can We See them?</vt:lpstr>
      <vt:lpstr>But What About Hearing Them?</vt:lpstr>
      <vt:lpstr>How do we detect this?</vt:lpstr>
      <vt:lpstr>But…we’d Need a very Long Ruler</vt:lpstr>
      <vt:lpstr>Laser Rulers!</vt:lpstr>
      <vt:lpstr>Why Lasers?</vt:lpstr>
      <vt:lpstr>We already did it</vt:lpstr>
      <vt:lpstr>Why do I care? Cosmology</vt:lpstr>
      <vt:lpstr>The Problem: Really Precise Measurements That Don’t Line Up</vt:lpstr>
      <vt:lpstr>The Pitch of the Gravitational Wave Is a Speedometer</vt:lpstr>
      <vt:lpstr>Why This is Hard (My Work)</vt:lpstr>
      <vt:lpstr>Only the first 10 years of GWs, but…</vt:lpstr>
      <vt:lpstr>Thank You! 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Quasars And Such</dc:title>
  <dc:creator>Hugh McDougall</dc:creator>
  <cp:lastModifiedBy>Hugh McDougall</cp:lastModifiedBy>
  <cp:revision>90</cp:revision>
  <dcterms:created xsi:type="dcterms:W3CDTF">2024-05-02T05:49:02Z</dcterms:created>
  <dcterms:modified xsi:type="dcterms:W3CDTF">2026-05-16T13:06:32Z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f488380-630a-4f55-a077-a19445e3f360_Enabled">
    <vt:lpwstr>true</vt:lpwstr>
  </property>
  <property fmtid="{D5CDD505-2E9C-101B-9397-08002B2CF9AE}" pid="3" name="MSIP_Label_0f488380-630a-4f55-a077-a19445e3f360_SetDate">
    <vt:lpwstr>2024-08-15T05:32:51Z</vt:lpwstr>
  </property>
  <property fmtid="{D5CDD505-2E9C-101B-9397-08002B2CF9AE}" pid="4" name="MSIP_Label_0f488380-630a-4f55-a077-a19445e3f360_Method">
    <vt:lpwstr>Standard</vt:lpwstr>
  </property>
  <property fmtid="{D5CDD505-2E9C-101B-9397-08002B2CF9AE}" pid="5" name="MSIP_Label_0f488380-630a-4f55-a077-a19445e3f360_Name">
    <vt:lpwstr>OFFICIAL - INTERNAL</vt:lpwstr>
  </property>
  <property fmtid="{D5CDD505-2E9C-101B-9397-08002B2CF9AE}" pid="6" name="MSIP_Label_0f488380-630a-4f55-a077-a19445e3f360_SiteId">
    <vt:lpwstr>b6e377cf-9db3-46cb-91a2-fad9605bb15c</vt:lpwstr>
  </property>
  <property fmtid="{D5CDD505-2E9C-101B-9397-08002B2CF9AE}" pid="7" name="MSIP_Label_0f488380-630a-4f55-a077-a19445e3f360_ActionId">
    <vt:lpwstr>a214dc7a-3866-40d7-be86-6c0f5d6fccf7</vt:lpwstr>
  </property>
  <property fmtid="{D5CDD505-2E9C-101B-9397-08002B2CF9AE}" pid="8" name="MSIP_Label_0f488380-630a-4f55-a077-a19445e3f360_ContentBits">
    <vt:lpwstr>0</vt:lpwstr>
  </property>
</Properties>
</file>