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24"/>
  </p:notesMasterIdLst>
  <p:sldIdLst>
    <p:sldId id="256" r:id="rId2"/>
    <p:sldId id="267" r:id="rId3"/>
    <p:sldId id="270" r:id="rId4"/>
    <p:sldId id="264" r:id="rId5"/>
    <p:sldId id="280" r:id="rId6"/>
    <p:sldId id="281" r:id="rId7"/>
    <p:sldId id="283" r:id="rId8"/>
    <p:sldId id="284" r:id="rId9"/>
    <p:sldId id="286" r:id="rId10"/>
    <p:sldId id="287" r:id="rId11"/>
    <p:sldId id="272" r:id="rId12"/>
    <p:sldId id="273" r:id="rId13"/>
    <p:sldId id="259" r:id="rId14"/>
    <p:sldId id="274" r:id="rId15"/>
    <p:sldId id="258" r:id="rId16"/>
    <p:sldId id="288" r:id="rId17"/>
    <p:sldId id="276" r:id="rId18"/>
    <p:sldId id="290" r:id="rId19"/>
    <p:sldId id="275" r:id="rId20"/>
    <p:sldId id="289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30111C-1681-428E-ADDE-D1B2C1524040}">
          <p14:sldIdLst>
            <p14:sldId id="256"/>
            <p14:sldId id="267"/>
            <p14:sldId id="270"/>
          </p14:sldIdLst>
        </p14:section>
        <p14:section name="Black Holes Explained" id="{9D6419D2-CD9E-4E85-8278-C0713EA4005D}">
          <p14:sldIdLst>
            <p14:sldId id="264"/>
            <p14:sldId id="280"/>
            <p14:sldId id="281"/>
            <p14:sldId id="283"/>
            <p14:sldId id="284"/>
            <p14:sldId id="286"/>
            <p14:sldId id="287"/>
          </p14:sldIdLst>
        </p14:section>
        <p14:section name="AGN / SMBH" id="{EFDDC8C3-13F2-4DFC-907F-7FF2B62E1E56}">
          <p14:sldIdLst>
            <p14:sldId id="272"/>
            <p14:sldId id="273"/>
          </p14:sldIdLst>
        </p14:section>
        <p14:section name="AGN in Cosmology" id="{C5983E2B-0632-4BAE-9CB2-0F48B6CFFD1A}">
          <p14:sldIdLst>
            <p14:sldId id="259"/>
            <p14:sldId id="274"/>
            <p14:sldId id="258"/>
            <p14:sldId id="288"/>
            <p14:sldId id="276"/>
          </p14:sldIdLst>
        </p14:section>
        <p14:section name="Conclusion" id="{3325ECB0-7F67-4F82-BC8A-4E8A7B263A49}">
          <p14:sldIdLst>
            <p14:sldId id="290"/>
            <p14:sldId id="275"/>
            <p14:sldId id="289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 McDougall" userId="d66e99e6-6bce-4a8a-a0c6-daa8f7a2186b" providerId="ADAL" clId="{903E3951-3BE2-4447-9749-9190967328F6}"/>
    <pc:docChg chg="undo custSel addSld delSld modSld sldOrd addSection delSection modSection">
      <pc:chgData name="Hugh McDougall" userId="d66e99e6-6bce-4a8a-a0c6-daa8f7a2186b" providerId="ADAL" clId="{903E3951-3BE2-4447-9749-9190967328F6}" dt="2025-05-20T13:02:58.661" v="5687" actId="47"/>
      <pc:docMkLst>
        <pc:docMk/>
      </pc:docMkLst>
      <pc:sldChg chg="addSp modSp mod">
        <pc:chgData name="Hugh McDougall" userId="d66e99e6-6bce-4a8a-a0c6-daa8f7a2186b" providerId="ADAL" clId="{903E3951-3BE2-4447-9749-9190967328F6}" dt="2025-05-19T19:01:29.045" v="122" actId="29295"/>
        <pc:sldMkLst>
          <pc:docMk/>
          <pc:sldMk cId="2636423333" sldId="256"/>
        </pc:sldMkLst>
        <pc:spChg chg="mod">
          <ac:chgData name="Hugh McDougall" userId="d66e99e6-6bce-4a8a-a0c6-daa8f7a2186b" providerId="ADAL" clId="{903E3951-3BE2-4447-9749-9190967328F6}" dt="2025-05-19T18:57:10.605" v="103" actId="404"/>
          <ac:spMkLst>
            <pc:docMk/>
            <pc:sldMk cId="2636423333" sldId="256"/>
            <ac:spMk id="2" creationId="{7D6C03B5-D222-13B4-5BFC-E142BB42B4AE}"/>
          </ac:spMkLst>
        </pc:spChg>
        <pc:spChg chg="mod">
          <ac:chgData name="Hugh McDougall" userId="d66e99e6-6bce-4a8a-a0c6-daa8f7a2186b" providerId="ADAL" clId="{903E3951-3BE2-4447-9749-9190967328F6}" dt="2025-05-19T18:57:12.843" v="105" actId="20577"/>
          <ac:spMkLst>
            <pc:docMk/>
            <pc:sldMk cId="2636423333" sldId="256"/>
            <ac:spMk id="3" creationId="{3A3B1FE4-55BD-5E1A-802F-5B7B27D99AD9}"/>
          </ac:spMkLst>
        </pc:spChg>
        <pc:picChg chg="add mod">
          <ac:chgData name="Hugh McDougall" userId="d66e99e6-6bce-4a8a-a0c6-daa8f7a2186b" providerId="ADAL" clId="{903E3951-3BE2-4447-9749-9190967328F6}" dt="2025-05-19T19:00:26.314" v="106" actId="931"/>
          <ac:picMkLst>
            <pc:docMk/>
            <pc:sldMk cId="2636423333" sldId="256"/>
            <ac:picMk id="5" creationId="{8AF25D53-52F0-2D9E-4116-58FC69DE04F8}"/>
          </ac:picMkLst>
        </pc:picChg>
        <pc:picChg chg="mod">
          <ac:chgData name="Hugh McDougall" userId="d66e99e6-6bce-4a8a-a0c6-daa8f7a2186b" providerId="ADAL" clId="{903E3951-3BE2-4447-9749-9190967328F6}" dt="2025-05-19T19:01:29.045" v="122" actId="29295"/>
          <ac:picMkLst>
            <pc:docMk/>
            <pc:sldMk cId="2636423333" sldId="256"/>
            <ac:picMk id="7" creationId="{F49662D1-9C7A-6FBA-AC1F-18780AC1E43F}"/>
          </ac:picMkLst>
        </pc:picChg>
        <pc:picChg chg="add mod">
          <ac:chgData name="Hugh McDougall" userId="d66e99e6-6bce-4a8a-a0c6-daa8f7a2186b" providerId="ADAL" clId="{903E3951-3BE2-4447-9749-9190967328F6}" dt="2025-05-19T19:00:26.314" v="106" actId="931"/>
          <ac:picMkLst>
            <pc:docMk/>
            <pc:sldMk cId="2636423333" sldId="256"/>
            <ac:picMk id="8" creationId="{0490E02E-4028-5D58-D368-27841F5B9D70}"/>
          </ac:picMkLst>
        </pc:picChg>
        <pc:picChg chg="mod">
          <ac:chgData name="Hugh McDougall" userId="d66e99e6-6bce-4a8a-a0c6-daa8f7a2186b" providerId="ADAL" clId="{903E3951-3BE2-4447-9749-9190967328F6}" dt="2025-05-19T19:01:29.045" v="122" actId="29295"/>
          <ac:picMkLst>
            <pc:docMk/>
            <pc:sldMk cId="2636423333" sldId="256"/>
            <ac:picMk id="9" creationId="{53B49408-D658-2213-5111-15263A6D8DC7}"/>
          </ac:picMkLst>
        </pc:picChg>
        <pc:picChg chg="add mod">
          <ac:chgData name="Hugh McDougall" userId="d66e99e6-6bce-4a8a-a0c6-daa8f7a2186b" providerId="ADAL" clId="{903E3951-3BE2-4447-9749-9190967328F6}" dt="2025-05-19T19:00:49.069" v="110" actId="14100"/>
          <ac:picMkLst>
            <pc:docMk/>
            <pc:sldMk cId="2636423333" sldId="256"/>
            <ac:picMk id="11" creationId="{BC10FE0D-E755-5C1A-BDAB-09DB49B2A02B}"/>
          </ac:picMkLst>
        </pc:picChg>
        <pc:picChg chg="add mod">
          <ac:chgData name="Hugh McDougall" userId="d66e99e6-6bce-4a8a-a0c6-daa8f7a2186b" providerId="ADAL" clId="{903E3951-3BE2-4447-9749-9190967328F6}" dt="2025-05-19T19:01:16.680" v="118" actId="1037"/>
          <ac:picMkLst>
            <pc:docMk/>
            <pc:sldMk cId="2636423333" sldId="256"/>
            <ac:picMk id="13" creationId="{C791D5CD-4273-B237-A96D-DA1FCB1E8000}"/>
          </ac:picMkLst>
        </pc:picChg>
      </pc:sldChg>
      <pc:sldChg chg="del">
        <pc:chgData name="Hugh McDougall" userId="d66e99e6-6bce-4a8a-a0c6-daa8f7a2186b" providerId="ADAL" clId="{903E3951-3BE2-4447-9749-9190967328F6}" dt="2025-05-20T02:56:18.877" v="2677" actId="47"/>
        <pc:sldMkLst>
          <pc:docMk/>
          <pc:sldMk cId="3347586653" sldId="257"/>
        </pc:sldMkLst>
      </pc:sldChg>
      <pc:sldChg chg="addSp delSp modSp mod ord modAnim">
        <pc:chgData name="Hugh McDougall" userId="d66e99e6-6bce-4a8a-a0c6-daa8f7a2186b" providerId="ADAL" clId="{903E3951-3BE2-4447-9749-9190967328F6}" dt="2025-05-20T04:58:13.950" v="4391"/>
        <pc:sldMkLst>
          <pc:docMk/>
          <pc:sldMk cId="2535220175" sldId="258"/>
        </pc:sldMkLst>
        <pc:spChg chg="add del mod">
          <ac:chgData name="Hugh McDougall" userId="d66e99e6-6bce-4a8a-a0c6-daa8f7a2186b" providerId="ADAL" clId="{903E3951-3BE2-4447-9749-9190967328F6}" dt="2025-05-20T04:16:44.885" v="3347" actId="20577"/>
          <ac:spMkLst>
            <pc:docMk/>
            <pc:sldMk cId="2535220175" sldId="258"/>
            <ac:spMk id="2" creationId="{E3DF8F29-1974-BB93-7E47-17AD40575443}"/>
          </ac:spMkLst>
        </pc:spChg>
        <pc:spChg chg="add del mod">
          <ac:chgData name="Hugh McDougall" userId="d66e99e6-6bce-4a8a-a0c6-daa8f7a2186b" providerId="ADAL" clId="{903E3951-3BE2-4447-9749-9190967328F6}" dt="2025-05-19T19:03:02.063" v="128" actId="478"/>
          <ac:spMkLst>
            <pc:docMk/>
            <pc:sldMk cId="2535220175" sldId="258"/>
            <ac:spMk id="4" creationId="{6FD272B3-A691-A209-C9BA-FC876958C9CC}"/>
          </ac:spMkLst>
        </pc:spChg>
        <pc:spChg chg="add mod">
          <ac:chgData name="Hugh McDougall" userId="d66e99e6-6bce-4a8a-a0c6-daa8f7a2186b" providerId="ADAL" clId="{903E3951-3BE2-4447-9749-9190967328F6}" dt="2025-05-19T19:03:01.530" v="127"/>
          <ac:spMkLst>
            <pc:docMk/>
            <pc:sldMk cId="2535220175" sldId="258"/>
            <ac:spMk id="5" creationId="{3AABFABF-2FDD-CB30-F62B-66966D767F90}"/>
          </ac:spMkLst>
        </pc:spChg>
        <pc:spChg chg="add mod">
          <ac:chgData name="Hugh McDougall" userId="d66e99e6-6bce-4a8a-a0c6-daa8f7a2186b" providerId="ADAL" clId="{903E3951-3BE2-4447-9749-9190967328F6}" dt="2025-05-20T04:23:36.236" v="3560" actId="20577"/>
          <ac:spMkLst>
            <pc:docMk/>
            <pc:sldMk cId="2535220175" sldId="258"/>
            <ac:spMk id="7" creationId="{AF8A1A43-6F44-3C9A-7959-E9935C9AC7E3}"/>
          </ac:spMkLst>
        </pc:spChg>
        <pc:spChg chg="add mod">
          <ac:chgData name="Hugh McDougall" userId="d66e99e6-6bce-4a8a-a0c6-daa8f7a2186b" providerId="ADAL" clId="{903E3951-3BE2-4447-9749-9190967328F6}" dt="2025-05-20T04:23:53.495" v="3586" actId="1076"/>
          <ac:spMkLst>
            <pc:docMk/>
            <pc:sldMk cId="2535220175" sldId="258"/>
            <ac:spMk id="8" creationId="{02568DAB-7FDA-6A26-747B-1C3D1CA93F83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15" creationId="{BD17F51B-CBA3-00BD-CC63-9E4E997D7384}"/>
          </ac:spMkLst>
        </pc:spChg>
        <pc:spChg chg="add del">
          <ac:chgData name="Hugh McDougall" userId="d66e99e6-6bce-4a8a-a0c6-daa8f7a2186b" providerId="ADAL" clId="{903E3951-3BE2-4447-9749-9190967328F6}" dt="2025-05-19T19:03:02.063" v="128" actId="478"/>
          <ac:spMkLst>
            <pc:docMk/>
            <pc:sldMk cId="2535220175" sldId="258"/>
            <ac:spMk id="17" creationId="{2210D28C-C6E6-03EB-6E1A-D8B17A0B3771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18" creationId="{76BB5FC6-15DF-B40E-4301-60F97A79F307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19" creationId="{394C8FF9-ACB8-9F4D-5054-1154BC364552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21" creationId="{05F62AC7-C6C8-59FE-3AD6-3C30CF109CBB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22" creationId="{414217BE-A242-E42A-DEE3-17772813EB3C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23" creationId="{8107EF07-C5D6-2546-2F75-E8469D0068DC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25" creationId="{91348BF1-90EE-EE1B-810D-189FFA950838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26" creationId="{C2A2BC5B-97C4-C5AB-048E-676BDCECA3FD}"/>
          </ac:spMkLst>
        </pc:spChg>
        <pc:spChg chg="add mod">
          <ac:chgData name="Hugh McDougall" userId="d66e99e6-6bce-4a8a-a0c6-daa8f7a2186b" providerId="ADAL" clId="{903E3951-3BE2-4447-9749-9190967328F6}" dt="2025-05-19T19:02:59.968" v="126"/>
          <ac:spMkLst>
            <pc:docMk/>
            <pc:sldMk cId="2535220175" sldId="258"/>
            <ac:spMk id="28" creationId="{CA2F0839-9FD2-53B7-13EF-144FF2AF7C2B}"/>
          </ac:spMkLst>
        </pc:spChg>
        <pc:spChg chg="add mod">
          <ac:chgData name="Hugh McDougall" userId="d66e99e6-6bce-4a8a-a0c6-daa8f7a2186b" providerId="ADAL" clId="{903E3951-3BE2-4447-9749-9190967328F6}" dt="2025-05-19T19:03:05.049" v="130"/>
          <ac:spMkLst>
            <pc:docMk/>
            <pc:sldMk cId="2535220175" sldId="258"/>
            <ac:spMk id="29" creationId="{E6F2DD7F-0F9D-63D5-9488-E0D1EB59709A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38" creationId="{BC5E3DBD-88F4-DDBC-6FDD-A284887BB0EE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40" creationId="{0AFCCAB3-55B1-3A4A-C715-F688F04F66CB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41" creationId="{5F7FBA0B-820E-9A00-3FB5-39BA46CFD748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43" creationId="{06B6C9EC-2CFD-4583-446B-29B6475F0503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44" creationId="{5857711B-5E7A-099A-E92B-79E80F11C870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45" creationId="{BC2A4454-A3FA-DD30-9A2C-7ABE770B7256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47" creationId="{E3E47F4B-39E0-5F24-ED3B-BF0440F4A741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48" creationId="{EBE5E3D4-C171-9072-1932-2668E2CAC984}"/>
          </ac:spMkLst>
        </pc:spChg>
        <pc:spChg chg="add mod">
          <ac:chgData name="Hugh McDougall" userId="d66e99e6-6bce-4a8a-a0c6-daa8f7a2186b" providerId="ADAL" clId="{903E3951-3BE2-4447-9749-9190967328F6}" dt="2025-05-19T19:03:03.328" v="129"/>
          <ac:spMkLst>
            <pc:docMk/>
            <pc:sldMk cId="2535220175" sldId="258"/>
            <ac:spMk id="50" creationId="{603AB1EA-01FD-2535-51D6-4403D4B97ECF}"/>
          </ac:spMkLst>
        </pc:spChg>
        <pc:picChg chg="add mod">
          <ac:chgData name="Hugh McDougall" userId="d66e99e6-6bce-4a8a-a0c6-daa8f7a2186b" providerId="ADAL" clId="{903E3951-3BE2-4447-9749-9190967328F6}" dt="2025-05-20T04:21:26.093" v="3380" actId="1076"/>
          <ac:picMkLst>
            <pc:docMk/>
            <pc:sldMk cId="2535220175" sldId="258"/>
            <ac:picMk id="4" creationId="{BB5B0442-264A-3516-3034-979C9606D1B1}"/>
          </ac:picMkLst>
        </pc:picChg>
        <pc:picChg chg="add del mod modCrop">
          <ac:chgData name="Hugh McDougall" userId="d66e99e6-6bce-4a8a-a0c6-daa8f7a2186b" providerId="ADAL" clId="{903E3951-3BE2-4447-9749-9190967328F6}" dt="2025-05-20T04:17:02.872" v="3357" actId="1076"/>
          <ac:picMkLst>
            <pc:docMk/>
            <pc:sldMk cId="2535220175" sldId="258"/>
            <ac:picMk id="11" creationId="{2D5C08DE-C740-EE3E-F6D0-54A15A7DE6F9}"/>
          </ac:picMkLst>
        </pc:picChg>
        <pc:cxnChg chg="add mod">
          <ac:chgData name="Hugh McDougall" userId="d66e99e6-6bce-4a8a-a0c6-daa8f7a2186b" providerId="ADAL" clId="{903E3951-3BE2-4447-9749-9190967328F6}" dt="2025-05-20T04:22:50.868" v="3518" actId="692"/>
          <ac:cxnSpMkLst>
            <pc:docMk/>
            <pc:sldMk cId="2535220175" sldId="258"/>
            <ac:cxnSpMk id="6" creationId="{A313A74C-9F05-01AA-6A96-6FD1F174A335}"/>
          </ac:cxnSpMkLst>
        </pc:cxnChg>
      </pc:sldChg>
      <pc:sldChg chg="addSp delSp modSp mod ord delAnim modAnim">
        <pc:chgData name="Hugh McDougall" userId="d66e99e6-6bce-4a8a-a0c6-daa8f7a2186b" providerId="ADAL" clId="{903E3951-3BE2-4447-9749-9190967328F6}" dt="2025-05-20T04:58:12.159" v="4389"/>
        <pc:sldMkLst>
          <pc:docMk/>
          <pc:sldMk cId="3164408791" sldId="259"/>
        </pc:sldMkLst>
        <pc:spChg chg="del">
          <ac:chgData name="Hugh McDougall" userId="d66e99e6-6bce-4a8a-a0c6-daa8f7a2186b" providerId="ADAL" clId="{903E3951-3BE2-4447-9749-9190967328F6}" dt="2025-05-19T19:03:07.961" v="131" actId="478"/>
          <ac:spMkLst>
            <pc:docMk/>
            <pc:sldMk cId="3164408791" sldId="259"/>
            <ac:spMk id="2" creationId="{A5607BDB-BC1E-18E8-8D1F-02C9ABC1A830}"/>
          </ac:spMkLst>
        </pc:spChg>
        <pc:spChg chg="add del mod">
          <ac:chgData name="Hugh McDougall" userId="d66e99e6-6bce-4a8a-a0c6-daa8f7a2186b" providerId="ADAL" clId="{903E3951-3BE2-4447-9749-9190967328F6}" dt="2025-05-20T04:23:02.849" v="3520" actId="21"/>
          <ac:spMkLst>
            <pc:docMk/>
            <pc:sldMk cId="3164408791" sldId="259"/>
            <ac:spMk id="2" creationId="{AF8A1A43-6F44-3C9A-7959-E9935C9AC7E3}"/>
          </ac:spMkLst>
        </pc:spChg>
        <pc:spChg chg="add del mod">
          <ac:chgData name="Hugh McDougall" userId="d66e99e6-6bce-4a8a-a0c6-daa8f7a2186b" providerId="ADAL" clId="{903E3951-3BE2-4447-9749-9190967328F6}" dt="2025-05-19T19:03:12.343" v="134" actId="478"/>
          <ac:spMkLst>
            <pc:docMk/>
            <pc:sldMk cId="3164408791" sldId="259"/>
            <ac:spMk id="4" creationId="{00BF18B2-C6AF-CC38-0948-01BA31D37093}"/>
          </ac:spMkLst>
        </pc:spChg>
        <pc:spChg chg="del">
          <ac:chgData name="Hugh McDougall" userId="d66e99e6-6bce-4a8a-a0c6-daa8f7a2186b" providerId="ADAL" clId="{903E3951-3BE2-4447-9749-9190967328F6}" dt="2025-05-19T19:03:07.961" v="131" actId="478"/>
          <ac:spMkLst>
            <pc:docMk/>
            <pc:sldMk cId="3164408791" sldId="259"/>
            <ac:spMk id="7" creationId="{5F8588BB-64AC-9BC0-D430-9097D33176EE}"/>
          </ac:spMkLst>
        </pc:spChg>
        <pc:spChg chg="add del mod">
          <ac:chgData name="Hugh McDougall" userId="d66e99e6-6bce-4a8a-a0c6-daa8f7a2186b" providerId="ADAL" clId="{903E3951-3BE2-4447-9749-9190967328F6}" dt="2025-05-19T19:03:12.343" v="134" actId="478"/>
          <ac:spMkLst>
            <pc:docMk/>
            <pc:sldMk cId="3164408791" sldId="259"/>
            <ac:spMk id="8" creationId="{DB31DD78-4003-FE71-F88E-EC60AB401536}"/>
          </ac:spMkLst>
        </pc:spChg>
        <pc:spChg chg="del">
          <ac:chgData name="Hugh McDougall" userId="d66e99e6-6bce-4a8a-a0c6-daa8f7a2186b" providerId="ADAL" clId="{903E3951-3BE2-4447-9749-9190967328F6}" dt="2025-05-19T19:03:07.961" v="131" actId="478"/>
          <ac:spMkLst>
            <pc:docMk/>
            <pc:sldMk cId="3164408791" sldId="259"/>
            <ac:spMk id="9" creationId="{E8FDCBD0-9694-CC77-1EBC-B786B55AF754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11" creationId="{9DCC501F-A113-D15A-3781-30B58A41DA80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25" creationId="{6149D91C-59F9-64F4-1BEF-CBBE44A07BAB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28" creationId="{BD744CED-182B-FCD5-AEDD-549BAE40B7E3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29" creationId="{12FEC2B1-468D-E800-6B7C-1A8FAC32CF37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31" creationId="{44B9A580-21BE-0505-351D-42AE96C86AC1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32" creationId="{55A2D94F-8164-213E-47C9-ADBAB19A1A55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33" creationId="{FD84D2B3-833E-5402-0809-3DF994F9F7AA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35" creationId="{014F224F-48EA-A1E8-B987-98C4171B1A0D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36" creationId="{76C82401-068C-4CE5-C6E2-401737074FBF}"/>
          </ac:spMkLst>
        </pc:spChg>
        <pc:spChg chg="add del mod">
          <ac:chgData name="Hugh McDougall" userId="d66e99e6-6bce-4a8a-a0c6-daa8f7a2186b" providerId="ADAL" clId="{903E3951-3BE2-4447-9749-9190967328F6}" dt="2025-05-19T19:03:10.173" v="133" actId="478"/>
          <ac:spMkLst>
            <pc:docMk/>
            <pc:sldMk cId="3164408791" sldId="259"/>
            <ac:spMk id="38" creationId="{53B542E7-6B01-AFC8-4A7D-0D23A85226D1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39" creationId="{2010F4C5-605A-B5F2-0086-6451ECF5CC0E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48" creationId="{BC5A2EC7-9E2B-649C-FC0E-102FA89F8080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50" creationId="{985795AA-35AE-945E-2202-44BA329A2910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51" creationId="{837F8605-AC9B-C4CE-1A34-2B2553E489E9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53" creationId="{2B96EECF-E22C-FBCE-9022-D19D95C1A291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54" creationId="{2712B72D-73AE-B795-C36A-EBF9A08A2C93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55" creationId="{73473512-6331-5341-152D-E86DE288E4FF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57" creationId="{D574B0CB-1A2A-A0B2-37B9-A142626D36DC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58" creationId="{B3836B13-A643-5749-8ADB-A6BD24B8A6CF}"/>
          </ac:spMkLst>
        </pc:spChg>
        <pc:spChg chg="add mod">
          <ac:chgData name="Hugh McDougall" userId="d66e99e6-6bce-4a8a-a0c6-daa8f7a2186b" providerId="ADAL" clId="{903E3951-3BE2-4447-9749-9190967328F6}" dt="2025-05-19T19:03:12.671" v="135"/>
          <ac:spMkLst>
            <pc:docMk/>
            <pc:sldMk cId="3164408791" sldId="259"/>
            <ac:spMk id="60" creationId="{EC5F0196-A0D1-F8A2-065D-FC723FF0A850}"/>
          </ac:spMkLst>
        </pc:spChg>
        <pc:grpChg chg="del">
          <ac:chgData name="Hugh McDougall" userId="d66e99e6-6bce-4a8a-a0c6-daa8f7a2186b" providerId="ADAL" clId="{903E3951-3BE2-4447-9749-9190967328F6}" dt="2025-05-19T19:03:07.961" v="131" actId="478"/>
          <ac:grpSpMkLst>
            <pc:docMk/>
            <pc:sldMk cId="3164408791" sldId="259"/>
            <ac:grpSpMk id="26" creationId="{015EEC63-4B68-D779-1B07-AEAE805EA567}"/>
          </ac:grpSpMkLst>
        </pc:grpChg>
        <pc:grpChg chg="del">
          <ac:chgData name="Hugh McDougall" userId="d66e99e6-6bce-4a8a-a0c6-daa8f7a2186b" providerId="ADAL" clId="{903E3951-3BE2-4447-9749-9190967328F6}" dt="2025-05-19T19:21:44.553" v="607" actId="165"/>
          <ac:grpSpMkLst>
            <pc:docMk/>
            <pc:sldMk cId="3164408791" sldId="259"/>
            <ac:grpSpMk id="40" creationId="{CAC147B4-56DD-6B91-ACFF-8C05FD71496D}"/>
          </ac:grpSpMkLst>
        </pc:grpChg>
        <pc:picChg chg="del">
          <ac:chgData name="Hugh McDougall" userId="d66e99e6-6bce-4a8a-a0c6-daa8f7a2186b" providerId="ADAL" clId="{903E3951-3BE2-4447-9749-9190967328F6}" dt="2025-05-19T19:03:07.961" v="131" actId="478"/>
          <ac:picMkLst>
            <pc:docMk/>
            <pc:sldMk cId="3164408791" sldId="259"/>
            <ac:picMk id="15" creationId="{5D8209EB-EFB1-D5D0-2645-388F2A7BF013}"/>
          </ac:picMkLst>
        </pc:picChg>
        <pc:picChg chg="add mod ord">
          <ac:chgData name="Hugh McDougall" userId="d66e99e6-6bce-4a8a-a0c6-daa8f7a2186b" providerId="ADAL" clId="{903E3951-3BE2-4447-9749-9190967328F6}" dt="2025-05-20T03:07:16.577" v="2925" actId="29295"/>
          <ac:picMkLst>
            <pc:docMk/>
            <pc:sldMk cId="3164408791" sldId="259"/>
            <ac:picMk id="18" creationId="{1AA6BC1E-4740-C36D-48BD-3BA84E530BED}"/>
          </ac:picMkLst>
        </pc:picChg>
        <pc:picChg chg="del mod topLvl">
          <ac:chgData name="Hugh McDougall" userId="d66e99e6-6bce-4a8a-a0c6-daa8f7a2186b" providerId="ADAL" clId="{903E3951-3BE2-4447-9749-9190967328F6}" dt="2025-05-20T03:07:03.440" v="2909" actId="478"/>
          <ac:picMkLst>
            <pc:docMk/>
            <pc:sldMk cId="3164408791" sldId="259"/>
            <ac:picMk id="41" creationId="{706D789F-3615-430B-60C6-2926D85031BB}"/>
          </ac:picMkLst>
        </pc:picChg>
        <pc:cxnChg chg="mod topLvl">
          <ac:chgData name="Hugh McDougall" userId="d66e99e6-6bce-4a8a-a0c6-daa8f7a2186b" providerId="ADAL" clId="{903E3951-3BE2-4447-9749-9190967328F6}" dt="2025-05-19T19:21:44.553" v="607" actId="165"/>
          <ac:cxnSpMkLst>
            <pc:docMk/>
            <pc:sldMk cId="3164408791" sldId="259"/>
            <ac:cxnSpMk id="42" creationId="{762DBF90-6B83-A910-953C-5CCC46C43B12}"/>
          </ac:cxnSpMkLst>
        </pc:cxnChg>
        <pc:cxnChg chg="mod topLvl">
          <ac:chgData name="Hugh McDougall" userId="d66e99e6-6bce-4a8a-a0c6-daa8f7a2186b" providerId="ADAL" clId="{903E3951-3BE2-4447-9749-9190967328F6}" dt="2025-05-19T19:21:44.553" v="607" actId="165"/>
          <ac:cxnSpMkLst>
            <pc:docMk/>
            <pc:sldMk cId="3164408791" sldId="259"/>
            <ac:cxnSpMk id="43" creationId="{AF1BFBCC-F27F-574E-68F6-763A2E8A5FDC}"/>
          </ac:cxnSpMkLst>
        </pc:cxnChg>
        <pc:cxnChg chg="mod topLvl">
          <ac:chgData name="Hugh McDougall" userId="d66e99e6-6bce-4a8a-a0c6-daa8f7a2186b" providerId="ADAL" clId="{903E3951-3BE2-4447-9749-9190967328F6}" dt="2025-05-19T19:21:44.553" v="607" actId="165"/>
          <ac:cxnSpMkLst>
            <pc:docMk/>
            <pc:sldMk cId="3164408791" sldId="259"/>
            <ac:cxnSpMk id="44" creationId="{BFC89B1C-9CBA-1CCF-8142-7CF4ADB2FC73}"/>
          </ac:cxnSpMkLst>
        </pc:cxnChg>
        <pc:cxnChg chg="mod topLvl">
          <ac:chgData name="Hugh McDougall" userId="d66e99e6-6bce-4a8a-a0c6-daa8f7a2186b" providerId="ADAL" clId="{903E3951-3BE2-4447-9749-9190967328F6}" dt="2025-05-19T19:21:44.553" v="607" actId="165"/>
          <ac:cxnSpMkLst>
            <pc:docMk/>
            <pc:sldMk cId="3164408791" sldId="259"/>
            <ac:cxnSpMk id="45" creationId="{864393E4-5197-451E-06F8-D01F74800363}"/>
          </ac:cxnSpMkLst>
        </pc:cxnChg>
        <pc:cxnChg chg="mod topLvl">
          <ac:chgData name="Hugh McDougall" userId="d66e99e6-6bce-4a8a-a0c6-daa8f7a2186b" providerId="ADAL" clId="{903E3951-3BE2-4447-9749-9190967328F6}" dt="2025-05-19T19:21:44.553" v="607" actId="165"/>
          <ac:cxnSpMkLst>
            <pc:docMk/>
            <pc:sldMk cId="3164408791" sldId="259"/>
            <ac:cxnSpMk id="46" creationId="{3D78042E-C517-E192-95E0-3037B70199FF}"/>
          </ac:cxnSpMkLst>
        </pc:cxnChg>
        <pc:cxnChg chg="mod topLvl">
          <ac:chgData name="Hugh McDougall" userId="d66e99e6-6bce-4a8a-a0c6-daa8f7a2186b" providerId="ADAL" clId="{903E3951-3BE2-4447-9749-9190967328F6}" dt="2025-05-19T19:21:44.553" v="607" actId="165"/>
          <ac:cxnSpMkLst>
            <pc:docMk/>
            <pc:sldMk cId="3164408791" sldId="259"/>
            <ac:cxnSpMk id="47" creationId="{A0E9B363-7604-8587-10C9-566A2E11171B}"/>
          </ac:cxnSpMkLst>
        </pc:cxnChg>
      </pc:sldChg>
      <pc:sldChg chg="del">
        <pc:chgData name="Hugh McDougall" userId="d66e99e6-6bce-4a8a-a0c6-daa8f7a2186b" providerId="ADAL" clId="{903E3951-3BE2-4447-9749-9190967328F6}" dt="2025-05-20T02:56:18.877" v="2677" actId="47"/>
        <pc:sldMkLst>
          <pc:docMk/>
          <pc:sldMk cId="65969532" sldId="263"/>
        </pc:sldMkLst>
      </pc:sldChg>
      <pc:sldChg chg="addSp delSp modSp mod">
        <pc:chgData name="Hugh McDougall" userId="d66e99e6-6bce-4a8a-a0c6-daa8f7a2186b" providerId="ADAL" clId="{903E3951-3BE2-4447-9749-9190967328F6}" dt="2025-05-20T04:56:36.874" v="4380" actId="18131"/>
        <pc:sldMkLst>
          <pc:docMk/>
          <pc:sldMk cId="469326124" sldId="264"/>
        </pc:sldMkLst>
        <pc:spChg chg="add mod">
          <ac:chgData name="Hugh McDougall" userId="d66e99e6-6bce-4a8a-a0c6-daa8f7a2186b" providerId="ADAL" clId="{903E3951-3BE2-4447-9749-9190967328F6}" dt="2025-05-20T04:50:12.162" v="4016" actId="1076"/>
          <ac:spMkLst>
            <pc:docMk/>
            <pc:sldMk cId="469326124" sldId="264"/>
            <ac:spMk id="2" creationId="{E47BA495-19CD-0BAC-DFFE-5A71EF98DF45}"/>
          </ac:spMkLst>
        </pc:spChg>
        <pc:spChg chg="add mod">
          <ac:chgData name="Hugh McDougall" userId="d66e99e6-6bce-4a8a-a0c6-daa8f7a2186b" providerId="ADAL" clId="{903E3951-3BE2-4447-9749-9190967328F6}" dt="2025-05-20T04:50:31.067" v="4045" actId="1076"/>
          <ac:spMkLst>
            <pc:docMk/>
            <pc:sldMk cId="469326124" sldId="264"/>
            <ac:spMk id="3" creationId="{125CCA37-582A-4144-0337-21336A627E3F}"/>
          </ac:spMkLst>
        </pc:spChg>
        <pc:spChg chg="del">
          <ac:chgData name="Hugh McDougall" userId="d66e99e6-6bce-4a8a-a0c6-daa8f7a2186b" providerId="ADAL" clId="{903E3951-3BE2-4447-9749-9190967328F6}" dt="2025-05-19T19:10:23.129" v="154" actId="478"/>
          <ac:spMkLst>
            <pc:docMk/>
            <pc:sldMk cId="469326124" sldId="264"/>
            <ac:spMk id="4" creationId="{28C5B741-22E0-9F8F-FF77-314B89AF96DE}"/>
          </ac:spMkLst>
        </pc:spChg>
        <pc:spChg chg="add del mod">
          <ac:chgData name="Hugh McDougall" userId="d66e99e6-6bce-4a8a-a0c6-daa8f7a2186b" providerId="ADAL" clId="{903E3951-3BE2-4447-9749-9190967328F6}" dt="2025-05-20T04:51:31.863" v="4102" actId="478"/>
          <ac:spMkLst>
            <pc:docMk/>
            <pc:sldMk cId="469326124" sldId="264"/>
            <ac:spMk id="4" creationId="{53756512-9335-6D40-3301-B0BFCB0451DB}"/>
          </ac:spMkLst>
        </pc:spChg>
        <pc:spChg chg="add del mod">
          <ac:chgData name="Hugh McDougall" userId="d66e99e6-6bce-4a8a-a0c6-daa8f7a2186b" providerId="ADAL" clId="{903E3951-3BE2-4447-9749-9190967328F6}" dt="2025-05-19T19:16:27.859" v="489" actId="478"/>
          <ac:spMkLst>
            <pc:docMk/>
            <pc:sldMk cId="469326124" sldId="264"/>
            <ac:spMk id="5" creationId="{2F677D20-3A4B-D59F-849F-7A88C39BF260}"/>
          </ac:spMkLst>
        </pc:spChg>
        <pc:spChg chg="add mod">
          <ac:chgData name="Hugh McDougall" userId="d66e99e6-6bce-4a8a-a0c6-daa8f7a2186b" providerId="ADAL" clId="{903E3951-3BE2-4447-9749-9190967328F6}" dt="2025-05-20T04:51:19.142" v="4100" actId="20577"/>
          <ac:spMkLst>
            <pc:docMk/>
            <pc:sldMk cId="469326124" sldId="264"/>
            <ac:spMk id="5" creationId="{EADED3D0-2C71-69E4-6DE6-87DDD0C87B27}"/>
          </ac:spMkLst>
        </pc:spChg>
        <pc:spChg chg="add del mod">
          <ac:chgData name="Hugh McDougall" userId="d66e99e6-6bce-4a8a-a0c6-daa8f7a2186b" providerId="ADAL" clId="{903E3951-3BE2-4447-9749-9190967328F6}" dt="2025-05-20T04:54:51.503" v="4340" actId="478"/>
          <ac:spMkLst>
            <pc:docMk/>
            <pc:sldMk cId="469326124" sldId="264"/>
            <ac:spMk id="6" creationId="{3408A304-EF6B-B912-A498-BEB6F6D6E09F}"/>
          </ac:spMkLst>
        </pc:spChg>
        <pc:spChg chg="add mod ord">
          <ac:chgData name="Hugh McDougall" userId="d66e99e6-6bce-4a8a-a0c6-daa8f7a2186b" providerId="ADAL" clId="{903E3951-3BE2-4447-9749-9190967328F6}" dt="2025-05-20T04:55:25.290" v="4353" actId="14861"/>
          <ac:spMkLst>
            <pc:docMk/>
            <pc:sldMk cId="469326124" sldId="264"/>
            <ac:spMk id="9" creationId="{5EA3D1E5-5E98-0303-973E-6318BC23BFB2}"/>
          </ac:spMkLst>
        </pc:spChg>
        <pc:spChg chg="add mod">
          <ac:chgData name="Hugh McDougall" userId="d66e99e6-6bce-4a8a-a0c6-daa8f7a2186b" providerId="ADAL" clId="{903E3951-3BE2-4447-9749-9190967328F6}" dt="2025-05-20T04:50:55.154" v="4075" actId="20577"/>
          <ac:spMkLst>
            <pc:docMk/>
            <pc:sldMk cId="469326124" sldId="264"/>
            <ac:spMk id="10" creationId="{01C8509C-136A-FA9E-0935-317F6C4E8531}"/>
          </ac:spMkLst>
        </pc:spChg>
        <pc:spChg chg="add mod">
          <ac:chgData name="Hugh McDougall" userId="d66e99e6-6bce-4a8a-a0c6-daa8f7a2186b" providerId="ADAL" clId="{903E3951-3BE2-4447-9749-9190967328F6}" dt="2025-05-20T04:53:05.460" v="4165" actId="20577"/>
          <ac:spMkLst>
            <pc:docMk/>
            <pc:sldMk cId="469326124" sldId="264"/>
            <ac:spMk id="11" creationId="{C5A64ACC-D189-A455-0937-E00421186828}"/>
          </ac:spMkLst>
        </pc:spChg>
        <pc:spChg chg="add mod">
          <ac:chgData name="Hugh McDougall" userId="d66e99e6-6bce-4a8a-a0c6-daa8f7a2186b" providerId="ADAL" clId="{903E3951-3BE2-4447-9749-9190967328F6}" dt="2025-05-20T04:51:00.092" v="4081" actId="403"/>
          <ac:spMkLst>
            <pc:docMk/>
            <pc:sldMk cId="469326124" sldId="264"/>
            <ac:spMk id="12" creationId="{1DDCACDD-8ACB-48CF-4E95-E0324A01BB1F}"/>
          </ac:spMkLst>
        </pc:spChg>
        <pc:spChg chg="add mod">
          <ac:chgData name="Hugh McDougall" userId="d66e99e6-6bce-4a8a-a0c6-daa8f7a2186b" providerId="ADAL" clId="{903E3951-3BE2-4447-9749-9190967328F6}" dt="2025-05-20T04:52:39.865" v="4126" actId="20577"/>
          <ac:spMkLst>
            <pc:docMk/>
            <pc:sldMk cId="469326124" sldId="264"/>
            <ac:spMk id="13" creationId="{49745F51-7E48-5881-0013-BF807FC9515D}"/>
          </ac:spMkLst>
        </pc:spChg>
        <pc:spChg chg="add mod">
          <ac:chgData name="Hugh McDougall" userId="d66e99e6-6bce-4a8a-a0c6-daa8f7a2186b" providerId="ADAL" clId="{903E3951-3BE2-4447-9749-9190967328F6}" dt="2025-05-20T04:50:57.245" v="4077" actId="403"/>
          <ac:spMkLst>
            <pc:docMk/>
            <pc:sldMk cId="469326124" sldId="264"/>
            <ac:spMk id="14" creationId="{3E0F9161-9C01-E396-5DF7-57861F6BF98E}"/>
          </ac:spMkLst>
        </pc:spChg>
        <pc:spChg chg="add mod">
          <ac:chgData name="Hugh McDougall" userId="d66e99e6-6bce-4a8a-a0c6-daa8f7a2186b" providerId="ADAL" clId="{903E3951-3BE2-4447-9749-9190967328F6}" dt="2025-05-20T04:50:58.996" v="4079" actId="403"/>
          <ac:spMkLst>
            <pc:docMk/>
            <pc:sldMk cId="469326124" sldId="264"/>
            <ac:spMk id="15" creationId="{5A798756-4D76-1E3A-0EE6-29A507FD4484}"/>
          </ac:spMkLst>
        </pc:spChg>
        <pc:spChg chg="add del mod">
          <ac:chgData name="Hugh McDougall" userId="d66e99e6-6bce-4a8a-a0c6-daa8f7a2186b" providerId="ADAL" clId="{903E3951-3BE2-4447-9749-9190967328F6}" dt="2025-05-19T19:16:29.527" v="490" actId="478"/>
          <ac:spMkLst>
            <pc:docMk/>
            <pc:sldMk cId="469326124" sldId="264"/>
            <ac:spMk id="17" creationId="{3397AB50-5AF7-6B4A-31E8-FC2FD4247BB8}"/>
          </ac:spMkLst>
        </pc:spChg>
        <pc:spChg chg="del">
          <ac:chgData name="Hugh McDougall" userId="d66e99e6-6bce-4a8a-a0c6-daa8f7a2186b" providerId="ADAL" clId="{903E3951-3BE2-4447-9749-9190967328F6}" dt="2025-05-19T19:10:23.129" v="154" actId="478"/>
          <ac:spMkLst>
            <pc:docMk/>
            <pc:sldMk cId="469326124" sldId="264"/>
            <ac:spMk id="19" creationId="{40B28A78-80E9-5C01-7A43-2DF8714250D0}"/>
          </ac:spMkLst>
        </pc:spChg>
        <pc:spChg chg="add mod">
          <ac:chgData name="Hugh McDougall" userId="d66e99e6-6bce-4a8a-a0c6-daa8f7a2186b" providerId="ADAL" clId="{903E3951-3BE2-4447-9749-9190967328F6}" dt="2025-05-19T19:33:29.825" v="833" actId="403"/>
          <ac:spMkLst>
            <pc:docMk/>
            <pc:sldMk cId="469326124" sldId="264"/>
            <ac:spMk id="20" creationId="{683C8C04-C1CE-A92C-49C5-E7A295B5D2C2}"/>
          </ac:spMkLst>
        </pc:spChg>
        <pc:spChg chg="del">
          <ac:chgData name="Hugh McDougall" userId="d66e99e6-6bce-4a8a-a0c6-daa8f7a2186b" providerId="ADAL" clId="{903E3951-3BE2-4447-9749-9190967328F6}" dt="2025-05-19T19:10:23.129" v="154" actId="478"/>
          <ac:spMkLst>
            <pc:docMk/>
            <pc:sldMk cId="469326124" sldId="264"/>
            <ac:spMk id="25" creationId="{87B09577-BBAE-1F86-DD5C-059EC97F80DD}"/>
          </ac:spMkLst>
        </pc:spChg>
        <pc:spChg chg="del">
          <ac:chgData name="Hugh McDougall" userId="d66e99e6-6bce-4a8a-a0c6-daa8f7a2186b" providerId="ADAL" clId="{903E3951-3BE2-4447-9749-9190967328F6}" dt="2025-05-19T19:10:23.129" v="154" actId="478"/>
          <ac:spMkLst>
            <pc:docMk/>
            <pc:sldMk cId="469326124" sldId="264"/>
            <ac:spMk id="26" creationId="{B9BF66B1-3A3C-1476-C17D-9AE1773372AD}"/>
          </ac:spMkLst>
        </pc:spChg>
        <pc:spChg chg="del">
          <ac:chgData name="Hugh McDougall" userId="d66e99e6-6bce-4a8a-a0c6-daa8f7a2186b" providerId="ADAL" clId="{903E3951-3BE2-4447-9749-9190967328F6}" dt="2025-05-19T19:10:23.129" v="154" actId="478"/>
          <ac:spMkLst>
            <pc:docMk/>
            <pc:sldMk cId="469326124" sldId="264"/>
            <ac:spMk id="45" creationId="{753C8EB8-09F7-5DA4-4519-ACF0338B2605}"/>
          </ac:spMkLst>
        </pc:spChg>
        <pc:picChg chg="add mod modCrop">
          <ac:chgData name="Hugh McDougall" userId="d66e99e6-6bce-4a8a-a0c6-daa8f7a2186b" providerId="ADAL" clId="{903E3951-3BE2-4447-9749-9190967328F6}" dt="2025-05-20T04:56:36.874" v="4380" actId="18131"/>
          <ac:picMkLst>
            <pc:docMk/>
            <pc:sldMk cId="469326124" sldId="264"/>
            <ac:picMk id="7" creationId="{52B89457-B723-80FD-9496-6FCCD3AC9C97}"/>
          </ac:picMkLst>
        </pc:picChg>
        <pc:picChg chg="add mod">
          <ac:chgData name="Hugh McDougall" userId="d66e99e6-6bce-4a8a-a0c6-daa8f7a2186b" providerId="ADAL" clId="{903E3951-3BE2-4447-9749-9190967328F6}" dt="2025-05-20T04:55:49.325" v="4379" actId="1036"/>
          <ac:picMkLst>
            <pc:docMk/>
            <pc:sldMk cId="469326124" sldId="264"/>
            <ac:picMk id="8" creationId="{F844E433-6F86-3E22-EA1D-A8A4B31BACB1}"/>
          </ac:picMkLst>
        </pc:picChg>
        <pc:picChg chg="del">
          <ac:chgData name="Hugh McDougall" userId="d66e99e6-6bce-4a8a-a0c6-daa8f7a2186b" providerId="ADAL" clId="{903E3951-3BE2-4447-9749-9190967328F6}" dt="2025-05-19T19:10:23.129" v="154" actId="478"/>
          <ac:picMkLst>
            <pc:docMk/>
            <pc:sldMk cId="469326124" sldId="264"/>
            <ac:picMk id="38" creationId="{4D93462D-7FCC-6EE8-F04A-77893AE7F788}"/>
          </ac:picMkLst>
        </pc:picChg>
        <pc:picChg chg="del">
          <ac:chgData name="Hugh McDougall" userId="d66e99e6-6bce-4a8a-a0c6-daa8f7a2186b" providerId="ADAL" clId="{903E3951-3BE2-4447-9749-9190967328F6}" dt="2025-05-19T19:10:23.129" v="154" actId="478"/>
          <ac:picMkLst>
            <pc:docMk/>
            <pc:sldMk cId="469326124" sldId="264"/>
            <ac:picMk id="39" creationId="{AB0165F0-5255-1888-F566-BC029321CA94}"/>
          </ac:picMkLst>
        </pc:picChg>
        <pc:picChg chg="del">
          <ac:chgData name="Hugh McDougall" userId="d66e99e6-6bce-4a8a-a0c6-daa8f7a2186b" providerId="ADAL" clId="{903E3951-3BE2-4447-9749-9190967328F6}" dt="2025-05-19T19:10:23.129" v="154" actId="478"/>
          <ac:picMkLst>
            <pc:docMk/>
            <pc:sldMk cId="469326124" sldId="264"/>
            <ac:picMk id="43" creationId="{D7C433A0-1702-E7AB-9BA6-AA2B54FB01E4}"/>
          </ac:picMkLst>
        </pc:picChg>
        <pc:picChg chg="del">
          <ac:chgData name="Hugh McDougall" userId="d66e99e6-6bce-4a8a-a0c6-daa8f7a2186b" providerId="ADAL" clId="{903E3951-3BE2-4447-9749-9190967328F6}" dt="2025-05-19T19:10:23.129" v="154" actId="478"/>
          <ac:picMkLst>
            <pc:docMk/>
            <pc:sldMk cId="469326124" sldId="264"/>
            <ac:picMk id="44" creationId="{F9C4AFD4-9A36-BDBF-CC48-8167306820C9}"/>
          </ac:picMkLst>
        </pc:picChg>
      </pc:sldChg>
      <pc:sldChg chg="del">
        <pc:chgData name="Hugh McDougall" userId="d66e99e6-6bce-4a8a-a0c6-daa8f7a2186b" providerId="ADAL" clId="{903E3951-3BE2-4447-9749-9190967328F6}" dt="2025-05-20T02:56:18.877" v="2677" actId="47"/>
        <pc:sldMkLst>
          <pc:docMk/>
          <pc:sldMk cId="2134420622" sldId="266"/>
        </pc:sldMkLst>
      </pc:sldChg>
      <pc:sldChg chg="addSp delSp modSp mod">
        <pc:chgData name="Hugh McDougall" userId="d66e99e6-6bce-4a8a-a0c6-daa8f7a2186b" providerId="ADAL" clId="{903E3951-3BE2-4447-9749-9190967328F6}" dt="2025-05-20T12:24:19.201" v="5240" actId="1076"/>
        <pc:sldMkLst>
          <pc:docMk/>
          <pc:sldMk cId="3284783196" sldId="267"/>
        </pc:sldMkLst>
        <pc:spChg chg="add mod">
          <ac:chgData name="Hugh McDougall" userId="d66e99e6-6bce-4a8a-a0c6-daa8f7a2186b" providerId="ADAL" clId="{903E3951-3BE2-4447-9749-9190967328F6}" dt="2025-05-20T12:24:12.819" v="5239" actId="1076"/>
          <ac:spMkLst>
            <pc:docMk/>
            <pc:sldMk cId="3284783196" sldId="267"/>
            <ac:spMk id="3" creationId="{7B84FA5A-8691-BA06-FC50-76A43BFB6A3A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9" creationId="{1586F16C-2045-A1BA-A466-10B038939243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10" creationId="{95F5E046-2169-67F5-9813-CCAA09561183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22" creationId="{37D8AB05-ECC2-2C15-F838-4AE9EDA196A3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26" creationId="{8F54BDC7-A863-8434-1196-9381AD5D3E14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27" creationId="{AC03A082-26B2-9A87-67AE-E4A8EB6C3615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33" creationId="{271CF9A6-92FC-68F4-48B8-09E770BEB07F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36" creationId="{F0740E0E-9549-24C8-4D3E-74C55954BCC8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37" creationId="{507EAE50-CBDF-EEE6-71DA-898001DE422F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38" creationId="{CC29629B-5D09-4E22-0D8F-DA590FD25051}"/>
          </ac:spMkLst>
        </pc:spChg>
        <pc:spChg chg="add del">
          <ac:chgData name="Hugh McDougall" userId="d66e99e6-6bce-4a8a-a0c6-daa8f7a2186b" providerId="ADAL" clId="{903E3951-3BE2-4447-9749-9190967328F6}" dt="2025-05-20T12:23:39.327" v="5218" actId="478"/>
          <ac:spMkLst>
            <pc:docMk/>
            <pc:sldMk cId="3284783196" sldId="267"/>
            <ac:spMk id="41" creationId="{FB06F7F4-329D-A19A-E880-BD7675DD3D3A}"/>
          </ac:spMkLst>
        </pc:spChg>
        <pc:spChg chg="mod">
          <ac:chgData name="Hugh McDougall" userId="d66e99e6-6bce-4a8a-a0c6-daa8f7a2186b" providerId="ADAL" clId="{903E3951-3BE2-4447-9749-9190967328F6}" dt="2025-05-20T12:24:19.201" v="5240" actId="1076"/>
          <ac:spMkLst>
            <pc:docMk/>
            <pc:sldMk cId="3284783196" sldId="267"/>
            <ac:spMk id="85" creationId="{77FFBAB3-3C3E-0EEF-1CE0-5119AA6621E1}"/>
          </ac:spMkLst>
        </pc:spChg>
        <pc:spChg chg="mod">
          <ac:chgData name="Hugh McDougall" userId="d66e99e6-6bce-4a8a-a0c6-daa8f7a2186b" providerId="ADAL" clId="{903E3951-3BE2-4447-9749-9190967328F6}" dt="2025-05-20T12:24:19.201" v="5240" actId="1076"/>
          <ac:spMkLst>
            <pc:docMk/>
            <pc:sldMk cId="3284783196" sldId="267"/>
            <ac:spMk id="86" creationId="{4FAB8A03-5EE3-8AAC-EFF8-02FE56FF8029}"/>
          </ac:spMkLst>
        </pc:spChg>
        <pc:spChg chg="mod">
          <ac:chgData name="Hugh McDougall" userId="d66e99e6-6bce-4a8a-a0c6-daa8f7a2186b" providerId="ADAL" clId="{903E3951-3BE2-4447-9749-9190967328F6}" dt="2025-05-20T12:24:19.201" v="5240" actId="1076"/>
          <ac:spMkLst>
            <pc:docMk/>
            <pc:sldMk cId="3284783196" sldId="267"/>
            <ac:spMk id="87" creationId="{B189DBAE-39AF-80DE-2F37-61B2D2E96E93}"/>
          </ac:spMkLst>
        </pc:spChg>
        <pc:grpChg chg="add mod">
          <ac:chgData name="Hugh McDougall" userId="d66e99e6-6bce-4a8a-a0c6-daa8f7a2186b" providerId="ADAL" clId="{903E3951-3BE2-4447-9749-9190967328F6}" dt="2025-05-19T19:07:53.924" v="136"/>
          <ac:grpSpMkLst>
            <pc:docMk/>
            <pc:sldMk cId="3284783196" sldId="267"/>
            <ac:grpSpMk id="3" creationId="{EE92B296-D840-3651-16AD-CCA7DA85AE9C}"/>
          </ac:grpSpMkLst>
        </pc:grpChg>
        <pc:picChg chg="mod">
          <ac:chgData name="Hugh McDougall" userId="d66e99e6-6bce-4a8a-a0c6-daa8f7a2186b" providerId="ADAL" clId="{903E3951-3BE2-4447-9749-9190967328F6}" dt="2025-05-19T19:07:53.924" v="136"/>
          <ac:picMkLst>
            <pc:docMk/>
            <pc:sldMk cId="3284783196" sldId="267"/>
            <ac:picMk id="4" creationId="{A99B55B8-B91B-DEBE-51EB-284F5A3F484D}"/>
          </ac:picMkLst>
        </pc:picChg>
        <pc:picChg chg="mod">
          <ac:chgData name="Hugh McDougall" userId="d66e99e6-6bce-4a8a-a0c6-daa8f7a2186b" providerId="ADAL" clId="{903E3951-3BE2-4447-9749-9190967328F6}" dt="2025-05-20T12:24:19.201" v="5240" actId="1076"/>
          <ac:picMkLst>
            <pc:docMk/>
            <pc:sldMk cId="3284783196" sldId="267"/>
            <ac:picMk id="82" creationId="{CE1A182F-2D73-567A-B582-6AF0FE021728}"/>
          </ac:picMkLst>
        </pc:picChg>
        <pc:picChg chg="mod">
          <ac:chgData name="Hugh McDougall" userId="d66e99e6-6bce-4a8a-a0c6-daa8f7a2186b" providerId="ADAL" clId="{903E3951-3BE2-4447-9749-9190967328F6}" dt="2025-05-20T12:24:19.201" v="5240" actId="1076"/>
          <ac:picMkLst>
            <pc:docMk/>
            <pc:sldMk cId="3284783196" sldId="267"/>
            <ac:picMk id="84" creationId="{F698D19D-E6E2-A116-8574-4319EA2DA537}"/>
          </ac:picMkLst>
        </pc:picChg>
        <pc:cxnChg chg="mod">
          <ac:chgData name="Hugh McDougall" userId="d66e99e6-6bce-4a8a-a0c6-daa8f7a2186b" providerId="ADAL" clId="{903E3951-3BE2-4447-9749-9190967328F6}" dt="2025-05-19T19:07:53.924" v="136"/>
          <ac:cxnSpMkLst>
            <pc:docMk/>
            <pc:sldMk cId="3284783196" sldId="267"/>
            <ac:cxnSpMk id="5" creationId="{2C70B1C1-43F0-0B89-262C-AE6B938B369C}"/>
          </ac:cxnSpMkLst>
        </pc:cxnChg>
        <pc:cxnChg chg="mod">
          <ac:chgData name="Hugh McDougall" userId="d66e99e6-6bce-4a8a-a0c6-daa8f7a2186b" providerId="ADAL" clId="{903E3951-3BE2-4447-9749-9190967328F6}" dt="2025-05-19T19:07:53.924" v="136"/>
          <ac:cxnSpMkLst>
            <pc:docMk/>
            <pc:sldMk cId="3284783196" sldId="267"/>
            <ac:cxnSpMk id="7" creationId="{42B66C42-B62C-0F33-5466-48358A6FE87F}"/>
          </ac:cxnSpMkLst>
        </pc:cxnChg>
        <pc:cxnChg chg="mod">
          <ac:chgData name="Hugh McDougall" userId="d66e99e6-6bce-4a8a-a0c6-daa8f7a2186b" providerId="ADAL" clId="{903E3951-3BE2-4447-9749-9190967328F6}" dt="2025-05-19T19:07:53.924" v="136"/>
          <ac:cxnSpMkLst>
            <pc:docMk/>
            <pc:sldMk cId="3284783196" sldId="267"/>
            <ac:cxnSpMk id="12" creationId="{4D97013D-2AE4-2F9B-B466-FB80068E5373}"/>
          </ac:cxnSpMkLst>
        </pc:cxnChg>
        <pc:cxnChg chg="mod">
          <ac:chgData name="Hugh McDougall" userId="d66e99e6-6bce-4a8a-a0c6-daa8f7a2186b" providerId="ADAL" clId="{903E3951-3BE2-4447-9749-9190967328F6}" dt="2025-05-20T12:24:19.201" v="5240" actId="1076"/>
          <ac:cxnSpMkLst>
            <pc:docMk/>
            <pc:sldMk cId="3284783196" sldId="267"/>
            <ac:cxnSpMk id="13" creationId="{F5CB80E3-66B8-E396-C67C-E233A73926F1}"/>
          </ac:cxnSpMkLst>
        </pc:cxnChg>
        <pc:cxnChg chg="mod">
          <ac:chgData name="Hugh McDougall" userId="d66e99e6-6bce-4a8a-a0c6-daa8f7a2186b" providerId="ADAL" clId="{903E3951-3BE2-4447-9749-9190967328F6}" dt="2025-05-19T19:07:53.924" v="136"/>
          <ac:cxnSpMkLst>
            <pc:docMk/>
            <pc:sldMk cId="3284783196" sldId="267"/>
            <ac:cxnSpMk id="14" creationId="{A9DD9A39-89C0-46D4-20F5-774F9F71F3EC}"/>
          </ac:cxnSpMkLst>
        </pc:cxnChg>
        <pc:cxnChg chg="mod">
          <ac:chgData name="Hugh McDougall" userId="d66e99e6-6bce-4a8a-a0c6-daa8f7a2186b" providerId="ADAL" clId="{903E3951-3BE2-4447-9749-9190967328F6}" dt="2025-05-19T19:07:53.924" v="136"/>
          <ac:cxnSpMkLst>
            <pc:docMk/>
            <pc:sldMk cId="3284783196" sldId="267"/>
            <ac:cxnSpMk id="16" creationId="{4F2D93F3-64B3-B7D2-3AD4-3630FE550DCB}"/>
          </ac:cxnSpMkLst>
        </pc:cxnChg>
        <pc:cxnChg chg="mod">
          <ac:chgData name="Hugh McDougall" userId="d66e99e6-6bce-4a8a-a0c6-daa8f7a2186b" providerId="ADAL" clId="{903E3951-3BE2-4447-9749-9190967328F6}" dt="2025-05-19T19:07:53.924" v="136"/>
          <ac:cxnSpMkLst>
            <pc:docMk/>
            <pc:sldMk cId="3284783196" sldId="267"/>
            <ac:cxnSpMk id="18" creationId="{220C7A59-2760-0922-EC37-BD3076A9C756}"/>
          </ac:cxnSpMkLst>
        </pc:cxnChg>
        <pc:cxnChg chg="mod">
          <ac:chgData name="Hugh McDougall" userId="d66e99e6-6bce-4a8a-a0c6-daa8f7a2186b" providerId="ADAL" clId="{903E3951-3BE2-4447-9749-9190967328F6}" dt="2025-05-20T12:24:19.201" v="5240" actId="1076"/>
          <ac:cxnSpMkLst>
            <pc:docMk/>
            <pc:sldMk cId="3284783196" sldId="267"/>
            <ac:cxnSpMk id="90" creationId="{87428EAB-6A28-FAD2-1D37-D6EE749DA409}"/>
          </ac:cxnSpMkLst>
        </pc:cxnChg>
      </pc:sldChg>
      <pc:sldChg chg="addSp delSp modSp add del mod ord addAnim delAnim modAnim">
        <pc:chgData name="Hugh McDougall" userId="d66e99e6-6bce-4a8a-a0c6-daa8f7a2186b" providerId="ADAL" clId="{903E3951-3BE2-4447-9749-9190967328F6}" dt="2025-05-20T03:36:00.649" v="3293" actId="47"/>
        <pc:sldMkLst>
          <pc:docMk/>
          <pc:sldMk cId="3198108281" sldId="269"/>
        </pc:sldMkLst>
        <pc:spChg chg="mod">
          <ac:chgData name="Hugh McDougall" userId="d66e99e6-6bce-4a8a-a0c6-daa8f7a2186b" providerId="ADAL" clId="{903E3951-3BE2-4447-9749-9190967328F6}" dt="2025-05-20T03:34:15.341" v="3156" actId="403"/>
          <ac:spMkLst>
            <pc:docMk/>
            <pc:sldMk cId="3198108281" sldId="269"/>
            <ac:spMk id="2" creationId="{11792BDC-B240-BCBC-635B-7D917CF206D6}"/>
          </ac:spMkLst>
        </pc:spChg>
        <pc:spChg chg="mod">
          <ac:chgData name="Hugh McDougall" userId="d66e99e6-6bce-4a8a-a0c6-daa8f7a2186b" providerId="ADAL" clId="{903E3951-3BE2-4447-9749-9190967328F6}" dt="2025-05-20T03:34:13.660" v="3154" actId="27636"/>
          <ac:spMkLst>
            <pc:docMk/>
            <pc:sldMk cId="3198108281" sldId="269"/>
            <ac:spMk id="3" creationId="{19389439-779A-ED41-B116-C447702FC2DA}"/>
          </ac:spMkLst>
        </pc:spChg>
        <pc:spChg chg="add del">
          <ac:chgData name="Hugh McDougall" userId="d66e99e6-6bce-4a8a-a0c6-daa8f7a2186b" providerId="ADAL" clId="{903E3951-3BE2-4447-9749-9190967328F6}" dt="2025-05-20T03:33:10.595" v="2932" actId="478"/>
          <ac:spMkLst>
            <pc:docMk/>
            <pc:sldMk cId="3198108281" sldId="269"/>
            <ac:spMk id="4" creationId="{0715D96A-334C-0BA4-B4B5-5F1633CB97E8}"/>
          </ac:spMkLst>
        </pc:spChg>
        <pc:spChg chg="add del">
          <ac:chgData name="Hugh McDougall" userId="d66e99e6-6bce-4a8a-a0c6-daa8f7a2186b" providerId="ADAL" clId="{903E3951-3BE2-4447-9749-9190967328F6}" dt="2025-05-20T03:33:10.595" v="2932" actId="478"/>
          <ac:spMkLst>
            <pc:docMk/>
            <pc:sldMk cId="3198108281" sldId="269"/>
            <ac:spMk id="5" creationId="{639DFB9E-584F-F406-4FBF-8518529DE661}"/>
          </ac:spMkLst>
        </pc:spChg>
        <pc:picChg chg="add mod">
          <ac:chgData name="Hugh McDougall" userId="d66e99e6-6bce-4a8a-a0c6-daa8f7a2186b" providerId="ADAL" clId="{903E3951-3BE2-4447-9749-9190967328F6}" dt="2025-05-20T03:34:21.421" v="3158"/>
          <ac:picMkLst>
            <pc:docMk/>
            <pc:sldMk cId="3198108281" sldId="269"/>
            <ac:picMk id="10" creationId="{35366E63-D6F0-6EA0-CC11-4A7CB533A94A}"/>
          </ac:picMkLst>
        </pc:picChg>
      </pc:sldChg>
      <pc:sldChg chg="addSp delSp modSp mod addAnim delAnim">
        <pc:chgData name="Hugh McDougall" userId="d66e99e6-6bce-4a8a-a0c6-daa8f7a2186b" providerId="ADAL" clId="{903E3951-3BE2-4447-9749-9190967328F6}" dt="2025-05-20T03:35:47.907" v="3288" actId="403"/>
        <pc:sldMkLst>
          <pc:docMk/>
          <pc:sldMk cId="3110635944" sldId="270"/>
        </pc:sldMkLst>
        <pc:spChg chg="mod">
          <ac:chgData name="Hugh McDougall" userId="d66e99e6-6bce-4a8a-a0c6-daa8f7a2186b" providerId="ADAL" clId="{903E3951-3BE2-4447-9749-9190967328F6}" dt="2025-05-20T03:35:47.907" v="3288" actId="403"/>
          <ac:spMkLst>
            <pc:docMk/>
            <pc:sldMk cId="3110635944" sldId="270"/>
            <ac:spMk id="2" creationId="{E0D0DD7C-1630-8FAA-C0D6-B6B85C3BA25F}"/>
          </ac:spMkLst>
        </pc:spChg>
        <pc:spChg chg="mod">
          <ac:chgData name="Hugh McDougall" userId="d66e99e6-6bce-4a8a-a0c6-daa8f7a2186b" providerId="ADAL" clId="{903E3951-3BE2-4447-9749-9190967328F6}" dt="2025-05-20T03:35:36.519" v="3276" actId="1076"/>
          <ac:spMkLst>
            <pc:docMk/>
            <pc:sldMk cId="3110635944" sldId="270"/>
            <ac:spMk id="4" creationId="{70B91BCD-554E-4C92-E71D-7D97AEC37680}"/>
          </ac:spMkLst>
        </pc:spChg>
        <pc:spChg chg="del">
          <ac:chgData name="Hugh McDougall" userId="d66e99e6-6bce-4a8a-a0c6-daa8f7a2186b" providerId="ADAL" clId="{903E3951-3BE2-4447-9749-9190967328F6}" dt="2025-05-20T03:35:19.714" v="3265" actId="478"/>
          <ac:spMkLst>
            <pc:docMk/>
            <pc:sldMk cId="3110635944" sldId="270"/>
            <ac:spMk id="5" creationId="{ADF51853-324E-EE55-429F-96F3ACF3974B}"/>
          </ac:spMkLst>
        </pc:spChg>
        <pc:spChg chg="del">
          <ac:chgData name="Hugh McDougall" userId="d66e99e6-6bce-4a8a-a0c6-daa8f7a2186b" providerId="ADAL" clId="{903E3951-3BE2-4447-9749-9190967328F6}" dt="2025-05-20T03:35:19.714" v="3265" actId="478"/>
          <ac:spMkLst>
            <pc:docMk/>
            <pc:sldMk cId="3110635944" sldId="270"/>
            <ac:spMk id="6" creationId="{7759C3F2-3155-988C-E6A9-223AFB4F0EF2}"/>
          </ac:spMkLst>
        </pc:spChg>
        <pc:spChg chg="del">
          <ac:chgData name="Hugh McDougall" userId="d66e99e6-6bce-4a8a-a0c6-daa8f7a2186b" providerId="ADAL" clId="{903E3951-3BE2-4447-9749-9190967328F6}" dt="2025-05-20T03:35:16.636" v="3264" actId="478"/>
          <ac:spMkLst>
            <pc:docMk/>
            <pc:sldMk cId="3110635944" sldId="270"/>
            <ac:spMk id="7" creationId="{CFE59572-16BE-0BB7-970F-907D4DEEDF07}"/>
          </ac:spMkLst>
        </pc:spChg>
        <pc:spChg chg="del">
          <ac:chgData name="Hugh McDougall" userId="d66e99e6-6bce-4a8a-a0c6-daa8f7a2186b" providerId="ADAL" clId="{903E3951-3BE2-4447-9749-9190967328F6}" dt="2025-05-20T03:35:19.714" v="3265" actId="478"/>
          <ac:spMkLst>
            <pc:docMk/>
            <pc:sldMk cId="3110635944" sldId="270"/>
            <ac:spMk id="8" creationId="{29FF8A8C-E143-33F3-4E0D-F5A3F4D245F1}"/>
          </ac:spMkLst>
        </pc:spChg>
        <pc:spChg chg="mod">
          <ac:chgData name="Hugh McDougall" userId="d66e99e6-6bce-4a8a-a0c6-daa8f7a2186b" providerId="ADAL" clId="{903E3951-3BE2-4447-9749-9190967328F6}" dt="2025-05-20T03:35:44.173" v="3287" actId="27636"/>
          <ac:spMkLst>
            <pc:docMk/>
            <pc:sldMk cId="3110635944" sldId="270"/>
            <ac:spMk id="9" creationId="{2976D60E-B65F-3DD2-2A55-016481096DD0}"/>
          </ac:spMkLst>
        </pc:spChg>
        <pc:spChg chg="add del mod">
          <ac:chgData name="Hugh McDougall" userId="d66e99e6-6bce-4a8a-a0c6-daa8f7a2186b" providerId="ADAL" clId="{903E3951-3BE2-4447-9749-9190967328F6}" dt="2025-05-20T03:02:06.255" v="2741" actId="21"/>
          <ac:spMkLst>
            <pc:docMk/>
            <pc:sldMk cId="3110635944" sldId="270"/>
            <ac:spMk id="11" creationId="{731F7E7C-DCC6-02EE-37BA-45D0732CBB4B}"/>
          </ac:spMkLst>
        </pc:spChg>
        <pc:spChg chg="add del mod">
          <ac:chgData name="Hugh McDougall" userId="d66e99e6-6bce-4a8a-a0c6-daa8f7a2186b" providerId="ADAL" clId="{903E3951-3BE2-4447-9749-9190967328F6}" dt="2025-05-20T03:34:42.958" v="3163" actId="478"/>
          <ac:spMkLst>
            <pc:docMk/>
            <pc:sldMk cId="3110635944" sldId="270"/>
            <ac:spMk id="13" creationId="{C6BC1B20-1707-1E09-DB5F-01CB3E88ABD7}"/>
          </ac:spMkLst>
        </pc:spChg>
        <pc:picChg chg="add del">
          <ac:chgData name="Hugh McDougall" userId="d66e99e6-6bce-4a8a-a0c6-daa8f7a2186b" providerId="ADAL" clId="{903E3951-3BE2-4447-9749-9190967328F6}" dt="2025-05-20T03:34:20.624" v="3157" actId="21"/>
          <ac:picMkLst>
            <pc:docMk/>
            <pc:sldMk cId="3110635944" sldId="270"/>
            <ac:picMk id="10" creationId="{35366E63-D6F0-6EA0-CC11-4A7CB533A94A}"/>
          </ac:picMkLst>
        </pc:picChg>
      </pc:sldChg>
      <pc:sldChg chg="del">
        <pc:chgData name="Hugh McDougall" userId="d66e99e6-6bce-4a8a-a0c6-daa8f7a2186b" providerId="ADAL" clId="{903E3951-3BE2-4447-9749-9190967328F6}" dt="2025-05-20T02:56:18.877" v="2677" actId="47"/>
        <pc:sldMkLst>
          <pc:docMk/>
          <pc:sldMk cId="1675717443" sldId="271"/>
        </pc:sldMkLst>
      </pc:sldChg>
      <pc:sldChg chg="addSp delSp modSp mod ord">
        <pc:chgData name="Hugh McDougall" userId="d66e99e6-6bce-4a8a-a0c6-daa8f7a2186b" providerId="ADAL" clId="{903E3951-3BE2-4447-9749-9190967328F6}" dt="2025-05-20T03:06:36.907" v="2906" actId="14100"/>
        <pc:sldMkLst>
          <pc:docMk/>
          <pc:sldMk cId="1155452835" sldId="272"/>
        </pc:sldMkLst>
        <pc:spChg chg="add del mod">
          <ac:chgData name="Hugh McDougall" userId="d66e99e6-6bce-4a8a-a0c6-daa8f7a2186b" providerId="ADAL" clId="{903E3951-3BE2-4447-9749-9190967328F6}" dt="2025-05-20T03:05:36.804" v="2857"/>
          <ac:spMkLst>
            <pc:docMk/>
            <pc:sldMk cId="1155452835" sldId="272"/>
            <ac:spMk id="3" creationId="{6CB954BB-0F93-9665-F09F-3A1E4DE8B22C}"/>
          </ac:spMkLst>
        </pc:spChg>
        <pc:spChg chg="mod">
          <ac:chgData name="Hugh McDougall" userId="d66e99e6-6bce-4a8a-a0c6-daa8f7a2186b" providerId="ADAL" clId="{903E3951-3BE2-4447-9749-9190967328F6}" dt="2025-05-20T03:06:06.540" v="2887" actId="20577"/>
          <ac:spMkLst>
            <pc:docMk/>
            <pc:sldMk cId="1155452835" sldId="272"/>
            <ac:spMk id="10" creationId="{F1EAC4AD-B1FF-F14D-C014-CE65B569A0AD}"/>
          </ac:spMkLst>
        </pc:spChg>
        <pc:spChg chg="mod">
          <ac:chgData name="Hugh McDougall" userId="d66e99e6-6bce-4a8a-a0c6-daa8f7a2186b" providerId="ADAL" clId="{903E3951-3BE2-4447-9749-9190967328F6}" dt="2025-05-20T03:06:20.860" v="2903" actId="20577"/>
          <ac:spMkLst>
            <pc:docMk/>
            <pc:sldMk cId="1155452835" sldId="272"/>
            <ac:spMk id="15" creationId="{A2322263-572F-9934-EB91-D2DD2E001784}"/>
          </ac:spMkLst>
        </pc:spChg>
        <pc:picChg chg="add mod">
          <ac:chgData name="Hugh McDougall" userId="d66e99e6-6bce-4a8a-a0c6-daa8f7a2186b" providerId="ADAL" clId="{903E3951-3BE2-4447-9749-9190967328F6}" dt="2025-05-20T03:06:36.907" v="2906" actId="14100"/>
          <ac:picMkLst>
            <pc:docMk/>
            <pc:sldMk cId="1155452835" sldId="272"/>
            <ac:picMk id="4" creationId="{EEE71DE6-2088-D9B7-E065-0059B4E53889}"/>
          </ac:picMkLst>
        </pc:picChg>
        <pc:picChg chg="del">
          <ac:chgData name="Hugh McDougall" userId="d66e99e6-6bce-4a8a-a0c6-daa8f7a2186b" providerId="ADAL" clId="{903E3951-3BE2-4447-9749-9190967328F6}" dt="2025-05-20T03:05:30.684" v="2854" actId="21"/>
          <ac:picMkLst>
            <pc:docMk/>
            <pc:sldMk cId="1155452835" sldId="272"/>
            <ac:picMk id="9" creationId="{1AA6BC1E-4740-C36D-48BD-3BA84E530BED}"/>
          </ac:picMkLst>
        </pc:picChg>
        <pc:picChg chg="add del mod">
          <ac:chgData name="Hugh McDougall" userId="d66e99e6-6bce-4a8a-a0c6-daa8f7a2186b" providerId="ADAL" clId="{903E3951-3BE2-4447-9749-9190967328F6}" dt="2025-05-20T03:05:36.018" v="2856" actId="21"/>
          <ac:picMkLst>
            <pc:docMk/>
            <pc:sldMk cId="1155452835" sldId="272"/>
            <ac:picMk id="17" creationId="{EEE71DE6-2088-D9B7-E065-0059B4E53889}"/>
          </ac:picMkLst>
        </pc:picChg>
      </pc:sldChg>
      <pc:sldChg chg="modSp mod ord">
        <pc:chgData name="Hugh McDougall" userId="d66e99e6-6bce-4a8a-a0c6-daa8f7a2186b" providerId="ADAL" clId="{903E3951-3BE2-4447-9749-9190967328F6}" dt="2025-05-20T03:36:30.296" v="3338" actId="20577"/>
        <pc:sldMkLst>
          <pc:docMk/>
          <pc:sldMk cId="2221402325" sldId="273"/>
        </pc:sldMkLst>
        <pc:spChg chg="mod">
          <ac:chgData name="Hugh McDougall" userId="d66e99e6-6bce-4a8a-a0c6-daa8f7a2186b" providerId="ADAL" clId="{903E3951-3BE2-4447-9749-9190967328F6}" dt="2025-05-20T03:36:30.296" v="3338" actId="20577"/>
          <ac:spMkLst>
            <pc:docMk/>
            <pc:sldMk cId="2221402325" sldId="273"/>
            <ac:spMk id="6" creationId="{B38DB8EA-F3EF-D1F2-2B71-D2E042917403}"/>
          </ac:spMkLst>
        </pc:spChg>
      </pc:sldChg>
      <pc:sldChg chg="ord">
        <pc:chgData name="Hugh McDougall" userId="d66e99e6-6bce-4a8a-a0c6-daa8f7a2186b" providerId="ADAL" clId="{903E3951-3BE2-4447-9749-9190967328F6}" dt="2025-05-20T04:58:12.159" v="4389"/>
        <pc:sldMkLst>
          <pc:docMk/>
          <pc:sldMk cId="1080929877" sldId="274"/>
        </pc:sldMkLst>
      </pc:sldChg>
      <pc:sldChg chg="add del setBg">
        <pc:chgData name="Hugh McDougall" userId="d66e99e6-6bce-4a8a-a0c6-daa8f7a2186b" providerId="ADAL" clId="{903E3951-3BE2-4447-9749-9190967328F6}" dt="2025-05-20T12:12:36.956" v="4415"/>
        <pc:sldMkLst>
          <pc:docMk/>
          <pc:sldMk cId="2914933102" sldId="275"/>
        </pc:sldMkLst>
      </pc:sldChg>
      <pc:sldChg chg="modSp add del mod ord">
        <pc:chgData name="Hugh McDougall" userId="d66e99e6-6bce-4a8a-a0c6-daa8f7a2186b" providerId="ADAL" clId="{903E3951-3BE2-4447-9749-9190967328F6}" dt="2025-05-20T12:12:53.495" v="4422"/>
        <pc:sldMkLst>
          <pc:docMk/>
          <pc:sldMk cId="3286445070" sldId="275"/>
        </pc:sldMkLst>
        <pc:spChg chg="mod">
          <ac:chgData name="Hugh McDougall" userId="d66e99e6-6bce-4a8a-a0c6-daa8f7a2186b" providerId="ADAL" clId="{903E3951-3BE2-4447-9749-9190967328F6}" dt="2025-05-20T04:29:45.008" v="3708" actId="20577"/>
          <ac:spMkLst>
            <pc:docMk/>
            <pc:sldMk cId="3286445070" sldId="275"/>
            <ac:spMk id="3" creationId="{C8689136-69A8-E539-3EFF-DB2614280024}"/>
          </ac:spMkLst>
        </pc:spChg>
      </pc:sldChg>
      <pc:sldChg chg="addSp delSp modSp mod ord">
        <pc:chgData name="Hugh McDougall" userId="d66e99e6-6bce-4a8a-a0c6-daa8f7a2186b" providerId="ADAL" clId="{903E3951-3BE2-4447-9749-9190967328F6}" dt="2025-05-20T04:58:00.107" v="4386"/>
        <pc:sldMkLst>
          <pc:docMk/>
          <pc:sldMk cId="4004732720" sldId="276"/>
        </pc:sldMkLst>
        <pc:spChg chg="add del mod">
          <ac:chgData name="Hugh McDougall" userId="d66e99e6-6bce-4a8a-a0c6-daa8f7a2186b" providerId="ADAL" clId="{903E3951-3BE2-4447-9749-9190967328F6}" dt="2025-05-20T04:25:15.224" v="3620" actId="20577"/>
          <ac:spMkLst>
            <pc:docMk/>
            <pc:sldMk cId="4004732720" sldId="276"/>
            <ac:spMk id="2" creationId="{A5607BDB-BC1E-18E8-8D1F-02C9ABC1A830}"/>
          </ac:spMkLst>
        </pc:spChg>
        <pc:spChg chg="add del mod">
          <ac:chgData name="Hugh McDougall" userId="d66e99e6-6bce-4a8a-a0c6-daa8f7a2186b" providerId="ADAL" clId="{903E3951-3BE2-4447-9749-9190967328F6}" dt="2025-05-20T04:25:12.581" v="3618" actId="478"/>
          <ac:spMkLst>
            <pc:docMk/>
            <pc:sldMk cId="4004732720" sldId="276"/>
            <ac:spMk id="4" creationId="{14B449BB-FC24-FFA8-7586-F0B3A4E6FD01}"/>
          </ac:spMkLst>
        </pc:spChg>
      </pc:sldChg>
      <pc:sldChg chg="addSp delSp modSp mod ord">
        <pc:chgData name="Hugh McDougall" userId="d66e99e6-6bce-4a8a-a0c6-daa8f7a2186b" providerId="ADAL" clId="{903E3951-3BE2-4447-9749-9190967328F6}" dt="2025-05-20T13:02:56.436" v="5686" actId="1036"/>
        <pc:sldMkLst>
          <pc:docMk/>
          <pc:sldMk cId="2898181559" sldId="277"/>
        </pc:sldMkLst>
        <pc:spChg chg="add mod">
          <ac:chgData name="Hugh McDougall" userId="d66e99e6-6bce-4a8a-a0c6-daa8f7a2186b" providerId="ADAL" clId="{903E3951-3BE2-4447-9749-9190967328F6}" dt="2025-05-20T13:02:56.436" v="5686" actId="1036"/>
          <ac:spMkLst>
            <pc:docMk/>
            <pc:sldMk cId="2898181559" sldId="277"/>
            <ac:spMk id="3" creationId="{2563B787-3923-B021-C87B-674365517663}"/>
          </ac:spMkLst>
        </pc:spChg>
        <pc:spChg chg="add del">
          <ac:chgData name="Hugh McDougall" userId="d66e99e6-6bce-4a8a-a0c6-daa8f7a2186b" providerId="ADAL" clId="{903E3951-3BE2-4447-9749-9190967328F6}" dt="2025-05-20T04:28:58.433" v="3698" actId="11529"/>
          <ac:spMkLst>
            <pc:docMk/>
            <pc:sldMk cId="2898181559" sldId="277"/>
            <ac:spMk id="3" creationId="{F7416499-3AED-2D73-B4CD-929769521F13}"/>
          </ac:spMkLst>
        </pc:spChg>
        <pc:spChg chg="del topLvl">
          <ac:chgData name="Hugh McDougall" userId="d66e99e6-6bce-4a8a-a0c6-daa8f7a2186b" providerId="ADAL" clId="{903E3951-3BE2-4447-9749-9190967328F6}" dt="2025-05-20T05:01:21.044" v="4394" actId="478"/>
          <ac:spMkLst>
            <pc:docMk/>
            <pc:sldMk cId="2898181559" sldId="277"/>
            <ac:spMk id="21" creationId="{EA5035B2-45BF-305F-7251-E73C3D22286A}"/>
          </ac:spMkLst>
        </pc:spChg>
        <pc:grpChg chg="mod">
          <ac:chgData name="Hugh McDougall" userId="d66e99e6-6bce-4a8a-a0c6-daa8f7a2186b" providerId="ADAL" clId="{903E3951-3BE2-4447-9749-9190967328F6}" dt="2025-05-20T05:01:43.964" v="4398" actId="1076"/>
          <ac:grpSpMkLst>
            <pc:docMk/>
            <pc:sldMk cId="2898181559" sldId="277"/>
            <ac:grpSpMk id="4" creationId="{F5CF3D13-9D93-01F0-85FF-1D902F959BAF}"/>
          </ac:grpSpMkLst>
        </pc:grpChg>
        <pc:grpChg chg="topLvl">
          <ac:chgData name="Hugh McDougall" userId="d66e99e6-6bce-4a8a-a0c6-daa8f7a2186b" providerId="ADAL" clId="{903E3951-3BE2-4447-9749-9190967328F6}" dt="2025-05-20T05:01:21.044" v="4394" actId="478"/>
          <ac:grpSpMkLst>
            <pc:docMk/>
            <pc:sldMk cId="2898181559" sldId="277"/>
            <ac:grpSpMk id="5" creationId="{6AAC555A-A625-0D8A-A50F-C733A1BF822D}"/>
          </ac:grpSpMkLst>
        </pc:grpChg>
        <pc:grpChg chg="del">
          <ac:chgData name="Hugh McDougall" userId="d66e99e6-6bce-4a8a-a0c6-daa8f7a2186b" providerId="ADAL" clId="{903E3951-3BE2-4447-9749-9190967328F6}" dt="2025-05-20T04:28:24.938" v="3689" actId="478"/>
          <ac:grpSpMkLst>
            <pc:docMk/>
            <pc:sldMk cId="2898181559" sldId="277"/>
            <ac:grpSpMk id="56" creationId="{ACA8406C-2254-4D48-77D8-793FE0CE10D4}"/>
          </ac:grpSpMkLst>
        </pc:grpChg>
        <pc:grpChg chg="del">
          <ac:chgData name="Hugh McDougall" userId="d66e99e6-6bce-4a8a-a0c6-daa8f7a2186b" providerId="ADAL" clId="{903E3951-3BE2-4447-9749-9190967328F6}" dt="2025-05-20T05:01:21.044" v="4394" actId="478"/>
          <ac:grpSpMkLst>
            <pc:docMk/>
            <pc:sldMk cId="2898181559" sldId="277"/>
            <ac:grpSpMk id="59" creationId="{A1EFC381-E25A-EE3F-B7F5-68DDE64B127C}"/>
          </ac:grpSpMkLst>
        </pc:grpChg>
        <pc:picChg chg="del">
          <ac:chgData name="Hugh McDougall" userId="d66e99e6-6bce-4a8a-a0c6-daa8f7a2186b" providerId="ADAL" clId="{903E3951-3BE2-4447-9749-9190967328F6}" dt="2025-05-20T03:32:44" v="2927" actId="478"/>
          <ac:picMkLst>
            <pc:docMk/>
            <pc:sldMk cId="2898181559" sldId="277"/>
            <ac:picMk id="18" creationId="{731B675B-AD05-33D0-32BC-F504933BA68F}"/>
          </ac:picMkLst>
        </pc:picChg>
        <pc:cxnChg chg="del mod">
          <ac:chgData name="Hugh McDougall" userId="d66e99e6-6bce-4a8a-a0c6-daa8f7a2186b" providerId="ADAL" clId="{903E3951-3BE2-4447-9749-9190967328F6}" dt="2025-05-20T03:32:44.838" v="2928" actId="478"/>
          <ac:cxnSpMkLst>
            <pc:docMk/>
            <pc:sldMk cId="2898181559" sldId="277"/>
            <ac:cxnSpMk id="7" creationId="{F6A72498-047F-B7BA-7DFF-CD6BBF89350B}"/>
          </ac:cxnSpMkLst>
        </pc:cxnChg>
        <pc:cxnChg chg="add mod">
          <ac:chgData name="Hugh McDougall" userId="d66e99e6-6bce-4a8a-a0c6-daa8f7a2186b" providerId="ADAL" clId="{903E3951-3BE2-4447-9749-9190967328F6}" dt="2025-05-20T05:01:36.106" v="4397" actId="692"/>
          <ac:cxnSpMkLst>
            <pc:docMk/>
            <pc:sldMk cId="2898181559" sldId="277"/>
            <ac:cxnSpMk id="9" creationId="{9715925C-6869-18D8-6732-FEA90BCF7EEE}"/>
          </ac:cxnSpMkLst>
        </pc:cxnChg>
        <pc:cxnChg chg="add del">
          <ac:chgData name="Hugh McDougall" userId="d66e99e6-6bce-4a8a-a0c6-daa8f7a2186b" providerId="ADAL" clId="{903E3951-3BE2-4447-9749-9190967328F6}" dt="2025-05-20T04:28:32.511" v="3693" actId="478"/>
          <ac:cxnSpMkLst>
            <pc:docMk/>
            <pc:sldMk cId="2898181559" sldId="277"/>
            <ac:cxnSpMk id="48" creationId="{AB70D389-F996-FC21-FA2C-B2841F560EF7}"/>
          </ac:cxnSpMkLst>
        </pc:cxnChg>
        <pc:cxnChg chg="del">
          <ac:chgData name="Hugh McDougall" userId="d66e99e6-6bce-4a8a-a0c6-daa8f7a2186b" providerId="ADAL" clId="{903E3951-3BE2-4447-9749-9190967328F6}" dt="2025-05-20T03:32:45.736" v="2929" actId="478"/>
          <ac:cxnSpMkLst>
            <pc:docMk/>
            <pc:sldMk cId="2898181559" sldId="277"/>
            <ac:cxnSpMk id="52" creationId="{3B593611-519E-F832-F5C3-CC8075AE8660}"/>
          </ac:cxnSpMkLst>
        </pc:cxnChg>
        <pc:cxnChg chg="del">
          <ac:chgData name="Hugh McDougall" userId="d66e99e6-6bce-4a8a-a0c6-daa8f7a2186b" providerId="ADAL" clId="{903E3951-3BE2-4447-9749-9190967328F6}" dt="2025-05-20T04:28:24.938" v="3689" actId="478"/>
          <ac:cxnSpMkLst>
            <pc:docMk/>
            <pc:sldMk cId="2898181559" sldId="277"/>
            <ac:cxnSpMk id="54" creationId="{23CDC743-25B3-D5E5-5CC4-96B87DE40B58}"/>
          </ac:cxnSpMkLst>
        </pc:cxnChg>
      </pc:sldChg>
      <pc:sldChg chg="ord">
        <pc:chgData name="Hugh McDougall" userId="d66e99e6-6bce-4a8a-a0c6-daa8f7a2186b" providerId="ADAL" clId="{903E3951-3BE2-4447-9749-9190967328F6}" dt="2025-05-19T19:09:17.369" v="149"/>
        <pc:sldMkLst>
          <pc:docMk/>
          <pc:sldMk cId="4275645856" sldId="278"/>
        </pc:sldMkLst>
      </pc:sldChg>
      <pc:sldChg chg="modSp add del mod ord">
        <pc:chgData name="Hugh McDougall" userId="d66e99e6-6bce-4a8a-a0c6-daa8f7a2186b" providerId="ADAL" clId="{903E3951-3BE2-4447-9749-9190967328F6}" dt="2025-05-20T03:07:30.973" v="2926" actId="47"/>
        <pc:sldMkLst>
          <pc:docMk/>
          <pc:sldMk cId="2272998979" sldId="279"/>
        </pc:sldMkLst>
        <pc:spChg chg="mod">
          <ac:chgData name="Hugh McDougall" userId="d66e99e6-6bce-4a8a-a0c6-daa8f7a2186b" providerId="ADAL" clId="{903E3951-3BE2-4447-9749-9190967328F6}" dt="2025-05-19T19:02:48.283" v="124" actId="27636"/>
          <ac:spMkLst>
            <pc:docMk/>
            <pc:sldMk cId="2272998979" sldId="279"/>
            <ac:spMk id="2" creationId="{A5607BDB-BC1E-18E8-8D1F-02C9ABC1A830}"/>
          </ac:spMkLst>
        </pc:spChg>
      </pc:sldChg>
      <pc:sldChg chg="add del">
        <pc:chgData name="Hugh McDougall" userId="d66e99e6-6bce-4a8a-a0c6-daa8f7a2186b" providerId="ADAL" clId="{903E3951-3BE2-4447-9749-9190967328F6}" dt="2025-05-19T19:17:00.232" v="498" actId="2890"/>
        <pc:sldMkLst>
          <pc:docMk/>
          <pc:sldMk cId="50409415" sldId="280"/>
        </pc:sldMkLst>
      </pc:sldChg>
      <pc:sldChg chg="addSp delSp modSp add mod">
        <pc:chgData name="Hugh McDougall" userId="d66e99e6-6bce-4a8a-a0c6-daa8f7a2186b" providerId="ADAL" clId="{903E3951-3BE2-4447-9749-9190967328F6}" dt="2025-05-20T04:45:40.138" v="3977" actId="1076"/>
        <pc:sldMkLst>
          <pc:docMk/>
          <pc:sldMk cId="557511989" sldId="280"/>
        </pc:sldMkLst>
        <pc:spChg chg="add del mod">
          <ac:chgData name="Hugh McDougall" userId="d66e99e6-6bce-4a8a-a0c6-daa8f7a2186b" providerId="ADAL" clId="{903E3951-3BE2-4447-9749-9190967328F6}" dt="2025-05-19T19:21:27.679" v="602" actId="478"/>
          <ac:spMkLst>
            <pc:docMk/>
            <pc:sldMk cId="557511989" sldId="280"/>
            <ac:spMk id="2" creationId="{A25FE6CD-A28A-A89F-3A66-5C6BA7EE960C}"/>
          </ac:spMkLst>
        </pc:spChg>
        <pc:spChg chg="add del mod">
          <ac:chgData name="Hugh McDougall" userId="d66e99e6-6bce-4a8a-a0c6-daa8f7a2186b" providerId="ADAL" clId="{903E3951-3BE2-4447-9749-9190967328F6}" dt="2025-05-19T19:21:26.913" v="601" actId="478"/>
          <ac:spMkLst>
            <pc:docMk/>
            <pc:sldMk cId="557511989" sldId="280"/>
            <ac:spMk id="3" creationId="{2A29A2D7-BAB4-C52A-76B6-F69417D0E9BE}"/>
          </ac:spMkLst>
        </pc:spChg>
        <pc:spChg chg="add mod ord">
          <ac:chgData name="Hugh McDougall" userId="d66e99e6-6bce-4a8a-a0c6-daa8f7a2186b" providerId="ADAL" clId="{903E3951-3BE2-4447-9749-9190967328F6}" dt="2025-05-19T19:21:24.081" v="599" actId="164"/>
          <ac:spMkLst>
            <pc:docMk/>
            <pc:sldMk cId="557511989" sldId="280"/>
            <ac:spMk id="4" creationId="{1FCD55A7-7869-832A-DA24-CD250CCF63A2}"/>
          </ac:spMkLst>
        </pc:spChg>
        <pc:spChg chg="del">
          <ac:chgData name="Hugh McDougall" userId="d66e99e6-6bce-4a8a-a0c6-daa8f7a2186b" providerId="ADAL" clId="{903E3951-3BE2-4447-9749-9190967328F6}" dt="2025-05-19T19:17:05.996" v="500" actId="478"/>
          <ac:spMkLst>
            <pc:docMk/>
            <pc:sldMk cId="557511989" sldId="280"/>
            <ac:spMk id="9" creationId="{A98B8C13-D87A-7F4E-06A8-7E407B3DA357}"/>
          </ac:spMkLst>
        </pc:spChg>
        <pc:spChg chg="del">
          <ac:chgData name="Hugh McDougall" userId="d66e99e6-6bce-4a8a-a0c6-daa8f7a2186b" providerId="ADAL" clId="{903E3951-3BE2-4447-9749-9190967328F6}" dt="2025-05-19T19:17:05.996" v="500" actId="478"/>
          <ac:spMkLst>
            <pc:docMk/>
            <pc:sldMk cId="557511989" sldId="280"/>
            <ac:spMk id="10" creationId="{03698ABB-49B8-2FCF-9986-64D623288236}"/>
          </ac:spMkLst>
        </pc:spChg>
        <pc:spChg chg="del">
          <ac:chgData name="Hugh McDougall" userId="d66e99e6-6bce-4a8a-a0c6-daa8f7a2186b" providerId="ADAL" clId="{903E3951-3BE2-4447-9749-9190967328F6}" dt="2025-05-19T19:17:05.996" v="500" actId="478"/>
          <ac:spMkLst>
            <pc:docMk/>
            <pc:sldMk cId="557511989" sldId="280"/>
            <ac:spMk id="11" creationId="{4B901F6F-3174-661C-6CE5-5404DD9659F6}"/>
          </ac:spMkLst>
        </pc:spChg>
        <pc:spChg chg="del">
          <ac:chgData name="Hugh McDougall" userId="d66e99e6-6bce-4a8a-a0c6-daa8f7a2186b" providerId="ADAL" clId="{903E3951-3BE2-4447-9749-9190967328F6}" dt="2025-05-19T19:17:05.996" v="500" actId="478"/>
          <ac:spMkLst>
            <pc:docMk/>
            <pc:sldMk cId="557511989" sldId="280"/>
            <ac:spMk id="12" creationId="{E8AEAEAB-0FDD-73C3-D57C-75F76EEE231E}"/>
          </ac:spMkLst>
        </pc:spChg>
        <pc:spChg chg="del">
          <ac:chgData name="Hugh McDougall" userId="d66e99e6-6bce-4a8a-a0c6-daa8f7a2186b" providerId="ADAL" clId="{903E3951-3BE2-4447-9749-9190967328F6}" dt="2025-05-19T19:17:05.996" v="500" actId="478"/>
          <ac:spMkLst>
            <pc:docMk/>
            <pc:sldMk cId="557511989" sldId="280"/>
            <ac:spMk id="13" creationId="{CB4C234D-34DB-EA09-6D01-4345773510A4}"/>
          </ac:spMkLst>
        </pc:spChg>
        <pc:spChg chg="del">
          <ac:chgData name="Hugh McDougall" userId="d66e99e6-6bce-4a8a-a0c6-daa8f7a2186b" providerId="ADAL" clId="{903E3951-3BE2-4447-9749-9190967328F6}" dt="2025-05-19T19:17:05.996" v="500" actId="478"/>
          <ac:spMkLst>
            <pc:docMk/>
            <pc:sldMk cId="557511989" sldId="280"/>
            <ac:spMk id="14" creationId="{4D5945B7-7F49-6C33-0289-F1BDCD631055}"/>
          </ac:spMkLst>
        </pc:spChg>
        <pc:spChg chg="del">
          <ac:chgData name="Hugh McDougall" userId="d66e99e6-6bce-4a8a-a0c6-daa8f7a2186b" providerId="ADAL" clId="{903E3951-3BE2-4447-9749-9190967328F6}" dt="2025-05-19T19:17:05.996" v="500" actId="478"/>
          <ac:spMkLst>
            <pc:docMk/>
            <pc:sldMk cId="557511989" sldId="280"/>
            <ac:spMk id="15" creationId="{168E42BC-161B-21E1-43ED-6BE8F4949AC8}"/>
          </ac:spMkLst>
        </pc:spChg>
        <pc:spChg chg="add mod">
          <ac:chgData name="Hugh McDougall" userId="d66e99e6-6bce-4a8a-a0c6-daa8f7a2186b" providerId="ADAL" clId="{903E3951-3BE2-4447-9749-9190967328F6}" dt="2025-05-20T04:45:40.138" v="3977" actId="1076"/>
          <ac:spMkLst>
            <pc:docMk/>
            <pc:sldMk cId="557511989" sldId="280"/>
            <ac:spMk id="27" creationId="{C3D16BF2-7DAB-6C53-E9CD-10D93A3EA879}"/>
          </ac:spMkLst>
        </pc:spChg>
        <pc:spChg chg="add mod">
          <ac:chgData name="Hugh McDougall" userId="d66e99e6-6bce-4a8a-a0c6-daa8f7a2186b" providerId="ADAL" clId="{903E3951-3BE2-4447-9749-9190967328F6}" dt="2025-05-20T04:45:37.883" v="3976" actId="1076"/>
          <ac:spMkLst>
            <pc:docMk/>
            <pc:sldMk cId="557511989" sldId="280"/>
            <ac:spMk id="28" creationId="{F4870803-8EBD-CFAF-1F85-10A24B738E3C}"/>
          </ac:spMkLst>
        </pc:spChg>
        <pc:spChg chg="add mod">
          <ac:chgData name="Hugh McDougall" userId="d66e99e6-6bce-4a8a-a0c6-daa8f7a2186b" providerId="ADAL" clId="{903E3951-3BE2-4447-9749-9190967328F6}" dt="2025-05-19T19:33:23.099" v="829" actId="113"/>
          <ac:spMkLst>
            <pc:docMk/>
            <pc:sldMk cId="557511989" sldId="280"/>
            <ac:spMk id="29" creationId="{5D99CDF0-26DF-3E39-A346-DE7358F35370}"/>
          </ac:spMkLst>
        </pc:spChg>
        <pc:grpChg chg="add mod">
          <ac:chgData name="Hugh McDougall" userId="d66e99e6-6bce-4a8a-a0c6-daa8f7a2186b" providerId="ADAL" clId="{903E3951-3BE2-4447-9749-9190967328F6}" dt="2025-05-19T19:32:34.210" v="748" actId="1076"/>
          <ac:grpSpMkLst>
            <pc:docMk/>
            <pc:sldMk cId="557511989" sldId="280"/>
            <ac:grpSpMk id="16" creationId="{88A14248-7B13-1CFB-660D-B670070A4B3C}"/>
          </ac:grpSpMkLst>
        </pc:grpChg>
        <pc:picChg chg="add mod ord">
          <ac:chgData name="Hugh McDougall" userId="d66e99e6-6bce-4a8a-a0c6-daa8f7a2186b" providerId="ADAL" clId="{903E3951-3BE2-4447-9749-9190967328F6}" dt="2025-05-19T19:21:24.081" v="599" actId="164"/>
          <ac:picMkLst>
            <pc:docMk/>
            <pc:sldMk cId="557511989" sldId="280"/>
            <ac:picMk id="6" creationId="{6977BBA4-34F1-C601-C223-223DED617296}"/>
          </ac:picMkLst>
        </pc:picChg>
        <pc:picChg chg="del">
          <ac:chgData name="Hugh McDougall" userId="d66e99e6-6bce-4a8a-a0c6-daa8f7a2186b" providerId="ADAL" clId="{903E3951-3BE2-4447-9749-9190967328F6}" dt="2025-05-19T19:17:05.996" v="500" actId="478"/>
          <ac:picMkLst>
            <pc:docMk/>
            <pc:sldMk cId="557511989" sldId="280"/>
            <ac:picMk id="7" creationId="{B6F21139-D74F-DFEA-064B-394E607C176F}"/>
          </ac:picMkLst>
        </pc:picChg>
        <pc:picChg chg="del">
          <ac:chgData name="Hugh McDougall" userId="d66e99e6-6bce-4a8a-a0c6-daa8f7a2186b" providerId="ADAL" clId="{903E3951-3BE2-4447-9749-9190967328F6}" dt="2025-05-19T19:17:05.996" v="500" actId="478"/>
          <ac:picMkLst>
            <pc:docMk/>
            <pc:sldMk cId="557511989" sldId="280"/>
            <ac:picMk id="8" creationId="{0CB4EB11-33D9-622D-9CFD-74F66125E04E}"/>
          </ac:picMkLst>
        </pc:picChg>
        <pc:picChg chg="add mod">
          <ac:chgData name="Hugh McDougall" userId="d66e99e6-6bce-4a8a-a0c6-daa8f7a2186b" providerId="ADAL" clId="{903E3951-3BE2-4447-9749-9190967328F6}" dt="2025-05-19T19:32:34.210" v="748" actId="1076"/>
          <ac:picMkLst>
            <pc:docMk/>
            <pc:sldMk cId="557511989" sldId="280"/>
            <ac:picMk id="19" creationId="{F8EEA44C-480B-0DB0-1F83-0DAA837DF339}"/>
          </ac:picMkLst>
        </pc:picChg>
        <pc:cxnChg chg="add mod">
          <ac:chgData name="Hugh McDougall" userId="d66e99e6-6bce-4a8a-a0c6-daa8f7a2186b" providerId="ADAL" clId="{903E3951-3BE2-4447-9749-9190967328F6}" dt="2025-05-19T19:32:34.210" v="748" actId="1076"/>
          <ac:cxnSpMkLst>
            <pc:docMk/>
            <pc:sldMk cId="557511989" sldId="280"/>
            <ac:cxnSpMk id="17" creationId="{C60432F7-722D-7B75-353A-F28765C7F924}"/>
          </ac:cxnSpMkLst>
        </pc:cxnChg>
        <pc:cxnChg chg="add mod">
          <ac:chgData name="Hugh McDougall" userId="d66e99e6-6bce-4a8a-a0c6-daa8f7a2186b" providerId="ADAL" clId="{903E3951-3BE2-4447-9749-9190967328F6}" dt="2025-05-19T19:32:34.210" v="748" actId="1076"/>
          <ac:cxnSpMkLst>
            <pc:docMk/>
            <pc:sldMk cId="557511989" sldId="280"/>
            <ac:cxnSpMk id="23" creationId="{5E0AED34-B6AD-A755-1A1C-17972C52587D}"/>
          </ac:cxnSpMkLst>
        </pc:cxnChg>
        <pc:cxnChg chg="add mod">
          <ac:chgData name="Hugh McDougall" userId="d66e99e6-6bce-4a8a-a0c6-daa8f7a2186b" providerId="ADAL" clId="{903E3951-3BE2-4447-9749-9190967328F6}" dt="2025-05-19T19:32:34.210" v="748" actId="1076"/>
          <ac:cxnSpMkLst>
            <pc:docMk/>
            <pc:sldMk cId="557511989" sldId="280"/>
            <ac:cxnSpMk id="25" creationId="{DD8834CB-BEEB-4A59-8685-66D05D50F369}"/>
          </ac:cxnSpMkLst>
        </pc:cxnChg>
        <pc:cxnChg chg="add mod">
          <ac:chgData name="Hugh McDougall" userId="d66e99e6-6bce-4a8a-a0c6-daa8f7a2186b" providerId="ADAL" clId="{903E3951-3BE2-4447-9749-9190967328F6}" dt="2025-05-19T19:32:34.210" v="748" actId="1076"/>
          <ac:cxnSpMkLst>
            <pc:docMk/>
            <pc:sldMk cId="557511989" sldId="280"/>
            <ac:cxnSpMk id="26" creationId="{2DCB7ABD-1069-4544-4FE1-3889CBFAF0FA}"/>
          </ac:cxnSpMkLst>
        </pc:cxnChg>
      </pc:sldChg>
      <pc:sldChg chg="add del setBg">
        <pc:chgData name="Hugh McDougall" userId="d66e99e6-6bce-4a8a-a0c6-daa8f7a2186b" providerId="ADAL" clId="{903E3951-3BE2-4447-9749-9190967328F6}" dt="2025-05-19T19:16:52.766" v="496"/>
        <pc:sldMkLst>
          <pc:docMk/>
          <pc:sldMk cId="699281989" sldId="280"/>
        </pc:sldMkLst>
      </pc:sldChg>
      <pc:sldChg chg="new del">
        <pc:chgData name="Hugh McDougall" userId="d66e99e6-6bce-4a8a-a0c6-daa8f7a2186b" providerId="ADAL" clId="{903E3951-3BE2-4447-9749-9190967328F6}" dt="2025-05-19T19:16:50.725" v="494" actId="680"/>
        <pc:sldMkLst>
          <pc:docMk/>
          <pc:sldMk cId="3722968101" sldId="280"/>
        </pc:sldMkLst>
      </pc:sldChg>
      <pc:sldChg chg="addSp delSp modSp add mod">
        <pc:chgData name="Hugh McDougall" userId="d66e99e6-6bce-4a8a-a0c6-daa8f7a2186b" providerId="ADAL" clId="{903E3951-3BE2-4447-9749-9190967328F6}" dt="2025-05-20T04:44:42.547" v="3950" actId="1076"/>
        <pc:sldMkLst>
          <pc:docMk/>
          <pc:sldMk cId="3265056098" sldId="281"/>
        </pc:sldMkLst>
        <pc:spChg chg="add mod">
          <ac:chgData name="Hugh McDougall" userId="d66e99e6-6bce-4a8a-a0c6-daa8f7a2186b" providerId="ADAL" clId="{903E3951-3BE2-4447-9749-9190967328F6}" dt="2025-05-19T19:36:35.182" v="855" actId="207"/>
          <ac:spMkLst>
            <pc:docMk/>
            <pc:sldMk cId="3265056098" sldId="281"/>
            <ac:spMk id="7" creationId="{E64080EA-6F99-3525-65BD-75EED6CDA8DA}"/>
          </ac:spMkLst>
        </pc:spChg>
        <pc:spChg chg="add mod">
          <ac:chgData name="Hugh McDougall" userId="d66e99e6-6bce-4a8a-a0c6-daa8f7a2186b" providerId="ADAL" clId="{903E3951-3BE2-4447-9749-9190967328F6}" dt="2025-05-20T04:44:24.770" v="3901" actId="1076"/>
          <ac:spMkLst>
            <pc:docMk/>
            <pc:sldMk cId="3265056098" sldId="281"/>
            <ac:spMk id="18" creationId="{5FFF087D-BBC1-2466-C7E4-C30D0F9702D0}"/>
          </ac:spMkLst>
        </pc:spChg>
        <pc:spChg chg="add mod">
          <ac:chgData name="Hugh McDougall" userId="d66e99e6-6bce-4a8a-a0c6-daa8f7a2186b" providerId="ADAL" clId="{903E3951-3BE2-4447-9749-9190967328F6}" dt="2025-05-20T04:44:33.746" v="3914" actId="1076"/>
          <ac:spMkLst>
            <pc:docMk/>
            <pc:sldMk cId="3265056098" sldId="281"/>
            <ac:spMk id="19" creationId="{26CA3978-7597-6EEF-DBA5-8124989D02B4}"/>
          </ac:spMkLst>
        </pc:spChg>
        <pc:spChg chg="add mod">
          <ac:chgData name="Hugh McDougall" userId="d66e99e6-6bce-4a8a-a0c6-daa8f7a2186b" providerId="ADAL" clId="{903E3951-3BE2-4447-9749-9190967328F6}" dt="2025-05-20T04:44:42.547" v="3950" actId="1076"/>
          <ac:spMkLst>
            <pc:docMk/>
            <pc:sldMk cId="3265056098" sldId="281"/>
            <ac:spMk id="20" creationId="{E4F68BF8-15BB-2AB6-4ACB-AFDC6E3963FE}"/>
          </ac:spMkLst>
        </pc:spChg>
        <pc:spChg chg="del">
          <ac:chgData name="Hugh McDougall" userId="d66e99e6-6bce-4a8a-a0c6-daa8f7a2186b" providerId="ADAL" clId="{903E3951-3BE2-4447-9749-9190967328F6}" dt="2025-05-19T19:35:31.331" v="835" actId="478"/>
          <ac:spMkLst>
            <pc:docMk/>
            <pc:sldMk cId="3265056098" sldId="281"/>
            <ac:spMk id="27" creationId="{8E0AEEFE-E4AC-12B4-F7F7-0825036738BA}"/>
          </ac:spMkLst>
        </pc:spChg>
        <pc:spChg chg="del">
          <ac:chgData name="Hugh McDougall" userId="d66e99e6-6bce-4a8a-a0c6-daa8f7a2186b" providerId="ADAL" clId="{903E3951-3BE2-4447-9749-9190967328F6}" dt="2025-05-19T19:35:31.331" v="835" actId="478"/>
          <ac:spMkLst>
            <pc:docMk/>
            <pc:sldMk cId="3265056098" sldId="281"/>
            <ac:spMk id="28" creationId="{59601064-0DF7-7840-0619-2AE7A00517B1}"/>
          </ac:spMkLst>
        </pc:spChg>
        <pc:spChg chg="mod">
          <ac:chgData name="Hugh McDougall" userId="d66e99e6-6bce-4a8a-a0c6-daa8f7a2186b" providerId="ADAL" clId="{903E3951-3BE2-4447-9749-9190967328F6}" dt="2025-05-19T19:36:59.863" v="922" actId="20577"/>
          <ac:spMkLst>
            <pc:docMk/>
            <pc:sldMk cId="3265056098" sldId="281"/>
            <ac:spMk id="29" creationId="{F6242E04-12F6-8EDC-00E6-E6E1AB03188D}"/>
          </ac:spMkLst>
        </pc:spChg>
        <pc:grpChg chg="del">
          <ac:chgData name="Hugh McDougall" userId="d66e99e6-6bce-4a8a-a0c6-daa8f7a2186b" providerId="ADAL" clId="{903E3951-3BE2-4447-9749-9190967328F6}" dt="2025-05-19T19:35:31.331" v="835" actId="478"/>
          <ac:grpSpMkLst>
            <pc:docMk/>
            <pc:sldMk cId="3265056098" sldId="281"/>
            <ac:grpSpMk id="16" creationId="{CF98B368-258B-C8A6-DCF4-2ACA5A64C752}"/>
          </ac:grpSpMkLst>
        </pc:grpChg>
        <pc:picChg chg="add mod modCrop">
          <ac:chgData name="Hugh McDougall" userId="d66e99e6-6bce-4a8a-a0c6-daa8f7a2186b" providerId="ADAL" clId="{903E3951-3BE2-4447-9749-9190967328F6}" dt="2025-05-19T19:36:11.221" v="844" actId="1076"/>
          <ac:picMkLst>
            <pc:docMk/>
            <pc:sldMk cId="3265056098" sldId="281"/>
            <ac:picMk id="3" creationId="{137EDFDE-6AB4-F1F1-889C-7833511536CB}"/>
          </ac:picMkLst>
        </pc:picChg>
        <pc:picChg chg="add mod">
          <ac:chgData name="Hugh McDougall" userId="d66e99e6-6bce-4a8a-a0c6-daa8f7a2186b" providerId="ADAL" clId="{903E3951-3BE2-4447-9749-9190967328F6}" dt="2025-05-20T04:43:12.200" v="3845" actId="29295"/>
          <ac:picMkLst>
            <pc:docMk/>
            <pc:sldMk cId="3265056098" sldId="281"/>
            <ac:picMk id="4" creationId="{9CD5EA79-9945-24EC-B009-1C171467D277}"/>
          </ac:picMkLst>
        </pc:picChg>
        <pc:picChg chg="add mod">
          <ac:chgData name="Hugh McDougall" userId="d66e99e6-6bce-4a8a-a0c6-daa8f7a2186b" providerId="ADAL" clId="{903E3951-3BE2-4447-9749-9190967328F6}" dt="2025-05-20T04:43:12.200" v="3845" actId="29295"/>
          <ac:picMkLst>
            <pc:docMk/>
            <pc:sldMk cId="3265056098" sldId="281"/>
            <ac:picMk id="6" creationId="{3C015141-C7B2-4AC5-5FCD-EB53A55F90AB}"/>
          </ac:picMkLst>
        </pc:picChg>
        <pc:picChg chg="add mod">
          <ac:chgData name="Hugh McDougall" userId="d66e99e6-6bce-4a8a-a0c6-daa8f7a2186b" providerId="ADAL" clId="{903E3951-3BE2-4447-9749-9190967328F6}" dt="2025-05-20T04:44:28.078" v="3903" actId="1076"/>
          <ac:picMkLst>
            <pc:docMk/>
            <pc:sldMk cId="3265056098" sldId="281"/>
            <ac:picMk id="9" creationId="{DCB16C1D-15BB-C25F-15E1-CA2BFA23B465}"/>
          </ac:picMkLst>
        </pc:picChg>
        <pc:picChg chg="del">
          <ac:chgData name="Hugh McDougall" userId="d66e99e6-6bce-4a8a-a0c6-daa8f7a2186b" providerId="ADAL" clId="{903E3951-3BE2-4447-9749-9190967328F6}" dt="2025-05-19T19:35:31.331" v="835" actId="478"/>
          <ac:picMkLst>
            <pc:docMk/>
            <pc:sldMk cId="3265056098" sldId="281"/>
            <ac:picMk id="19" creationId="{0A43BCAF-62BD-A417-8589-90C0531965EF}"/>
          </ac:picMkLst>
        </pc:picChg>
        <pc:cxnChg chg="add mod ord">
          <ac:chgData name="Hugh McDougall" userId="d66e99e6-6bce-4a8a-a0c6-daa8f7a2186b" providerId="ADAL" clId="{903E3951-3BE2-4447-9749-9190967328F6}" dt="2025-05-20T04:43:47.697" v="3861" actId="692"/>
          <ac:cxnSpMkLst>
            <pc:docMk/>
            <pc:sldMk cId="3265056098" sldId="281"/>
            <ac:cxnSpMk id="11" creationId="{267853D7-39C5-FEE4-D3DA-9D97FBF93345}"/>
          </ac:cxnSpMkLst>
        </pc:cxnChg>
        <pc:cxnChg chg="add mod">
          <ac:chgData name="Hugh McDougall" userId="d66e99e6-6bce-4a8a-a0c6-daa8f7a2186b" providerId="ADAL" clId="{903E3951-3BE2-4447-9749-9190967328F6}" dt="2025-05-20T04:44:28.078" v="3903" actId="1076"/>
          <ac:cxnSpMkLst>
            <pc:docMk/>
            <pc:sldMk cId="3265056098" sldId="281"/>
            <ac:cxnSpMk id="14" creationId="{A195B5A3-1C18-490D-09FB-86C058CA5A9F}"/>
          </ac:cxnSpMkLst>
        </pc:cxnChg>
        <pc:cxnChg chg="add mod">
          <ac:chgData name="Hugh McDougall" userId="d66e99e6-6bce-4a8a-a0c6-daa8f7a2186b" providerId="ADAL" clId="{903E3951-3BE2-4447-9749-9190967328F6}" dt="2025-05-20T04:44:00.637" v="3865" actId="14100"/>
          <ac:cxnSpMkLst>
            <pc:docMk/>
            <pc:sldMk cId="3265056098" sldId="281"/>
            <ac:cxnSpMk id="16" creationId="{9FDA5E11-C753-711D-A3A8-349A7C0B5181}"/>
          </ac:cxnSpMkLst>
        </pc:cxnChg>
        <pc:cxnChg chg="del">
          <ac:chgData name="Hugh McDougall" userId="d66e99e6-6bce-4a8a-a0c6-daa8f7a2186b" providerId="ADAL" clId="{903E3951-3BE2-4447-9749-9190967328F6}" dt="2025-05-19T19:35:31.331" v="835" actId="478"/>
          <ac:cxnSpMkLst>
            <pc:docMk/>
            <pc:sldMk cId="3265056098" sldId="281"/>
            <ac:cxnSpMk id="17" creationId="{27D2ECA3-F9AE-64A2-01C4-F2DABE80DA79}"/>
          </ac:cxnSpMkLst>
        </pc:cxnChg>
        <pc:cxnChg chg="del">
          <ac:chgData name="Hugh McDougall" userId="d66e99e6-6bce-4a8a-a0c6-daa8f7a2186b" providerId="ADAL" clId="{903E3951-3BE2-4447-9749-9190967328F6}" dt="2025-05-19T19:35:31.331" v="835" actId="478"/>
          <ac:cxnSpMkLst>
            <pc:docMk/>
            <pc:sldMk cId="3265056098" sldId="281"/>
            <ac:cxnSpMk id="23" creationId="{5826F363-80A2-BFA3-0A9E-D096F37D0E08}"/>
          </ac:cxnSpMkLst>
        </pc:cxnChg>
        <pc:cxnChg chg="del">
          <ac:chgData name="Hugh McDougall" userId="d66e99e6-6bce-4a8a-a0c6-daa8f7a2186b" providerId="ADAL" clId="{903E3951-3BE2-4447-9749-9190967328F6}" dt="2025-05-19T19:35:31.331" v="835" actId="478"/>
          <ac:cxnSpMkLst>
            <pc:docMk/>
            <pc:sldMk cId="3265056098" sldId="281"/>
            <ac:cxnSpMk id="25" creationId="{268F51A8-2641-53E2-E725-3CE6413C5D8A}"/>
          </ac:cxnSpMkLst>
        </pc:cxnChg>
        <pc:cxnChg chg="del">
          <ac:chgData name="Hugh McDougall" userId="d66e99e6-6bce-4a8a-a0c6-daa8f7a2186b" providerId="ADAL" clId="{903E3951-3BE2-4447-9749-9190967328F6}" dt="2025-05-19T19:35:31.331" v="835" actId="478"/>
          <ac:cxnSpMkLst>
            <pc:docMk/>
            <pc:sldMk cId="3265056098" sldId="281"/>
            <ac:cxnSpMk id="26" creationId="{4D04E916-2179-8BF4-1282-76A0FB7A8416}"/>
          </ac:cxnSpMkLst>
        </pc:cxnChg>
      </pc:sldChg>
      <pc:sldChg chg="new del">
        <pc:chgData name="Hugh McDougall" userId="d66e99e6-6bce-4a8a-a0c6-daa8f7a2186b" providerId="ADAL" clId="{903E3951-3BE2-4447-9749-9190967328F6}" dt="2025-05-19T19:41:13.094" v="925" actId="47"/>
        <pc:sldMkLst>
          <pc:docMk/>
          <pc:sldMk cId="2443603901" sldId="282"/>
        </pc:sldMkLst>
      </pc:sldChg>
      <pc:sldChg chg="addSp delSp modSp add mod modAnim">
        <pc:chgData name="Hugh McDougall" userId="d66e99e6-6bce-4a8a-a0c6-daa8f7a2186b" providerId="ADAL" clId="{903E3951-3BE2-4447-9749-9190967328F6}" dt="2025-05-19T20:03:29.499" v="1997"/>
        <pc:sldMkLst>
          <pc:docMk/>
          <pc:sldMk cId="144014185" sldId="283"/>
        </pc:sldMkLst>
        <pc:spChg chg="add mod">
          <ac:chgData name="Hugh McDougall" userId="d66e99e6-6bce-4a8a-a0c6-daa8f7a2186b" providerId="ADAL" clId="{903E3951-3BE2-4447-9749-9190967328F6}" dt="2025-05-19T19:58:03.072" v="1842" actId="1076"/>
          <ac:spMkLst>
            <pc:docMk/>
            <pc:sldMk cId="144014185" sldId="283"/>
            <ac:spMk id="2" creationId="{80EE3FC3-0E5C-D4D5-9E4C-FF3FD1BE149E}"/>
          </ac:spMkLst>
        </pc:spChg>
        <pc:spChg chg="add mod">
          <ac:chgData name="Hugh McDougall" userId="d66e99e6-6bce-4a8a-a0c6-daa8f7a2186b" providerId="ADAL" clId="{903E3951-3BE2-4447-9749-9190967328F6}" dt="2025-05-19T19:42:47.276" v="931" actId="571"/>
          <ac:spMkLst>
            <pc:docMk/>
            <pc:sldMk cId="144014185" sldId="283"/>
            <ac:spMk id="4" creationId="{C96FC00C-A8AD-8291-2410-D3BFD195E64D}"/>
          </ac:spMkLst>
        </pc:spChg>
        <pc:spChg chg="add mod">
          <ac:chgData name="Hugh McDougall" userId="d66e99e6-6bce-4a8a-a0c6-daa8f7a2186b" providerId="ADAL" clId="{903E3951-3BE2-4447-9749-9190967328F6}" dt="2025-05-19T19:58:07.057" v="1843" actId="1076"/>
          <ac:spMkLst>
            <pc:docMk/>
            <pc:sldMk cId="144014185" sldId="283"/>
            <ac:spMk id="5" creationId="{86A788F5-8CB4-A179-17EA-C1400C30491A}"/>
          </ac:spMkLst>
        </pc:spChg>
        <pc:spChg chg="add mod">
          <ac:chgData name="Hugh McDougall" userId="d66e99e6-6bce-4a8a-a0c6-daa8f7a2186b" providerId="ADAL" clId="{903E3951-3BE2-4447-9749-9190967328F6}" dt="2025-05-19T19:58:09.017" v="1844" actId="1076"/>
          <ac:spMkLst>
            <pc:docMk/>
            <pc:sldMk cId="144014185" sldId="283"/>
            <ac:spMk id="6" creationId="{C715F0DF-EF8E-7087-CF6B-D43E116464E5}"/>
          </ac:spMkLst>
        </pc:spChg>
        <pc:spChg chg="del">
          <ac:chgData name="Hugh McDougall" userId="d66e99e6-6bce-4a8a-a0c6-daa8f7a2186b" providerId="ADAL" clId="{903E3951-3BE2-4447-9749-9190967328F6}" dt="2025-05-19T19:41:19.680" v="927" actId="478"/>
          <ac:spMkLst>
            <pc:docMk/>
            <pc:sldMk cId="144014185" sldId="283"/>
            <ac:spMk id="7" creationId="{C04F8FAE-C478-F288-965E-9B54F7596D8F}"/>
          </ac:spMkLst>
        </pc:spChg>
        <pc:spChg chg="add del mod">
          <ac:chgData name="Hugh McDougall" userId="d66e99e6-6bce-4a8a-a0c6-daa8f7a2186b" providerId="ADAL" clId="{903E3951-3BE2-4447-9749-9190967328F6}" dt="2025-05-19T19:48:40.236" v="1493" actId="478"/>
          <ac:spMkLst>
            <pc:docMk/>
            <pc:sldMk cId="144014185" sldId="283"/>
            <ac:spMk id="8" creationId="{68A138C4-F82E-7C9D-69EE-03D154B4EC20}"/>
          </ac:spMkLst>
        </pc:spChg>
        <pc:spChg chg="add del mod">
          <ac:chgData name="Hugh McDougall" userId="d66e99e6-6bce-4a8a-a0c6-daa8f7a2186b" providerId="ADAL" clId="{903E3951-3BE2-4447-9749-9190967328F6}" dt="2025-05-19T19:48:40.236" v="1493" actId="478"/>
          <ac:spMkLst>
            <pc:docMk/>
            <pc:sldMk cId="144014185" sldId="283"/>
            <ac:spMk id="9" creationId="{FC01D896-DC2A-713E-C35A-C3E2474D79B3}"/>
          </ac:spMkLst>
        </pc:spChg>
        <pc:spChg chg="add del mod">
          <ac:chgData name="Hugh McDougall" userId="d66e99e6-6bce-4a8a-a0c6-daa8f7a2186b" providerId="ADAL" clId="{903E3951-3BE2-4447-9749-9190967328F6}" dt="2025-05-19T19:48:40.236" v="1493" actId="478"/>
          <ac:spMkLst>
            <pc:docMk/>
            <pc:sldMk cId="144014185" sldId="283"/>
            <ac:spMk id="10" creationId="{EBF2A031-CD5A-D48E-20E7-DF11387B4829}"/>
          </ac:spMkLst>
        </pc:spChg>
        <pc:spChg chg="add mod">
          <ac:chgData name="Hugh McDougall" userId="d66e99e6-6bce-4a8a-a0c6-daa8f7a2186b" providerId="ADAL" clId="{903E3951-3BE2-4447-9749-9190967328F6}" dt="2025-05-19T19:54:10.112" v="1647" actId="1076"/>
          <ac:spMkLst>
            <pc:docMk/>
            <pc:sldMk cId="144014185" sldId="283"/>
            <ac:spMk id="11" creationId="{7C358266-94CA-8E1F-94C1-9CBA8AE18CA2}"/>
          </ac:spMkLst>
        </pc:spChg>
        <pc:spChg chg="add mod">
          <ac:chgData name="Hugh McDougall" userId="d66e99e6-6bce-4a8a-a0c6-daa8f7a2186b" providerId="ADAL" clId="{903E3951-3BE2-4447-9749-9190967328F6}" dt="2025-05-19T19:54:10.112" v="1647" actId="1076"/>
          <ac:spMkLst>
            <pc:docMk/>
            <pc:sldMk cId="144014185" sldId="283"/>
            <ac:spMk id="15" creationId="{4FE4A2D4-634D-5BEB-F25B-8C780BCDB8FF}"/>
          </ac:spMkLst>
        </pc:spChg>
        <pc:spChg chg="add mod">
          <ac:chgData name="Hugh McDougall" userId="d66e99e6-6bce-4a8a-a0c6-daa8f7a2186b" providerId="ADAL" clId="{903E3951-3BE2-4447-9749-9190967328F6}" dt="2025-05-19T19:53:20.500" v="1624" actId="164"/>
          <ac:spMkLst>
            <pc:docMk/>
            <pc:sldMk cId="144014185" sldId="283"/>
            <ac:spMk id="16" creationId="{A0801142-4A92-F9EC-0FC8-1109266302BD}"/>
          </ac:spMkLst>
        </pc:spChg>
        <pc:spChg chg="add mod">
          <ac:chgData name="Hugh McDougall" userId="d66e99e6-6bce-4a8a-a0c6-daa8f7a2186b" providerId="ADAL" clId="{903E3951-3BE2-4447-9749-9190967328F6}" dt="2025-05-19T19:53:20.500" v="1624" actId="164"/>
          <ac:spMkLst>
            <pc:docMk/>
            <pc:sldMk cId="144014185" sldId="283"/>
            <ac:spMk id="17" creationId="{7E2396ED-290D-5435-8007-A28515EC3D60}"/>
          </ac:spMkLst>
        </pc:spChg>
        <pc:spChg chg="mod">
          <ac:chgData name="Hugh McDougall" userId="d66e99e6-6bce-4a8a-a0c6-daa8f7a2186b" providerId="ADAL" clId="{903E3951-3BE2-4447-9749-9190967328F6}" dt="2025-05-19T19:53:23.203" v="1625" actId="571"/>
          <ac:spMkLst>
            <pc:docMk/>
            <pc:sldMk cId="144014185" sldId="283"/>
            <ac:spMk id="28" creationId="{F9C2C76D-648B-0BC8-A088-7E1212765CED}"/>
          </ac:spMkLst>
        </pc:spChg>
        <pc:spChg chg="del mod">
          <ac:chgData name="Hugh McDougall" userId="d66e99e6-6bce-4a8a-a0c6-daa8f7a2186b" providerId="ADAL" clId="{903E3951-3BE2-4447-9749-9190967328F6}" dt="2025-05-19T19:56:57.812" v="1754" actId="478"/>
          <ac:spMkLst>
            <pc:docMk/>
            <pc:sldMk cId="144014185" sldId="283"/>
            <ac:spMk id="29" creationId="{CF3B19C5-E4EC-5682-BEC2-D8699ADF2608}"/>
          </ac:spMkLst>
        </pc:spChg>
        <pc:spChg chg="mod">
          <ac:chgData name="Hugh McDougall" userId="d66e99e6-6bce-4a8a-a0c6-daa8f7a2186b" providerId="ADAL" clId="{903E3951-3BE2-4447-9749-9190967328F6}" dt="2025-05-19T19:53:23.203" v="1625" actId="571"/>
          <ac:spMkLst>
            <pc:docMk/>
            <pc:sldMk cId="144014185" sldId="283"/>
            <ac:spMk id="30" creationId="{C085F7C7-1A56-7193-9036-1CFA132116E4}"/>
          </ac:spMkLst>
        </pc:spChg>
        <pc:spChg chg="add mod">
          <ac:chgData name="Hugh McDougall" userId="d66e99e6-6bce-4a8a-a0c6-daa8f7a2186b" providerId="ADAL" clId="{903E3951-3BE2-4447-9749-9190967328F6}" dt="2025-05-19T20:02:39.507" v="1989" actId="1076"/>
          <ac:spMkLst>
            <pc:docMk/>
            <pc:sldMk cId="144014185" sldId="283"/>
            <ac:spMk id="36" creationId="{402EB86C-1583-70C8-4EE4-E404076BCBCA}"/>
          </ac:spMkLst>
        </pc:spChg>
        <pc:spChg chg="add mod">
          <ac:chgData name="Hugh McDougall" userId="d66e99e6-6bce-4a8a-a0c6-daa8f7a2186b" providerId="ADAL" clId="{903E3951-3BE2-4447-9749-9190967328F6}" dt="2025-05-19T20:02:36.337" v="1988" actId="1076"/>
          <ac:spMkLst>
            <pc:docMk/>
            <pc:sldMk cId="144014185" sldId="283"/>
            <ac:spMk id="37" creationId="{E5FD854B-CE3C-C370-74E8-895533488E7C}"/>
          </ac:spMkLst>
        </pc:spChg>
        <pc:spChg chg="add mod">
          <ac:chgData name="Hugh McDougall" userId="d66e99e6-6bce-4a8a-a0c6-daa8f7a2186b" providerId="ADAL" clId="{903E3951-3BE2-4447-9749-9190967328F6}" dt="2025-05-19T19:59:30.972" v="1958" actId="404"/>
          <ac:spMkLst>
            <pc:docMk/>
            <pc:sldMk cId="144014185" sldId="283"/>
            <ac:spMk id="38" creationId="{3492345C-65C3-EA8B-102A-D8FAE71A33DF}"/>
          </ac:spMkLst>
        </pc:spChg>
        <pc:spChg chg="add del mod">
          <ac:chgData name="Hugh McDougall" userId="d66e99e6-6bce-4a8a-a0c6-daa8f7a2186b" providerId="ADAL" clId="{903E3951-3BE2-4447-9749-9190967328F6}" dt="2025-05-19T19:57:01.217" v="1755" actId="478"/>
          <ac:spMkLst>
            <pc:docMk/>
            <pc:sldMk cId="144014185" sldId="283"/>
            <ac:spMk id="40" creationId="{7BB001B3-29EE-2E19-6641-D0EA71EE9B09}"/>
          </ac:spMkLst>
        </pc:spChg>
        <pc:spChg chg="add mod">
          <ac:chgData name="Hugh McDougall" userId="d66e99e6-6bce-4a8a-a0c6-daa8f7a2186b" providerId="ADAL" clId="{903E3951-3BE2-4447-9749-9190967328F6}" dt="2025-05-19T19:59:36.038" v="1959" actId="115"/>
          <ac:spMkLst>
            <pc:docMk/>
            <pc:sldMk cId="144014185" sldId="283"/>
            <ac:spMk id="41" creationId="{876D8CE7-A97D-57CC-2767-0919A5BADC28}"/>
          </ac:spMkLst>
        </pc:spChg>
        <pc:spChg chg="add mod">
          <ac:chgData name="Hugh McDougall" userId="d66e99e6-6bce-4a8a-a0c6-daa8f7a2186b" providerId="ADAL" clId="{903E3951-3BE2-4447-9749-9190967328F6}" dt="2025-05-19T19:59:37.747" v="1960" actId="115"/>
          <ac:spMkLst>
            <pc:docMk/>
            <pc:sldMk cId="144014185" sldId="283"/>
            <ac:spMk id="42" creationId="{0523EDF9-BC28-3632-2BC8-55AFC2B9117D}"/>
          </ac:spMkLst>
        </pc:spChg>
        <pc:spChg chg="add mod">
          <ac:chgData name="Hugh McDougall" userId="d66e99e6-6bce-4a8a-a0c6-daa8f7a2186b" providerId="ADAL" clId="{903E3951-3BE2-4447-9749-9190967328F6}" dt="2025-05-19T19:59:41.459" v="1961" actId="115"/>
          <ac:spMkLst>
            <pc:docMk/>
            <pc:sldMk cId="144014185" sldId="283"/>
            <ac:spMk id="43" creationId="{BE678870-6372-D746-6C59-26294756827B}"/>
          </ac:spMkLst>
        </pc:spChg>
        <pc:grpChg chg="add mod">
          <ac:chgData name="Hugh McDougall" userId="d66e99e6-6bce-4a8a-a0c6-daa8f7a2186b" providerId="ADAL" clId="{903E3951-3BE2-4447-9749-9190967328F6}" dt="2025-05-19T20:03:15.150" v="1994" actId="1076"/>
          <ac:grpSpMkLst>
            <pc:docMk/>
            <pc:sldMk cId="144014185" sldId="283"/>
            <ac:grpSpMk id="26" creationId="{7FA7E277-E440-A1F2-525A-637EC07DA0CF}"/>
          </ac:grpSpMkLst>
        </pc:grpChg>
        <pc:grpChg chg="add mod">
          <ac:chgData name="Hugh McDougall" userId="d66e99e6-6bce-4a8a-a0c6-daa8f7a2186b" providerId="ADAL" clId="{903E3951-3BE2-4447-9749-9190967328F6}" dt="2025-05-19T19:54:17.747" v="1648" actId="1076"/>
          <ac:grpSpMkLst>
            <pc:docMk/>
            <pc:sldMk cId="144014185" sldId="283"/>
            <ac:grpSpMk id="27" creationId="{E051D0C7-B35A-E29E-70BE-19940E99433F}"/>
          </ac:grpSpMkLst>
        </pc:grpChg>
        <pc:grpChg chg="add del mod">
          <ac:chgData name="Hugh McDougall" userId="d66e99e6-6bce-4a8a-a0c6-daa8f7a2186b" providerId="ADAL" clId="{903E3951-3BE2-4447-9749-9190967328F6}" dt="2025-05-19T20:01:35.707" v="1971" actId="165"/>
          <ac:grpSpMkLst>
            <pc:docMk/>
            <pc:sldMk cId="144014185" sldId="283"/>
            <ac:grpSpMk id="44" creationId="{55DC139E-96A9-F3D7-BD83-52C6A0CA736F}"/>
          </ac:grpSpMkLst>
        </pc:grpChg>
        <pc:picChg chg="del">
          <ac:chgData name="Hugh McDougall" userId="d66e99e6-6bce-4a8a-a0c6-daa8f7a2186b" providerId="ADAL" clId="{903E3951-3BE2-4447-9749-9190967328F6}" dt="2025-05-19T19:41:18.018" v="926" actId="478"/>
          <ac:picMkLst>
            <pc:docMk/>
            <pc:sldMk cId="144014185" sldId="283"/>
            <ac:picMk id="3" creationId="{3FD327F7-099A-2D99-901D-F8B72373DE81}"/>
          </ac:picMkLst>
        </pc:picChg>
        <pc:picChg chg="add mod modCrop">
          <ac:chgData name="Hugh McDougall" userId="d66e99e6-6bce-4a8a-a0c6-daa8f7a2186b" providerId="ADAL" clId="{903E3951-3BE2-4447-9749-9190967328F6}" dt="2025-05-19T20:03:15.150" v="1994" actId="1076"/>
          <ac:picMkLst>
            <pc:docMk/>
            <pc:sldMk cId="144014185" sldId="283"/>
            <ac:picMk id="13" creationId="{2C3E1413-D03E-88BC-0657-F77886AFB7F9}"/>
          </ac:picMkLst>
        </pc:picChg>
        <pc:picChg chg="add mod">
          <ac:chgData name="Hugh McDougall" userId="d66e99e6-6bce-4a8a-a0c6-daa8f7a2186b" providerId="ADAL" clId="{903E3951-3BE2-4447-9749-9190967328F6}" dt="2025-05-19T19:54:17.747" v="1648" actId="1076"/>
          <ac:picMkLst>
            <pc:docMk/>
            <pc:sldMk cId="144014185" sldId="283"/>
            <ac:picMk id="14" creationId="{94AD74D2-779E-A23E-D97E-17C5E70CB814}"/>
          </ac:picMkLst>
        </pc:picChg>
        <pc:cxnChg chg="add mod">
          <ac:chgData name="Hugh McDougall" userId="d66e99e6-6bce-4a8a-a0c6-daa8f7a2186b" providerId="ADAL" clId="{903E3951-3BE2-4447-9749-9190967328F6}" dt="2025-05-19T19:53:20.500" v="1624" actId="164"/>
          <ac:cxnSpMkLst>
            <pc:docMk/>
            <pc:sldMk cId="144014185" sldId="283"/>
            <ac:cxnSpMk id="19" creationId="{F3BB641E-D74A-0FB9-569B-CD21683B8718}"/>
          </ac:cxnSpMkLst>
        </pc:cxnChg>
        <pc:cxnChg chg="add mod">
          <ac:chgData name="Hugh McDougall" userId="d66e99e6-6bce-4a8a-a0c6-daa8f7a2186b" providerId="ADAL" clId="{903E3951-3BE2-4447-9749-9190967328F6}" dt="2025-05-19T19:53:20.500" v="1624" actId="164"/>
          <ac:cxnSpMkLst>
            <pc:docMk/>
            <pc:sldMk cId="144014185" sldId="283"/>
            <ac:cxnSpMk id="21" creationId="{72E3FE1C-FA16-9E86-2C20-F561282077F4}"/>
          </ac:cxnSpMkLst>
        </pc:cxnChg>
        <pc:cxnChg chg="mod">
          <ac:chgData name="Hugh McDougall" userId="d66e99e6-6bce-4a8a-a0c6-daa8f7a2186b" providerId="ADAL" clId="{903E3951-3BE2-4447-9749-9190967328F6}" dt="2025-05-19T19:53:23.203" v="1625" actId="571"/>
          <ac:cxnSpMkLst>
            <pc:docMk/>
            <pc:sldMk cId="144014185" sldId="283"/>
            <ac:cxnSpMk id="31" creationId="{A6AA08D0-CDC2-24F2-F3EA-1548CB3CC803}"/>
          </ac:cxnSpMkLst>
        </pc:cxnChg>
        <pc:cxnChg chg="mod">
          <ac:chgData name="Hugh McDougall" userId="d66e99e6-6bce-4a8a-a0c6-daa8f7a2186b" providerId="ADAL" clId="{903E3951-3BE2-4447-9749-9190967328F6}" dt="2025-05-19T19:53:23.203" v="1625" actId="571"/>
          <ac:cxnSpMkLst>
            <pc:docMk/>
            <pc:sldMk cId="144014185" sldId="283"/>
            <ac:cxnSpMk id="32" creationId="{AAAC367F-654C-3E9E-2369-6DE0A445F84B}"/>
          </ac:cxnSpMkLst>
        </pc:cxnChg>
        <pc:cxnChg chg="add mod topLvl">
          <ac:chgData name="Hugh McDougall" userId="d66e99e6-6bce-4a8a-a0c6-daa8f7a2186b" providerId="ADAL" clId="{903E3951-3BE2-4447-9749-9190967328F6}" dt="2025-05-19T20:02:23.957" v="1987" actId="692"/>
          <ac:cxnSpMkLst>
            <pc:docMk/>
            <pc:sldMk cId="144014185" sldId="283"/>
            <ac:cxnSpMk id="33" creationId="{AE81DC7B-4F19-E838-582D-0646F98F9961}"/>
          </ac:cxnSpMkLst>
        </pc:cxnChg>
        <pc:cxnChg chg="add mod topLvl">
          <ac:chgData name="Hugh McDougall" userId="d66e99e6-6bce-4a8a-a0c6-daa8f7a2186b" providerId="ADAL" clId="{903E3951-3BE2-4447-9749-9190967328F6}" dt="2025-05-19T20:02:23.957" v="1987" actId="692"/>
          <ac:cxnSpMkLst>
            <pc:docMk/>
            <pc:sldMk cId="144014185" sldId="283"/>
            <ac:cxnSpMk id="34" creationId="{7ACE8998-9217-4D9D-BACE-806B8F3DD886}"/>
          </ac:cxnSpMkLst>
        </pc:cxnChg>
        <pc:cxnChg chg="add mod topLvl">
          <ac:chgData name="Hugh McDougall" userId="d66e99e6-6bce-4a8a-a0c6-daa8f7a2186b" providerId="ADAL" clId="{903E3951-3BE2-4447-9749-9190967328F6}" dt="2025-05-19T20:02:23.957" v="1987" actId="692"/>
          <ac:cxnSpMkLst>
            <pc:docMk/>
            <pc:sldMk cId="144014185" sldId="283"/>
            <ac:cxnSpMk id="35" creationId="{ABB1E0EA-F75A-9F5C-2EFE-26D18CEE6FF3}"/>
          </ac:cxnSpMkLst>
        </pc:cxnChg>
      </pc:sldChg>
      <pc:sldChg chg="addSp delSp modSp add mod delAnim modAnim">
        <pc:chgData name="Hugh McDougall" userId="d66e99e6-6bce-4a8a-a0c6-daa8f7a2186b" providerId="ADAL" clId="{903E3951-3BE2-4447-9749-9190967328F6}" dt="2025-05-19T21:09:17.921" v="2119"/>
        <pc:sldMkLst>
          <pc:docMk/>
          <pc:sldMk cId="3951128149" sldId="284"/>
        </pc:sldMkLst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2" creationId="{BFB59130-5F6D-B70D-DA3D-B9D5D0CC5859}"/>
          </ac:spMkLst>
        </pc:spChg>
        <pc:spChg chg="add mod">
          <ac:chgData name="Hugh McDougall" userId="d66e99e6-6bce-4a8a-a0c6-daa8f7a2186b" providerId="ADAL" clId="{903E3951-3BE2-4447-9749-9190967328F6}" dt="2025-05-19T21:07:02.019" v="2085" actId="1076"/>
          <ac:spMkLst>
            <pc:docMk/>
            <pc:sldMk cId="3951128149" sldId="284"/>
            <ac:spMk id="4" creationId="{49B3301C-E8BB-48D7-59C0-0F79C51CFB36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5" creationId="{AF9F36DF-E41B-F782-58DF-10E6382F60E7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6" creationId="{D3B57015-4E83-DA93-1683-5C7B5E485BFD}"/>
          </ac:spMkLst>
        </pc:spChg>
        <pc:spChg chg="add mod">
          <ac:chgData name="Hugh McDougall" userId="d66e99e6-6bce-4a8a-a0c6-daa8f7a2186b" providerId="ADAL" clId="{903E3951-3BE2-4447-9749-9190967328F6}" dt="2025-05-19T21:07:05.418" v="2087" actId="571"/>
          <ac:spMkLst>
            <pc:docMk/>
            <pc:sldMk cId="3951128149" sldId="284"/>
            <ac:spMk id="8" creationId="{AD53E502-9657-5D38-F1DC-46C9F441864A}"/>
          </ac:spMkLst>
        </pc:spChg>
        <pc:spChg chg="add mod">
          <ac:chgData name="Hugh McDougall" userId="d66e99e6-6bce-4a8a-a0c6-daa8f7a2186b" providerId="ADAL" clId="{903E3951-3BE2-4447-9749-9190967328F6}" dt="2025-05-19T21:07:27.881" v="2112" actId="1076"/>
          <ac:spMkLst>
            <pc:docMk/>
            <pc:sldMk cId="3951128149" sldId="284"/>
            <ac:spMk id="9" creationId="{4195744F-8B78-91FD-07A3-FA24488CF346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15" creationId="{D678B7CF-57DA-B526-5440-B8B1833032B3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36" creationId="{148EEF38-004F-E910-A2A2-4D22E9A9F6E9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37" creationId="{FF96ACF7-99EF-FD63-947E-4FBF89161FBC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38" creationId="{DD4495BA-536C-FD62-8E12-A29304B648CE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41" creationId="{A7D3830F-D8A6-C872-18A3-9FF39EF8229C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42" creationId="{64200D33-D4E4-9D31-A348-9B01B321D9FC}"/>
          </ac:spMkLst>
        </pc:spChg>
        <pc:spChg chg="del">
          <ac:chgData name="Hugh McDougall" userId="d66e99e6-6bce-4a8a-a0c6-daa8f7a2186b" providerId="ADAL" clId="{903E3951-3BE2-4447-9749-9190967328F6}" dt="2025-05-19T21:04:16.910" v="1999" actId="478"/>
          <ac:spMkLst>
            <pc:docMk/>
            <pc:sldMk cId="3951128149" sldId="284"/>
            <ac:spMk id="43" creationId="{702E54C7-D414-E8CF-5380-A06C79EE486F}"/>
          </ac:spMkLst>
        </pc:spChg>
        <pc:picChg chg="add mod">
          <ac:chgData name="Hugh McDougall" userId="d66e99e6-6bce-4a8a-a0c6-daa8f7a2186b" providerId="ADAL" clId="{903E3951-3BE2-4447-9749-9190967328F6}" dt="2025-05-19T21:04:47.425" v="2011" actId="14861"/>
          <ac:picMkLst>
            <pc:docMk/>
            <pc:sldMk cId="3951128149" sldId="284"/>
            <ac:picMk id="3" creationId="{9342F7CE-FA59-B8FA-0FC7-BE138B2564C9}"/>
          </ac:picMkLst>
        </pc:picChg>
        <pc:picChg chg="add mod">
          <ac:chgData name="Hugh McDougall" userId="d66e99e6-6bce-4a8a-a0c6-daa8f7a2186b" providerId="ADAL" clId="{903E3951-3BE2-4447-9749-9190967328F6}" dt="2025-05-19T21:07:05.418" v="2087" actId="571"/>
          <ac:picMkLst>
            <pc:docMk/>
            <pc:sldMk cId="3951128149" sldId="284"/>
            <ac:picMk id="7" creationId="{0D895A79-0206-3C0D-F786-6DE37715A01B}"/>
          </ac:picMkLst>
        </pc:picChg>
      </pc:sldChg>
      <pc:sldChg chg="addSp delSp modSp add del mod ord">
        <pc:chgData name="Hugh McDougall" userId="d66e99e6-6bce-4a8a-a0c6-daa8f7a2186b" providerId="ADAL" clId="{903E3951-3BE2-4447-9749-9190967328F6}" dt="2025-05-19T21:19:51.359" v="2368" actId="47"/>
        <pc:sldMkLst>
          <pc:docMk/>
          <pc:sldMk cId="101410387" sldId="285"/>
        </pc:sldMkLst>
        <pc:spChg chg="mod">
          <ac:chgData name="Hugh McDougall" userId="d66e99e6-6bce-4a8a-a0c6-daa8f7a2186b" providerId="ADAL" clId="{903E3951-3BE2-4447-9749-9190967328F6}" dt="2025-05-19T21:10:09.751" v="2157" actId="20577"/>
          <ac:spMkLst>
            <pc:docMk/>
            <pc:sldMk cId="101410387" sldId="285"/>
            <ac:spMk id="2" creationId="{4B31BFC2-C3C6-CDFF-F9C5-091F629708F8}"/>
          </ac:spMkLst>
        </pc:spChg>
        <pc:spChg chg="add mod">
          <ac:chgData name="Hugh McDougall" userId="d66e99e6-6bce-4a8a-a0c6-daa8f7a2186b" providerId="ADAL" clId="{903E3951-3BE2-4447-9749-9190967328F6}" dt="2025-05-19T21:13:24.222" v="2198" actId="20577"/>
          <ac:spMkLst>
            <pc:docMk/>
            <pc:sldMk cId="101410387" sldId="285"/>
            <ac:spMk id="3" creationId="{A15D32AA-E7E1-39D0-D68D-40BFED0AC6DB}"/>
          </ac:spMkLst>
        </pc:spChg>
        <pc:spChg chg="mod">
          <ac:chgData name="Hugh McDougall" userId="d66e99e6-6bce-4a8a-a0c6-daa8f7a2186b" providerId="ADAL" clId="{903E3951-3BE2-4447-9749-9190967328F6}" dt="2025-05-19T21:13:19.516" v="2183" actId="1076"/>
          <ac:spMkLst>
            <pc:docMk/>
            <pc:sldMk cId="101410387" sldId="285"/>
            <ac:spMk id="9" creationId="{B5EFC9F8-8B3F-D7B7-F019-5AE33548084C}"/>
          </ac:spMkLst>
        </pc:spChg>
        <pc:spChg chg="del">
          <ac:chgData name="Hugh McDougall" userId="d66e99e6-6bce-4a8a-a0c6-daa8f7a2186b" providerId="ADAL" clId="{903E3951-3BE2-4447-9749-9190967328F6}" dt="2025-05-19T21:10:21.479" v="2170" actId="478"/>
          <ac:spMkLst>
            <pc:docMk/>
            <pc:sldMk cId="101410387" sldId="285"/>
            <ac:spMk id="11" creationId="{FA9CB47E-D127-6CAC-D273-0ED06A2BDD07}"/>
          </ac:spMkLst>
        </pc:spChg>
        <pc:spChg chg="mod">
          <ac:chgData name="Hugh McDougall" userId="d66e99e6-6bce-4a8a-a0c6-daa8f7a2186b" providerId="ADAL" clId="{903E3951-3BE2-4447-9749-9190967328F6}" dt="2025-05-19T21:13:10.177" v="2172" actId="1076"/>
          <ac:spMkLst>
            <pc:docMk/>
            <pc:sldMk cId="101410387" sldId="285"/>
            <ac:spMk id="13" creationId="{1C1982A5-3331-8CCC-9438-B95342E2C3DB}"/>
          </ac:spMkLst>
        </pc:spChg>
        <pc:picChg chg="add mod">
          <ac:chgData name="Hugh McDougall" userId="d66e99e6-6bce-4a8a-a0c6-daa8f7a2186b" providerId="ADAL" clId="{903E3951-3BE2-4447-9749-9190967328F6}" dt="2025-05-19T21:13:12.560" v="2173" actId="571"/>
          <ac:picMkLst>
            <pc:docMk/>
            <pc:sldMk cId="101410387" sldId="285"/>
            <ac:picMk id="4" creationId="{9FD5F0FF-EC9E-650A-BFC2-BBD5C51A342B}"/>
          </ac:picMkLst>
        </pc:picChg>
        <pc:picChg chg="del">
          <ac:chgData name="Hugh McDougall" userId="d66e99e6-6bce-4a8a-a0c6-daa8f7a2186b" providerId="ADAL" clId="{903E3951-3BE2-4447-9749-9190967328F6}" dt="2025-05-19T21:10:21.479" v="2170" actId="478"/>
          <ac:picMkLst>
            <pc:docMk/>
            <pc:sldMk cId="101410387" sldId="285"/>
            <ac:picMk id="10" creationId="{65349010-3825-F36F-7C9F-7DD220A0BCBE}"/>
          </ac:picMkLst>
        </pc:picChg>
        <pc:picChg chg="mod">
          <ac:chgData name="Hugh McDougall" userId="d66e99e6-6bce-4a8a-a0c6-daa8f7a2186b" providerId="ADAL" clId="{903E3951-3BE2-4447-9749-9190967328F6}" dt="2025-05-19T21:13:19.516" v="2183" actId="1076"/>
          <ac:picMkLst>
            <pc:docMk/>
            <pc:sldMk cId="101410387" sldId="285"/>
            <ac:picMk id="16" creationId="{7A2E0BB0-74DD-8A72-434B-CE8C07A04603}"/>
          </ac:picMkLst>
        </pc:picChg>
        <pc:picChg chg="mod">
          <ac:chgData name="Hugh McDougall" userId="d66e99e6-6bce-4a8a-a0c6-daa8f7a2186b" providerId="ADAL" clId="{903E3951-3BE2-4447-9749-9190967328F6}" dt="2025-05-19T21:13:10.177" v="2172" actId="1076"/>
          <ac:picMkLst>
            <pc:docMk/>
            <pc:sldMk cId="101410387" sldId="285"/>
            <ac:picMk id="18" creationId="{5FBAE65C-EEA4-8D08-1613-A0C8509C1B00}"/>
          </ac:picMkLst>
        </pc:picChg>
      </pc:sldChg>
      <pc:sldChg chg="add del setBg">
        <pc:chgData name="Hugh McDougall" userId="d66e99e6-6bce-4a8a-a0c6-daa8f7a2186b" providerId="ADAL" clId="{903E3951-3BE2-4447-9749-9190967328F6}" dt="2025-05-19T21:09:51.051" v="2123"/>
        <pc:sldMkLst>
          <pc:docMk/>
          <pc:sldMk cId="2073245902" sldId="285"/>
        </pc:sldMkLst>
      </pc:sldChg>
      <pc:sldChg chg="addSp delSp modSp add mod">
        <pc:chgData name="Hugh McDougall" userId="d66e99e6-6bce-4a8a-a0c6-daa8f7a2186b" providerId="ADAL" clId="{903E3951-3BE2-4447-9749-9190967328F6}" dt="2025-05-20T03:03:35.479" v="2820" actId="114"/>
        <pc:sldMkLst>
          <pc:docMk/>
          <pc:sldMk cId="3495475487" sldId="286"/>
        </pc:sldMkLst>
        <pc:spChg chg="mod">
          <ac:chgData name="Hugh McDougall" userId="d66e99e6-6bce-4a8a-a0c6-daa8f7a2186b" providerId="ADAL" clId="{903E3951-3BE2-4447-9749-9190967328F6}" dt="2025-05-19T21:18:55.332" v="2232" actId="1076"/>
          <ac:spMkLst>
            <pc:docMk/>
            <pc:sldMk cId="3495475487" sldId="286"/>
            <ac:spMk id="9" creationId="{665CB37B-9C0C-9F79-7FE4-A5F18DBF9D93}"/>
          </ac:spMkLst>
        </pc:spChg>
        <pc:spChg chg="add mod">
          <ac:chgData name="Hugh McDougall" userId="d66e99e6-6bce-4a8a-a0c6-daa8f7a2186b" providerId="ADAL" clId="{903E3951-3BE2-4447-9749-9190967328F6}" dt="2025-05-20T03:03:35.479" v="2820" actId="114"/>
          <ac:spMkLst>
            <pc:docMk/>
            <pc:sldMk cId="3495475487" sldId="286"/>
            <ac:spMk id="12" creationId="{E2C7DF0D-FCD7-10AC-4F1B-71D0D1780D61}"/>
          </ac:spMkLst>
        </pc:spChg>
        <pc:spChg chg="mod">
          <ac:chgData name="Hugh McDougall" userId="d66e99e6-6bce-4a8a-a0c6-daa8f7a2186b" providerId="ADAL" clId="{903E3951-3BE2-4447-9749-9190967328F6}" dt="2025-05-19T21:18:51.457" v="2229" actId="1076"/>
          <ac:spMkLst>
            <pc:docMk/>
            <pc:sldMk cId="3495475487" sldId="286"/>
            <ac:spMk id="13" creationId="{BC1A774E-EF09-CC1D-EA1D-2D164719C561}"/>
          </ac:spMkLst>
        </pc:spChg>
        <pc:picChg chg="del">
          <ac:chgData name="Hugh McDougall" userId="d66e99e6-6bce-4a8a-a0c6-daa8f7a2186b" providerId="ADAL" clId="{903E3951-3BE2-4447-9749-9190967328F6}" dt="2025-05-19T21:18:17.828" v="2217" actId="478"/>
          <ac:picMkLst>
            <pc:docMk/>
            <pc:sldMk cId="3495475487" sldId="286"/>
            <ac:picMk id="4" creationId="{BEA338F9-5A3D-072B-737C-B920E0734660}"/>
          </ac:picMkLst>
        </pc:picChg>
        <pc:picChg chg="add mod modCrop">
          <ac:chgData name="Hugh McDougall" userId="d66e99e6-6bce-4a8a-a0c6-daa8f7a2186b" providerId="ADAL" clId="{903E3951-3BE2-4447-9749-9190967328F6}" dt="2025-05-19T21:18:55.332" v="2232" actId="1076"/>
          <ac:picMkLst>
            <pc:docMk/>
            <pc:sldMk cId="3495475487" sldId="286"/>
            <ac:picMk id="6" creationId="{6E1BA38F-33F8-DE5A-A08F-277ABD244BD6}"/>
          </ac:picMkLst>
        </pc:picChg>
        <pc:picChg chg="add mod">
          <ac:chgData name="Hugh McDougall" userId="d66e99e6-6bce-4a8a-a0c6-daa8f7a2186b" providerId="ADAL" clId="{903E3951-3BE2-4447-9749-9190967328F6}" dt="2025-05-19T21:19:44.973" v="2367" actId="1076"/>
          <ac:picMkLst>
            <pc:docMk/>
            <pc:sldMk cId="3495475487" sldId="286"/>
            <ac:picMk id="8" creationId="{6E853EB0-D40F-31B1-D340-E0AD58EB0A06}"/>
          </ac:picMkLst>
        </pc:picChg>
        <pc:picChg chg="add mod modCrop">
          <ac:chgData name="Hugh McDougall" userId="d66e99e6-6bce-4a8a-a0c6-daa8f7a2186b" providerId="ADAL" clId="{903E3951-3BE2-4447-9749-9190967328F6}" dt="2025-05-19T21:19:07.481" v="2244" actId="14861"/>
          <ac:picMkLst>
            <pc:docMk/>
            <pc:sldMk cId="3495475487" sldId="286"/>
            <ac:picMk id="11" creationId="{9EF99202-A2A5-7F9C-A533-55C2FCC33E35}"/>
          </ac:picMkLst>
        </pc:picChg>
        <pc:picChg chg="del">
          <ac:chgData name="Hugh McDougall" userId="d66e99e6-6bce-4a8a-a0c6-daa8f7a2186b" providerId="ADAL" clId="{903E3951-3BE2-4447-9749-9190967328F6}" dt="2025-05-19T21:14:16.668" v="2200" actId="478"/>
          <ac:picMkLst>
            <pc:docMk/>
            <pc:sldMk cId="3495475487" sldId="286"/>
            <ac:picMk id="16" creationId="{84484507-95E2-366C-F065-3C23FD99D273}"/>
          </ac:picMkLst>
        </pc:picChg>
        <pc:picChg chg="add del mod">
          <ac:chgData name="Hugh McDougall" userId="d66e99e6-6bce-4a8a-a0c6-daa8f7a2186b" providerId="ADAL" clId="{903E3951-3BE2-4447-9749-9190967328F6}" dt="2025-05-19T21:19:36.436" v="2325" actId="478"/>
          <ac:picMkLst>
            <pc:docMk/>
            <pc:sldMk cId="3495475487" sldId="286"/>
            <ac:picMk id="18" creationId="{A925C2E5-57C6-45F7-FA03-8B1CEBC61A04}"/>
          </ac:picMkLst>
        </pc:picChg>
      </pc:sldChg>
      <pc:sldChg chg="addSp delSp modSp add mod">
        <pc:chgData name="Hugh McDougall" userId="d66e99e6-6bce-4a8a-a0c6-daa8f7a2186b" providerId="ADAL" clId="{903E3951-3BE2-4447-9749-9190967328F6}" dt="2025-05-20T03:04:14.282" v="2847" actId="14100"/>
        <pc:sldMkLst>
          <pc:docMk/>
          <pc:sldMk cId="1461865701" sldId="287"/>
        </pc:sldMkLst>
        <pc:spChg chg="mod">
          <ac:chgData name="Hugh McDougall" userId="d66e99e6-6bce-4a8a-a0c6-daa8f7a2186b" providerId="ADAL" clId="{903E3951-3BE2-4447-9749-9190967328F6}" dt="2025-05-20T03:00:27.224" v="2724" actId="1076"/>
          <ac:spMkLst>
            <pc:docMk/>
            <pc:sldMk cId="1461865701" sldId="287"/>
            <ac:spMk id="2" creationId="{3EDB51C2-0CE3-865A-41DA-5D7C06942915}"/>
          </ac:spMkLst>
        </pc:spChg>
        <pc:spChg chg="mod ord">
          <ac:chgData name="Hugh McDougall" userId="d66e99e6-6bce-4a8a-a0c6-daa8f7a2186b" providerId="ADAL" clId="{903E3951-3BE2-4447-9749-9190967328F6}" dt="2025-05-20T03:00:42.836" v="2737" actId="1076"/>
          <ac:spMkLst>
            <pc:docMk/>
            <pc:sldMk cId="1461865701" sldId="287"/>
            <ac:spMk id="3" creationId="{BA23947A-4834-03DF-2120-594F4362586F}"/>
          </ac:spMkLst>
        </pc:spChg>
        <pc:spChg chg="mod ord">
          <ac:chgData name="Hugh McDougall" userId="d66e99e6-6bce-4a8a-a0c6-daa8f7a2186b" providerId="ADAL" clId="{903E3951-3BE2-4447-9749-9190967328F6}" dt="2025-05-20T03:00:31.673" v="2725" actId="1076"/>
          <ac:spMkLst>
            <pc:docMk/>
            <pc:sldMk cId="1461865701" sldId="287"/>
            <ac:spMk id="9" creationId="{E3287568-BAA3-484F-2AD6-A7664C03CA42}"/>
          </ac:spMkLst>
        </pc:spChg>
        <pc:spChg chg="mod">
          <ac:chgData name="Hugh McDougall" userId="d66e99e6-6bce-4a8a-a0c6-daa8f7a2186b" providerId="ADAL" clId="{903E3951-3BE2-4447-9749-9190967328F6}" dt="2025-05-20T02:42:42.419" v="2592" actId="114"/>
          <ac:spMkLst>
            <pc:docMk/>
            <pc:sldMk cId="1461865701" sldId="287"/>
            <ac:spMk id="13" creationId="{9F5049F3-CDDA-06E8-68CC-1F2A34832448}"/>
          </ac:spMkLst>
        </pc:spChg>
        <pc:spChg chg="add mod">
          <ac:chgData name="Hugh McDougall" userId="d66e99e6-6bce-4a8a-a0c6-daa8f7a2186b" providerId="ADAL" clId="{903E3951-3BE2-4447-9749-9190967328F6}" dt="2025-05-20T02:43:50.378" v="2640" actId="14100"/>
          <ac:spMkLst>
            <pc:docMk/>
            <pc:sldMk cId="1461865701" sldId="287"/>
            <ac:spMk id="31" creationId="{F3AF4038-9660-E4AA-16FA-F241FFC846A0}"/>
          </ac:spMkLst>
        </pc:spChg>
        <pc:spChg chg="add mod">
          <ac:chgData name="Hugh McDougall" userId="d66e99e6-6bce-4a8a-a0c6-daa8f7a2186b" providerId="ADAL" clId="{903E3951-3BE2-4447-9749-9190967328F6}" dt="2025-05-20T02:43:56.814" v="2645" actId="14100"/>
          <ac:spMkLst>
            <pc:docMk/>
            <pc:sldMk cId="1461865701" sldId="287"/>
            <ac:spMk id="32" creationId="{4319E135-431B-FB19-53FA-7E08102B4169}"/>
          </ac:spMkLst>
        </pc:spChg>
        <pc:picChg chg="del">
          <ac:chgData name="Hugh McDougall" userId="d66e99e6-6bce-4a8a-a0c6-daa8f7a2186b" providerId="ADAL" clId="{903E3951-3BE2-4447-9749-9190967328F6}" dt="2025-05-19T21:20:08.601" v="2371" actId="478"/>
          <ac:picMkLst>
            <pc:docMk/>
            <pc:sldMk cId="1461865701" sldId="287"/>
            <ac:picMk id="6" creationId="{E4CDE6C8-0943-D7EE-F3B0-84150DAB65BA}"/>
          </ac:picMkLst>
        </pc:picChg>
        <pc:picChg chg="del">
          <ac:chgData name="Hugh McDougall" userId="d66e99e6-6bce-4a8a-a0c6-daa8f7a2186b" providerId="ADAL" clId="{903E3951-3BE2-4447-9749-9190967328F6}" dt="2025-05-19T21:20:07.447" v="2370" actId="478"/>
          <ac:picMkLst>
            <pc:docMk/>
            <pc:sldMk cId="1461865701" sldId="287"/>
            <ac:picMk id="8" creationId="{62074210-CC4F-C8F4-3357-ECCC91292E9F}"/>
          </ac:picMkLst>
        </pc:picChg>
        <pc:picChg chg="del">
          <ac:chgData name="Hugh McDougall" userId="d66e99e6-6bce-4a8a-a0c6-daa8f7a2186b" providerId="ADAL" clId="{903E3951-3BE2-4447-9749-9190967328F6}" dt="2025-05-19T21:21:06.073" v="2410" actId="478"/>
          <ac:picMkLst>
            <pc:docMk/>
            <pc:sldMk cId="1461865701" sldId="287"/>
            <ac:picMk id="11" creationId="{5BA7FA70-0FA3-13A8-7A86-A2A42DD5AF76}"/>
          </ac:picMkLst>
        </pc:picChg>
        <pc:picChg chg="add mod">
          <ac:chgData name="Hugh McDougall" userId="d66e99e6-6bce-4a8a-a0c6-daa8f7a2186b" providerId="ADAL" clId="{903E3951-3BE2-4447-9749-9190967328F6}" dt="2025-05-20T02:42:23.488" v="2586" actId="1076"/>
          <ac:picMkLst>
            <pc:docMk/>
            <pc:sldMk cId="1461865701" sldId="287"/>
            <ac:picMk id="15" creationId="{6B02FF40-86BD-6791-D3FA-F5B5CBDD9E4F}"/>
          </ac:picMkLst>
        </pc:picChg>
        <pc:picChg chg="add del mod">
          <ac:chgData name="Hugh McDougall" userId="d66e99e6-6bce-4a8a-a0c6-daa8f7a2186b" providerId="ADAL" clId="{903E3951-3BE2-4447-9749-9190967328F6}" dt="2025-05-20T02:40:23.768" v="2501" actId="478"/>
          <ac:picMkLst>
            <pc:docMk/>
            <pc:sldMk cId="1461865701" sldId="287"/>
            <ac:picMk id="17" creationId="{41427FFA-8FDF-2BD4-8961-F98481939C37}"/>
          </ac:picMkLst>
        </pc:picChg>
        <pc:picChg chg="add mod ord">
          <ac:chgData name="Hugh McDougall" userId="d66e99e6-6bce-4a8a-a0c6-daa8f7a2186b" providerId="ADAL" clId="{903E3951-3BE2-4447-9749-9190967328F6}" dt="2025-05-20T02:41:58.431" v="2558" actId="29295"/>
          <ac:picMkLst>
            <pc:docMk/>
            <pc:sldMk cId="1461865701" sldId="287"/>
            <ac:picMk id="19" creationId="{9AED29C3-E34F-4380-9477-3B57FCEA6652}"/>
          </ac:picMkLst>
        </pc:picChg>
        <pc:picChg chg="add mod modCrop">
          <ac:chgData name="Hugh McDougall" userId="d66e99e6-6bce-4a8a-a0c6-daa8f7a2186b" providerId="ADAL" clId="{903E3951-3BE2-4447-9749-9190967328F6}" dt="2025-05-20T03:03:59.038" v="2826" actId="1076"/>
          <ac:picMkLst>
            <pc:docMk/>
            <pc:sldMk cId="1461865701" sldId="287"/>
            <ac:picMk id="21" creationId="{31A8D769-1127-9C57-59F6-9F9AD7734BBD}"/>
          </ac:picMkLst>
        </pc:picChg>
        <pc:cxnChg chg="add del mod">
          <ac:chgData name="Hugh McDougall" userId="d66e99e6-6bce-4a8a-a0c6-daa8f7a2186b" providerId="ADAL" clId="{903E3951-3BE2-4447-9749-9190967328F6}" dt="2025-05-19T21:21:33.446" v="2413" actId="478"/>
          <ac:cxnSpMkLst>
            <pc:docMk/>
            <pc:sldMk cId="1461865701" sldId="287"/>
            <ac:cxnSpMk id="5" creationId="{D9003D1C-B0AD-B7AB-59A9-0A33472AD88D}"/>
          </ac:cxnSpMkLst>
        </pc:cxnChg>
        <pc:cxnChg chg="add del mod">
          <ac:chgData name="Hugh McDougall" userId="d66e99e6-6bce-4a8a-a0c6-daa8f7a2186b" providerId="ADAL" clId="{903E3951-3BE2-4447-9749-9190967328F6}" dt="2025-05-20T03:04:14.282" v="2847" actId="14100"/>
          <ac:cxnSpMkLst>
            <pc:docMk/>
            <pc:sldMk cId="1461865701" sldId="287"/>
            <ac:cxnSpMk id="7" creationId="{96CF7CC0-B1B1-4D82-3544-8038597E6359}"/>
          </ac:cxnSpMkLst>
        </pc:cxnChg>
        <pc:cxnChg chg="add mod">
          <ac:chgData name="Hugh McDougall" userId="d66e99e6-6bce-4a8a-a0c6-daa8f7a2186b" providerId="ADAL" clId="{903E3951-3BE2-4447-9749-9190967328F6}" dt="2025-05-20T02:44:53.909" v="2674" actId="692"/>
          <ac:cxnSpMkLst>
            <pc:docMk/>
            <pc:sldMk cId="1461865701" sldId="287"/>
            <ac:cxnSpMk id="23" creationId="{57668827-D301-4E6E-0D30-721A5A6B55CC}"/>
          </ac:cxnSpMkLst>
        </pc:cxnChg>
        <pc:cxnChg chg="add del mod">
          <ac:chgData name="Hugh McDougall" userId="d66e99e6-6bce-4a8a-a0c6-daa8f7a2186b" providerId="ADAL" clId="{903E3951-3BE2-4447-9749-9190967328F6}" dt="2025-05-20T02:41:23.143" v="2529" actId="478"/>
          <ac:cxnSpMkLst>
            <pc:docMk/>
            <pc:sldMk cId="1461865701" sldId="287"/>
            <ac:cxnSpMk id="24" creationId="{643C506E-EE6C-8599-64BC-1CEB625B8697}"/>
          </ac:cxnSpMkLst>
        </pc:cxnChg>
        <pc:cxnChg chg="add del mod">
          <ac:chgData name="Hugh McDougall" userId="d66e99e6-6bce-4a8a-a0c6-daa8f7a2186b" providerId="ADAL" clId="{903E3951-3BE2-4447-9749-9190967328F6}" dt="2025-05-20T02:41:24.317" v="2530" actId="478"/>
          <ac:cxnSpMkLst>
            <pc:docMk/>
            <pc:sldMk cId="1461865701" sldId="287"/>
            <ac:cxnSpMk id="25" creationId="{980A425C-ED4A-FD40-6DBA-05366ACCEC49}"/>
          </ac:cxnSpMkLst>
        </pc:cxnChg>
        <pc:cxnChg chg="add del mod">
          <ac:chgData name="Hugh McDougall" userId="d66e99e6-6bce-4a8a-a0c6-daa8f7a2186b" providerId="ADAL" clId="{903E3951-3BE2-4447-9749-9190967328F6}" dt="2025-05-20T02:42:29.118" v="2587" actId="478"/>
          <ac:cxnSpMkLst>
            <pc:docMk/>
            <pc:sldMk cId="1461865701" sldId="287"/>
            <ac:cxnSpMk id="27" creationId="{D7905643-C2F7-0598-30FD-D7C45826DF26}"/>
          </ac:cxnSpMkLst>
        </pc:cxnChg>
        <pc:cxnChg chg="add mod">
          <ac:chgData name="Hugh McDougall" userId="d66e99e6-6bce-4a8a-a0c6-daa8f7a2186b" providerId="ADAL" clId="{903E3951-3BE2-4447-9749-9190967328F6}" dt="2025-05-20T02:44:53.909" v="2674" actId="692"/>
          <ac:cxnSpMkLst>
            <pc:docMk/>
            <pc:sldMk cId="1461865701" sldId="287"/>
            <ac:cxnSpMk id="29" creationId="{07FDE7E5-74A6-7143-0234-4D1D7479F65D}"/>
          </ac:cxnSpMkLst>
        </pc:cxnChg>
        <pc:cxnChg chg="add mod ord">
          <ac:chgData name="Hugh McDougall" userId="d66e99e6-6bce-4a8a-a0c6-daa8f7a2186b" providerId="ADAL" clId="{903E3951-3BE2-4447-9749-9190967328F6}" dt="2025-05-20T03:04:07.992" v="2846" actId="171"/>
          <ac:cxnSpMkLst>
            <pc:docMk/>
            <pc:sldMk cId="1461865701" sldId="287"/>
            <ac:cxnSpMk id="33" creationId="{923948F3-8C86-5EDF-58A6-5B3F308D7C75}"/>
          </ac:cxnSpMkLst>
        </pc:cxnChg>
      </pc:sldChg>
      <pc:sldChg chg="addSp delSp modSp add del mod">
        <pc:chgData name="Hugh McDougall" userId="d66e99e6-6bce-4a8a-a0c6-daa8f7a2186b" providerId="ADAL" clId="{903E3951-3BE2-4447-9749-9190967328F6}" dt="2025-05-20T03:06:31.845" v="2905" actId="47"/>
        <pc:sldMkLst>
          <pc:docMk/>
          <pc:sldMk cId="1753824928" sldId="288"/>
        </pc:sldMkLst>
        <pc:spChg chg="del">
          <ac:chgData name="Hugh McDougall" userId="d66e99e6-6bce-4a8a-a0c6-daa8f7a2186b" providerId="ADAL" clId="{903E3951-3BE2-4447-9749-9190967328F6}" dt="2025-05-20T02:57:08.827" v="2678" actId="478"/>
          <ac:spMkLst>
            <pc:docMk/>
            <pc:sldMk cId="1753824928" sldId="288"/>
            <ac:spMk id="2" creationId="{F3E7D2D3-C56C-6891-D788-FC0D1C88A1A8}"/>
          </ac:spMkLst>
        </pc:spChg>
        <pc:spChg chg="del">
          <ac:chgData name="Hugh McDougall" userId="d66e99e6-6bce-4a8a-a0c6-daa8f7a2186b" providerId="ADAL" clId="{903E3951-3BE2-4447-9749-9190967328F6}" dt="2025-05-20T02:57:08.827" v="2678" actId="478"/>
          <ac:spMkLst>
            <pc:docMk/>
            <pc:sldMk cId="1753824928" sldId="288"/>
            <ac:spMk id="3" creationId="{FB33EE6E-A05E-7D97-1F55-BFE9519C619C}"/>
          </ac:spMkLst>
        </pc:spChg>
        <pc:spChg chg="add del mod">
          <ac:chgData name="Hugh McDougall" userId="d66e99e6-6bce-4a8a-a0c6-daa8f7a2186b" providerId="ADAL" clId="{903E3951-3BE2-4447-9749-9190967328F6}" dt="2025-05-20T02:57:11.273" v="2679" actId="478"/>
          <ac:spMkLst>
            <pc:docMk/>
            <pc:sldMk cId="1753824928" sldId="288"/>
            <ac:spMk id="5" creationId="{CA771819-DAA7-6EF3-D091-C213B84E0DCB}"/>
          </ac:spMkLst>
        </pc:spChg>
        <pc:spChg chg="del">
          <ac:chgData name="Hugh McDougall" userId="d66e99e6-6bce-4a8a-a0c6-daa8f7a2186b" providerId="ADAL" clId="{903E3951-3BE2-4447-9749-9190967328F6}" dt="2025-05-20T02:57:08.827" v="2678" actId="478"/>
          <ac:spMkLst>
            <pc:docMk/>
            <pc:sldMk cId="1753824928" sldId="288"/>
            <ac:spMk id="9" creationId="{441E043B-FA9D-F66C-FF4F-DEB69C2527CA}"/>
          </ac:spMkLst>
        </pc:spChg>
        <pc:spChg chg="del">
          <ac:chgData name="Hugh McDougall" userId="d66e99e6-6bce-4a8a-a0c6-daa8f7a2186b" providerId="ADAL" clId="{903E3951-3BE2-4447-9749-9190967328F6}" dt="2025-05-20T02:57:08.827" v="2678" actId="478"/>
          <ac:spMkLst>
            <pc:docMk/>
            <pc:sldMk cId="1753824928" sldId="288"/>
            <ac:spMk id="13" creationId="{9715679D-4DCC-943C-E2E1-78CE6CE71D01}"/>
          </ac:spMkLst>
        </pc:spChg>
        <pc:spChg chg="add mod">
          <ac:chgData name="Hugh McDougall" userId="d66e99e6-6bce-4a8a-a0c6-daa8f7a2186b" providerId="ADAL" clId="{903E3951-3BE2-4447-9749-9190967328F6}" dt="2025-05-20T03:06:27.385" v="2904" actId="21"/>
          <ac:spMkLst>
            <pc:docMk/>
            <pc:sldMk cId="1753824928" sldId="288"/>
            <ac:spMk id="22" creationId="{8BBE3311-A79B-7234-0009-C2078A209D2A}"/>
          </ac:spMkLst>
        </pc:spChg>
        <pc:spChg chg="del">
          <ac:chgData name="Hugh McDougall" userId="d66e99e6-6bce-4a8a-a0c6-daa8f7a2186b" providerId="ADAL" clId="{903E3951-3BE2-4447-9749-9190967328F6}" dt="2025-05-20T02:57:08.827" v="2678" actId="478"/>
          <ac:spMkLst>
            <pc:docMk/>
            <pc:sldMk cId="1753824928" sldId="288"/>
            <ac:spMk id="31" creationId="{858AC983-BCED-16B0-EE5A-87BC6B405B71}"/>
          </ac:spMkLst>
        </pc:spChg>
        <pc:spChg chg="del">
          <ac:chgData name="Hugh McDougall" userId="d66e99e6-6bce-4a8a-a0c6-daa8f7a2186b" providerId="ADAL" clId="{903E3951-3BE2-4447-9749-9190967328F6}" dt="2025-05-20T02:57:08.827" v="2678" actId="478"/>
          <ac:spMkLst>
            <pc:docMk/>
            <pc:sldMk cId="1753824928" sldId="288"/>
            <ac:spMk id="32" creationId="{1D06F4B8-1F44-0288-B33E-0B834528C5C4}"/>
          </ac:spMkLst>
        </pc:spChg>
        <pc:picChg chg="add mod">
          <ac:chgData name="Hugh McDougall" userId="d66e99e6-6bce-4a8a-a0c6-daa8f7a2186b" providerId="ADAL" clId="{903E3951-3BE2-4447-9749-9190967328F6}" dt="2025-05-20T02:57:16.390" v="2680"/>
          <ac:picMkLst>
            <pc:docMk/>
            <pc:sldMk cId="1753824928" sldId="288"/>
            <ac:picMk id="8" creationId="{AD05476F-1EEC-5932-7E88-34057202CE39}"/>
          </ac:picMkLst>
        </pc:picChg>
        <pc:picChg chg="add del mod">
          <ac:chgData name="Hugh McDougall" userId="d66e99e6-6bce-4a8a-a0c6-daa8f7a2186b" providerId="ADAL" clId="{903E3951-3BE2-4447-9749-9190967328F6}" dt="2025-05-20T02:58:26.470" v="2708" actId="478"/>
          <ac:picMkLst>
            <pc:docMk/>
            <pc:sldMk cId="1753824928" sldId="288"/>
            <ac:picMk id="11" creationId="{0D8D576D-130B-D5A2-9754-BD157FFE53F2}"/>
          </ac:picMkLst>
        </pc:picChg>
        <pc:picChg chg="add mod">
          <ac:chgData name="Hugh McDougall" userId="d66e99e6-6bce-4a8a-a0c6-daa8f7a2186b" providerId="ADAL" clId="{903E3951-3BE2-4447-9749-9190967328F6}" dt="2025-05-20T02:58:24.634" v="2707"/>
          <ac:picMkLst>
            <pc:docMk/>
            <pc:sldMk cId="1753824928" sldId="288"/>
            <ac:picMk id="14" creationId="{875A4AC7-069C-B0FC-0D95-169CAA3BEF93}"/>
          </ac:picMkLst>
        </pc:picChg>
        <pc:picChg chg="del">
          <ac:chgData name="Hugh McDougall" userId="d66e99e6-6bce-4a8a-a0c6-daa8f7a2186b" providerId="ADAL" clId="{903E3951-3BE2-4447-9749-9190967328F6}" dt="2025-05-20T02:57:08.827" v="2678" actId="478"/>
          <ac:picMkLst>
            <pc:docMk/>
            <pc:sldMk cId="1753824928" sldId="288"/>
            <ac:picMk id="15" creationId="{6F0D98EB-9B63-E517-3611-626E214B3B81}"/>
          </ac:picMkLst>
        </pc:picChg>
        <pc:picChg chg="add del mod">
          <ac:chgData name="Hugh McDougall" userId="d66e99e6-6bce-4a8a-a0c6-daa8f7a2186b" providerId="ADAL" clId="{903E3951-3BE2-4447-9749-9190967328F6}" dt="2025-05-20T03:05:28.592" v="2852" actId="21"/>
          <ac:picMkLst>
            <pc:docMk/>
            <pc:sldMk cId="1753824928" sldId="288"/>
            <ac:picMk id="17" creationId="{EEE71DE6-2088-D9B7-E065-0059B4E53889}"/>
          </ac:picMkLst>
        </pc:picChg>
        <pc:picChg chg="add del mod">
          <ac:chgData name="Hugh McDougall" userId="d66e99e6-6bce-4a8a-a0c6-daa8f7a2186b" providerId="ADAL" clId="{903E3951-3BE2-4447-9749-9190967328F6}" dt="2025-05-20T03:06:27.385" v="2904" actId="21"/>
          <ac:picMkLst>
            <pc:docMk/>
            <pc:sldMk cId="1753824928" sldId="288"/>
            <ac:picMk id="18" creationId="{1AA6BC1E-4740-C36D-48BD-3BA84E530BED}"/>
          </ac:picMkLst>
        </pc:picChg>
        <pc:picChg chg="del">
          <ac:chgData name="Hugh McDougall" userId="d66e99e6-6bce-4a8a-a0c6-daa8f7a2186b" providerId="ADAL" clId="{903E3951-3BE2-4447-9749-9190967328F6}" dt="2025-05-20T02:57:08.827" v="2678" actId="478"/>
          <ac:picMkLst>
            <pc:docMk/>
            <pc:sldMk cId="1753824928" sldId="288"/>
            <ac:picMk id="19" creationId="{9A364C4E-D5C7-1F9A-45E5-6340BF7165F5}"/>
          </ac:picMkLst>
        </pc:picChg>
        <pc:picChg chg="del">
          <ac:chgData name="Hugh McDougall" userId="d66e99e6-6bce-4a8a-a0c6-daa8f7a2186b" providerId="ADAL" clId="{903E3951-3BE2-4447-9749-9190967328F6}" dt="2025-05-20T02:57:08.827" v="2678" actId="478"/>
          <ac:picMkLst>
            <pc:docMk/>
            <pc:sldMk cId="1753824928" sldId="288"/>
            <ac:picMk id="21" creationId="{3EB1E104-9B91-C182-7E4F-FEF31144F786}"/>
          </ac:picMkLst>
        </pc:picChg>
      </pc:sldChg>
      <pc:sldChg chg="addSp delSp modSp add mod ord delAnim modAnim">
        <pc:chgData name="Hugh McDougall" userId="d66e99e6-6bce-4a8a-a0c6-daa8f7a2186b" providerId="ADAL" clId="{903E3951-3BE2-4447-9749-9190967328F6}" dt="2025-05-20T04:59:09.685" v="4392"/>
        <pc:sldMkLst>
          <pc:docMk/>
          <pc:sldMk cId="2537497149" sldId="288"/>
        </pc:sldMkLst>
        <pc:spChg chg="add mod">
          <ac:chgData name="Hugh McDougall" userId="d66e99e6-6bce-4a8a-a0c6-daa8f7a2186b" providerId="ADAL" clId="{903E3951-3BE2-4447-9749-9190967328F6}" dt="2025-05-20T04:25:50.448" v="3685" actId="403"/>
          <ac:spMkLst>
            <pc:docMk/>
            <pc:sldMk cId="2537497149" sldId="288"/>
            <ac:spMk id="3" creationId="{02183867-231D-71DF-ACC0-E8077CFB9EAE}"/>
          </ac:spMkLst>
        </pc:spChg>
        <pc:spChg chg="del">
          <ac:chgData name="Hugh McDougall" userId="d66e99e6-6bce-4a8a-a0c6-daa8f7a2186b" providerId="ADAL" clId="{903E3951-3BE2-4447-9749-9190967328F6}" dt="2025-05-20T04:24:43.227" v="3592" actId="478"/>
          <ac:spMkLst>
            <pc:docMk/>
            <pc:sldMk cId="2537497149" sldId="288"/>
            <ac:spMk id="4" creationId="{76E4F017-06AF-26F8-4A1A-92C6151A4D78}"/>
          </ac:spMkLst>
        </pc:spChg>
        <pc:spChg chg="mod">
          <ac:chgData name="Hugh McDougall" userId="d66e99e6-6bce-4a8a-a0c6-daa8f7a2186b" providerId="ADAL" clId="{903E3951-3BE2-4447-9749-9190967328F6}" dt="2025-05-20T04:25:51.403" v="3687" actId="27636"/>
          <ac:spMkLst>
            <pc:docMk/>
            <pc:sldMk cId="2537497149" sldId="288"/>
            <ac:spMk id="9" creationId="{1289A6D1-EBA5-25D1-0AB1-80C9AAC6A8A0}"/>
          </ac:spMkLst>
        </pc:spChg>
      </pc:sldChg>
      <pc:sldChg chg="add del setBg">
        <pc:chgData name="Hugh McDougall" userId="d66e99e6-6bce-4a8a-a0c6-daa8f7a2186b" providerId="ADAL" clId="{903E3951-3BE2-4447-9749-9190967328F6}" dt="2025-05-20T12:12:36.956" v="4415"/>
        <pc:sldMkLst>
          <pc:docMk/>
          <pc:sldMk cId="143173410" sldId="289"/>
        </pc:sldMkLst>
      </pc:sldChg>
      <pc:sldChg chg="addSp delSp modSp add del mod ord">
        <pc:chgData name="Hugh McDougall" userId="d66e99e6-6bce-4a8a-a0c6-daa8f7a2186b" providerId="ADAL" clId="{903E3951-3BE2-4447-9749-9190967328F6}" dt="2025-05-20T12:17:02.491" v="4835" actId="20577"/>
        <pc:sldMkLst>
          <pc:docMk/>
          <pc:sldMk cId="222954608" sldId="289"/>
        </pc:sldMkLst>
        <pc:spChg chg="del">
          <ac:chgData name="Hugh McDougall" userId="d66e99e6-6bce-4a8a-a0c6-daa8f7a2186b" providerId="ADAL" clId="{903E3951-3BE2-4447-9749-9190967328F6}" dt="2025-05-20T04:30:47.689" v="3711" actId="478"/>
          <ac:spMkLst>
            <pc:docMk/>
            <pc:sldMk cId="222954608" sldId="289"/>
            <ac:spMk id="3" creationId="{12FD02D6-8D10-B72E-1A84-C7A0DCCA4C75}"/>
          </ac:spMkLst>
        </pc:spChg>
        <pc:spChg chg="add del mod">
          <ac:chgData name="Hugh McDougall" userId="d66e99e6-6bce-4a8a-a0c6-daa8f7a2186b" providerId="ADAL" clId="{903E3951-3BE2-4447-9749-9190967328F6}" dt="2025-05-20T04:31:20.898" v="3718" actId="478"/>
          <ac:spMkLst>
            <pc:docMk/>
            <pc:sldMk cId="222954608" sldId="289"/>
            <ac:spMk id="5" creationId="{EB05F5BB-21C2-BE27-30A3-3194E84C0666}"/>
          </ac:spMkLst>
        </pc:spChg>
        <pc:spChg chg="add del mod">
          <ac:chgData name="Hugh McDougall" userId="d66e99e6-6bce-4a8a-a0c6-daa8f7a2186b" providerId="ADAL" clId="{903E3951-3BE2-4447-9749-9190967328F6}" dt="2025-05-20T04:31:12.192" v="3715" actId="478"/>
          <ac:spMkLst>
            <pc:docMk/>
            <pc:sldMk cId="222954608" sldId="289"/>
            <ac:spMk id="9" creationId="{EBD9CE3D-7FC4-5B35-D184-C9679A63CDBA}"/>
          </ac:spMkLst>
        </pc:spChg>
        <pc:spChg chg="add mod">
          <ac:chgData name="Hugh McDougall" userId="d66e99e6-6bce-4a8a-a0c6-daa8f7a2186b" providerId="ADAL" clId="{903E3951-3BE2-4447-9749-9190967328F6}" dt="2025-05-20T12:17:02.491" v="4835" actId="20577"/>
          <ac:spMkLst>
            <pc:docMk/>
            <pc:sldMk cId="222954608" sldId="289"/>
            <ac:spMk id="12" creationId="{7E408E1D-FEA7-D12A-9C80-8E0E3278EC1B}"/>
          </ac:spMkLst>
        </pc:spChg>
        <pc:spChg chg="add mod">
          <ac:chgData name="Hugh McDougall" userId="d66e99e6-6bce-4a8a-a0c6-daa8f7a2186b" providerId="ADAL" clId="{903E3951-3BE2-4447-9749-9190967328F6}" dt="2025-05-20T04:32:18.171" v="3810" actId="20577"/>
          <ac:spMkLst>
            <pc:docMk/>
            <pc:sldMk cId="222954608" sldId="289"/>
            <ac:spMk id="13" creationId="{D06B7A63-063A-C000-4069-8E7B247D19E5}"/>
          </ac:spMkLst>
        </pc:spChg>
        <pc:picChg chg="del">
          <ac:chgData name="Hugh McDougall" userId="d66e99e6-6bce-4a8a-a0c6-daa8f7a2186b" providerId="ADAL" clId="{903E3951-3BE2-4447-9749-9190967328F6}" dt="2025-05-20T04:30:47.689" v="3711" actId="478"/>
          <ac:picMkLst>
            <pc:docMk/>
            <pc:sldMk cId="222954608" sldId="289"/>
            <ac:picMk id="6" creationId="{F5E3CDFF-99E0-896B-56A5-9DCB30095F2F}"/>
          </ac:picMkLst>
        </pc:picChg>
        <pc:picChg chg="add mod">
          <ac:chgData name="Hugh McDougall" userId="d66e99e6-6bce-4a8a-a0c6-daa8f7a2186b" providerId="ADAL" clId="{903E3951-3BE2-4447-9749-9190967328F6}" dt="2025-05-20T04:31:25.826" v="3721" actId="1076"/>
          <ac:picMkLst>
            <pc:docMk/>
            <pc:sldMk cId="222954608" sldId="289"/>
            <ac:picMk id="7" creationId="{EF6D6DFF-BC4D-55C5-8F08-46EDE0DE9195}"/>
          </ac:picMkLst>
        </pc:picChg>
        <pc:picChg chg="add mod">
          <ac:chgData name="Hugh McDougall" userId="d66e99e6-6bce-4a8a-a0c6-daa8f7a2186b" providerId="ADAL" clId="{903E3951-3BE2-4447-9749-9190967328F6}" dt="2025-05-20T04:31:02.075" v="3713"/>
          <ac:picMkLst>
            <pc:docMk/>
            <pc:sldMk cId="222954608" sldId="289"/>
            <ac:picMk id="8" creationId="{4871E49B-3E73-8FF4-114E-D21F0541F8F9}"/>
          </ac:picMkLst>
        </pc:picChg>
        <pc:picChg chg="add del mod">
          <ac:chgData name="Hugh McDougall" userId="d66e99e6-6bce-4a8a-a0c6-daa8f7a2186b" providerId="ADAL" clId="{903E3951-3BE2-4447-9749-9190967328F6}" dt="2025-05-20T04:31:12.192" v="3715" actId="478"/>
          <ac:picMkLst>
            <pc:docMk/>
            <pc:sldMk cId="222954608" sldId="289"/>
            <ac:picMk id="10" creationId="{92603CAB-1A74-D1F0-E887-85F354E95A60}"/>
          </ac:picMkLst>
        </pc:picChg>
        <pc:picChg chg="add mod">
          <ac:chgData name="Hugh McDougall" userId="d66e99e6-6bce-4a8a-a0c6-daa8f7a2186b" providerId="ADAL" clId="{903E3951-3BE2-4447-9749-9190967328F6}" dt="2025-05-20T04:31:44.585" v="3722" actId="1076"/>
          <ac:picMkLst>
            <pc:docMk/>
            <pc:sldMk cId="222954608" sldId="289"/>
            <ac:picMk id="11" creationId="{8AC53925-7A46-776E-A43D-2F543D54A2B6}"/>
          </ac:picMkLst>
        </pc:picChg>
        <pc:cxnChg chg="add mod">
          <ac:chgData name="Hugh McDougall" userId="d66e99e6-6bce-4a8a-a0c6-daa8f7a2186b" providerId="ADAL" clId="{903E3951-3BE2-4447-9749-9190967328F6}" dt="2025-05-20T04:32:53.812" v="3820" actId="1582"/>
          <ac:cxnSpMkLst>
            <pc:docMk/>
            <pc:sldMk cId="222954608" sldId="289"/>
            <ac:cxnSpMk id="14" creationId="{155F0821-386A-893B-9B9C-30C85DD6888B}"/>
          </ac:cxnSpMkLst>
        </pc:cxnChg>
      </pc:sldChg>
      <pc:sldChg chg="modSp add del mod ord">
        <pc:chgData name="Hugh McDougall" userId="d66e99e6-6bce-4a8a-a0c6-daa8f7a2186b" providerId="ADAL" clId="{903E3951-3BE2-4447-9749-9190967328F6}" dt="2025-05-20T05:02:09.020" v="4412" actId="47"/>
        <pc:sldMkLst>
          <pc:docMk/>
          <pc:sldMk cId="106121876" sldId="290"/>
        </pc:sldMkLst>
        <pc:spChg chg="mod">
          <ac:chgData name="Hugh McDougall" userId="d66e99e6-6bce-4a8a-a0c6-daa8f7a2186b" providerId="ADAL" clId="{903E3951-3BE2-4447-9749-9190967328F6}" dt="2025-05-20T05:02:06.813" v="4411" actId="20577"/>
          <ac:spMkLst>
            <pc:docMk/>
            <pc:sldMk cId="106121876" sldId="290"/>
            <ac:spMk id="2" creationId="{914E18EB-B786-E3D8-7AC6-47512A4897CD}"/>
          </ac:spMkLst>
        </pc:spChg>
      </pc:sldChg>
      <pc:sldChg chg="addSp delSp modSp add mod ord">
        <pc:chgData name="Hugh McDougall" userId="d66e99e6-6bce-4a8a-a0c6-daa8f7a2186b" providerId="ADAL" clId="{903E3951-3BE2-4447-9749-9190967328F6}" dt="2025-05-20T12:21:24.540" v="5215" actId="20577"/>
        <pc:sldMkLst>
          <pc:docMk/>
          <pc:sldMk cId="3091039763" sldId="290"/>
        </pc:sldMkLst>
        <pc:spChg chg="del mod">
          <ac:chgData name="Hugh McDougall" userId="d66e99e6-6bce-4a8a-a0c6-daa8f7a2186b" providerId="ADAL" clId="{903E3951-3BE2-4447-9749-9190967328F6}" dt="2025-05-20T12:20:40.559" v="5047" actId="478"/>
          <ac:spMkLst>
            <pc:docMk/>
            <pc:sldMk cId="3091039763" sldId="290"/>
            <ac:spMk id="2" creationId="{37C065A8-C8A3-28DF-12FC-3DE5F94BF7D4}"/>
          </ac:spMkLst>
        </pc:spChg>
        <pc:spChg chg="mod">
          <ac:chgData name="Hugh McDougall" userId="d66e99e6-6bce-4a8a-a0c6-daa8f7a2186b" providerId="ADAL" clId="{903E3951-3BE2-4447-9749-9190967328F6}" dt="2025-05-20T12:21:10.178" v="5157" actId="1076"/>
          <ac:spMkLst>
            <pc:docMk/>
            <pc:sldMk cId="3091039763" sldId="290"/>
            <ac:spMk id="3" creationId="{6498A84A-0EAA-5814-4C42-6A49D8F8E58E}"/>
          </ac:spMkLst>
        </pc:spChg>
        <pc:spChg chg="add del mod">
          <ac:chgData name="Hugh McDougall" userId="d66e99e6-6bce-4a8a-a0c6-daa8f7a2186b" providerId="ADAL" clId="{903E3951-3BE2-4447-9749-9190967328F6}" dt="2025-05-20T12:20:43.381" v="5048" actId="478"/>
          <ac:spMkLst>
            <pc:docMk/>
            <pc:sldMk cId="3091039763" sldId="290"/>
            <ac:spMk id="7" creationId="{DEC8E95B-7405-F8E0-7273-76A1B3AF7EB4}"/>
          </ac:spMkLst>
        </pc:spChg>
        <pc:spChg chg="add mod">
          <ac:chgData name="Hugh McDougall" userId="d66e99e6-6bce-4a8a-a0c6-daa8f7a2186b" providerId="ADAL" clId="{903E3951-3BE2-4447-9749-9190967328F6}" dt="2025-05-20T12:21:24.540" v="5215" actId="20577"/>
          <ac:spMkLst>
            <pc:docMk/>
            <pc:sldMk cId="3091039763" sldId="290"/>
            <ac:spMk id="8" creationId="{A749D36F-46DC-F19B-612A-E1B27C95631B}"/>
          </ac:spMkLst>
        </pc:spChg>
        <pc:picChg chg="add mod">
          <ac:chgData name="Hugh McDougall" userId="d66e99e6-6bce-4a8a-a0c6-daa8f7a2186b" providerId="ADAL" clId="{903E3951-3BE2-4447-9749-9190967328F6}" dt="2025-05-20T12:21:11.936" v="5158" actId="1076"/>
          <ac:picMkLst>
            <pc:docMk/>
            <pc:sldMk cId="3091039763" sldId="290"/>
            <ac:picMk id="4" creationId="{96D20F5A-294B-B6B2-3FB7-8AC10A2660DA}"/>
          </ac:picMkLst>
        </pc:picChg>
        <pc:picChg chg="del">
          <ac:chgData name="Hugh McDougall" userId="d66e99e6-6bce-4a8a-a0c6-daa8f7a2186b" providerId="ADAL" clId="{903E3951-3BE2-4447-9749-9190967328F6}" dt="2025-05-20T12:14:16.222" v="4452" actId="478"/>
          <ac:picMkLst>
            <pc:docMk/>
            <pc:sldMk cId="3091039763" sldId="290"/>
            <ac:picMk id="6" creationId="{50EBAA4A-7EDC-E24C-414B-3B13EB5D5ECF}"/>
          </ac:picMkLst>
        </pc:picChg>
      </pc:sldChg>
      <pc:sldChg chg="new del">
        <pc:chgData name="Hugh McDougall" userId="d66e99e6-6bce-4a8a-a0c6-daa8f7a2186b" providerId="ADAL" clId="{903E3951-3BE2-4447-9749-9190967328F6}" dt="2025-05-20T12:13:59.587" v="4426" actId="680"/>
        <pc:sldMkLst>
          <pc:docMk/>
          <pc:sldMk cId="3510257536" sldId="290"/>
        </pc:sldMkLst>
      </pc:sldChg>
      <pc:sldChg chg="addSp delSp modSp add del mod modAnim">
        <pc:chgData name="Hugh McDougall" userId="d66e99e6-6bce-4a8a-a0c6-daa8f7a2186b" providerId="ADAL" clId="{903E3951-3BE2-4447-9749-9190967328F6}" dt="2025-05-20T13:02:58.661" v="5687" actId="47"/>
        <pc:sldMkLst>
          <pc:docMk/>
          <pc:sldMk cId="2249888511" sldId="291"/>
        </pc:sldMkLst>
        <pc:spChg chg="mod">
          <ac:chgData name="Hugh McDougall" userId="d66e99e6-6bce-4a8a-a0c6-daa8f7a2186b" providerId="ADAL" clId="{903E3951-3BE2-4447-9749-9190967328F6}" dt="2025-05-20T12:16:23.733" v="4749" actId="20577"/>
          <ac:spMkLst>
            <pc:docMk/>
            <pc:sldMk cId="2249888511" sldId="291"/>
            <ac:spMk id="2" creationId="{D058EC61-A3BB-72F5-A5D3-DE7B09A90AC4}"/>
          </ac:spMkLst>
        </pc:spChg>
        <pc:spChg chg="add del mod">
          <ac:chgData name="Hugh McDougall" userId="d66e99e6-6bce-4a8a-a0c6-daa8f7a2186b" providerId="ADAL" clId="{903E3951-3BE2-4447-9749-9190967328F6}" dt="2025-05-20T12:17:12.702" v="4839" actId="478"/>
          <ac:spMkLst>
            <pc:docMk/>
            <pc:sldMk cId="2249888511" sldId="291"/>
            <ac:spMk id="3" creationId="{560D7A6C-E109-7893-64A0-C424C110F000}"/>
          </ac:spMkLst>
        </pc:spChg>
        <pc:spChg chg="add mod">
          <ac:chgData name="Hugh McDougall" userId="d66e99e6-6bce-4a8a-a0c6-daa8f7a2186b" providerId="ADAL" clId="{903E3951-3BE2-4447-9749-9190967328F6}" dt="2025-05-20T12:17:04.626" v="4837"/>
          <ac:spMkLst>
            <pc:docMk/>
            <pc:sldMk cId="2249888511" sldId="291"/>
            <ac:spMk id="6" creationId="{C92A4AA5-6A1A-340B-3E00-E912407423E0}"/>
          </ac:spMkLst>
        </pc:spChg>
        <pc:spChg chg="add mod">
          <ac:chgData name="Hugh McDougall" userId="d66e99e6-6bce-4a8a-a0c6-daa8f7a2186b" providerId="ADAL" clId="{903E3951-3BE2-4447-9749-9190967328F6}" dt="2025-05-20T13:02:56.136" v="5685" actId="20577"/>
          <ac:spMkLst>
            <pc:docMk/>
            <pc:sldMk cId="2249888511" sldId="291"/>
            <ac:spMk id="7" creationId="{4514F4D7-9033-0158-97C2-F40D330A07AF}"/>
          </ac:spMkLst>
        </pc:spChg>
        <pc:spChg chg="add del mod">
          <ac:chgData name="Hugh McDougall" userId="d66e99e6-6bce-4a8a-a0c6-daa8f7a2186b" providerId="ADAL" clId="{903E3951-3BE2-4447-9749-9190967328F6}" dt="2025-05-20T12:17:14.068" v="4840" actId="478"/>
          <ac:spMkLst>
            <pc:docMk/>
            <pc:sldMk cId="2249888511" sldId="291"/>
            <ac:spMk id="14" creationId="{DF194EE2-C78F-1E89-70A1-76B729D91A6B}"/>
          </ac:spMkLst>
        </pc:spChg>
        <pc:grpChg chg="del">
          <ac:chgData name="Hugh McDougall" userId="d66e99e6-6bce-4a8a-a0c6-daa8f7a2186b" providerId="ADAL" clId="{903E3951-3BE2-4447-9749-9190967328F6}" dt="2025-05-20T12:16:15.535" v="4724" actId="478"/>
          <ac:grpSpMkLst>
            <pc:docMk/>
            <pc:sldMk cId="2249888511" sldId="291"/>
            <ac:grpSpMk id="4" creationId="{1B8A0666-25CF-293B-CB02-8C2CCD70BA35}"/>
          </ac:grpSpMkLst>
        </pc:grpChg>
        <pc:grpChg chg="del">
          <ac:chgData name="Hugh McDougall" userId="d66e99e6-6bce-4a8a-a0c6-daa8f7a2186b" providerId="ADAL" clId="{903E3951-3BE2-4447-9749-9190967328F6}" dt="2025-05-20T12:16:17.712" v="4725" actId="478"/>
          <ac:grpSpMkLst>
            <pc:docMk/>
            <pc:sldMk cId="2249888511" sldId="291"/>
            <ac:grpSpMk id="5" creationId="{74464723-EFF7-8BE2-74A0-4F54380C78AF}"/>
          </ac:grpSpMkLst>
        </pc:grpChg>
        <pc:cxnChg chg="del">
          <ac:chgData name="Hugh McDougall" userId="d66e99e6-6bce-4a8a-a0c6-daa8f7a2186b" providerId="ADAL" clId="{903E3951-3BE2-4447-9749-9190967328F6}" dt="2025-05-20T12:16:15.535" v="4724" actId="478"/>
          <ac:cxnSpMkLst>
            <pc:docMk/>
            <pc:sldMk cId="2249888511" sldId="291"/>
            <ac:cxnSpMk id="9" creationId="{E29DF7BF-A3B3-7526-93B8-DF1898356C56}"/>
          </ac:cxnSpMkLst>
        </pc:cxnChg>
      </pc:sldChg>
    </pc:docChg>
  </pc:docChgLst>
  <pc:docChgLst>
    <pc:chgData name="Hugh McDougall" userId="d66e99e6-6bce-4a8a-a0c6-daa8f7a2186b" providerId="ADAL" clId="{EAD03372-EDC5-49E1-91E1-BFFA528056A0}"/>
    <pc:docChg chg="undo custSel addSld delSld">
      <pc:chgData name="Hugh McDougall" userId="d66e99e6-6bce-4a8a-a0c6-daa8f7a2186b" providerId="ADAL" clId="{EAD03372-EDC5-49E1-91E1-BFFA528056A0}" dt="2024-08-15T05:32:51.652" v="3" actId="2890"/>
      <pc:docMkLst>
        <pc:docMk/>
      </pc:docMkLst>
      <pc:sldChg chg="add del">
        <pc:chgData name="Hugh McDougall" userId="d66e99e6-6bce-4a8a-a0c6-daa8f7a2186b" providerId="ADAL" clId="{EAD03372-EDC5-49E1-91E1-BFFA528056A0}" dt="2024-08-15T05:32:43.940" v="1" actId="2696"/>
        <pc:sldMkLst>
          <pc:docMk/>
          <pc:sldMk cId="151027072" sldId="279"/>
        </pc:sldMkLst>
      </pc:sldChg>
      <pc:sldChg chg="add del">
        <pc:chgData name="Hugh McDougall" userId="d66e99e6-6bce-4a8a-a0c6-daa8f7a2186b" providerId="ADAL" clId="{EAD03372-EDC5-49E1-91E1-BFFA528056A0}" dt="2024-08-15T05:32:51.652" v="3" actId="2890"/>
        <pc:sldMkLst>
          <pc:docMk/>
          <pc:sldMk cId="2805875949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560D8-CF1C-4D97-959C-136927A2B6B8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87078-B713-4011-9D4C-9D2681D0B7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812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431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892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44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21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53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97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666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6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238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250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632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64F2EED-E342-4283-89CC-47A0E38EC696}" type="datetimeFigureOut">
              <a:rPr lang="en-AU" smtClean="0"/>
              <a:t>20/05/2025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6900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7" Type="http://schemas.openxmlformats.org/officeDocument/2006/relationships/image" Target="../media/image390.png"/><Relationship Id="rId12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370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ughmcdougall.github.io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tter.com/HughMcD_Astro" TargetMode="External"/><Relationship Id="rId4" Type="http://schemas.openxmlformats.org/officeDocument/2006/relationships/hyperlink" Target="mailto:HughMcDougallEmail@gm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hyperlink" Target="https://www.imperial.ac.uk/astrophysics/research/the-sun/solar-basic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03B5-D222-13B4-5BFC-E142BB42B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470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AU" sz="7200" b="1" dirty="0">
                <a:effectLst>
                  <a:glow rad="127000">
                    <a:schemeClr val="tx1">
                      <a:alpha val="32000"/>
                    </a:schemeClr>
                  </a:glow>
                </a:effectLst>
              </a:rPr>
              <a:t>The Brightest Black Holes</a:t>
            </a:r>
            <a:br>
              <a:rPr lang="en-AU" sz="7200" b="1" dirty="0">
                <a:effectLst>
                  <a:glow rad="127000">
                    <a:schemeClr val="tx1">
                      <a:alpha val="32000"/>
                    </a:schemeClr>
                  </a:glow>
                </a:effectLst>
              </a:rPr>
            </a:br>
            <a:r>
              <a:rPr lang="en-AU" sz="3100" b="1" dirty="0">
                <a:effectLst>
                  <a:glow rad="127000">
                    <a:schemeClr val="tx1">
                      <a:alpha val="32000"/>
                    </a:schemeClr>
                  </a:glow>
                </a:effectLst>
              </a:rPr>
              <a:t>Quasars In the Distant Universe</a:t>
            </a:r>
            <a:endParaRPr lang="en-AU" sz="7200" b="1" dirty="0">
              <a:effectLst>
                <a:glow rad="127000">
                  <a:schemeClr val="tx1">
                    <a:alpha val="32000"/>
                  </a:schemeClr>
                </a:glo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1FE4-55BD-5E1A-802F-5B7B27D99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4381"/>
            <a:ext cx="9144000" cy="508106"/>
          </a:xfrm>
        </p:spPr>
        <p:txBody>
          <a:bodyPr>
            <a:normAutofit/>
          </a:bodyPr>
          <a:lstStyle/>
          <a:p>
            <a:r>
              <a:rPr lang="en-AU" sz="2000" b="1" i="1" dirty="0">
                <a:solidFill>
                  <a:schemeClr val="tx1">
                    <a:alpha val="46000"/>
                  </a:schemeClr>
                </a:solidFill>
              </a:rPr>
              <a:t>Hugh McDougall, UQ Astro, Pint of Science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662D1-9C7A-6FBA-AC1F-18780AC1E4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7876" y="4848946"/>
            <a:ext cx="1484511" cy="1730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49408-D658-2213-5111-15263A6D8D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875" y="4848946"/>
            <a:ext cx="1520248" cy="1773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10FE0D-E755-5C1A-BDAB-09DB49B2A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09" y="4945626"/>
            <a:ext cx="1301862" cy="1301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1D5CD-4273-B237-A96D-DA1FCB1E8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14" y="4975122"/>
            <a:ext cx="1245756" cy="12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F1CD8-2EF0-9ABE-F10A-74CE95B3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23948F3-8C86-5EDF-58A6-5B3F308D7C75}"/>
              </a:ext>
            </a:extLst>
          </p:cNvPr>
          <p:cNvCxnSpPr>
            <a:cxnSpLocks/>
          </p:cNvCxnSpPr>
          <p:nvPr/>
        </p:nvCxnSpPr>
        <p:spPr>
          <a:xfrm>
            <a:off x="1928191" y="3536906"/>
            <a:ext cx="5105655" cy="0"/>
          </a:xfrm>
          <a:prstGeom prst="straightConnector1">
            <a:avLst/>
          </a:prstGeom>
          <a:ln w="1270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DB51C2-0CE3-865A-41DA-5D7C0694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533"/>
            <a:ext cx="10515600" cy="962054"/>
          </a:xfrm>
        </p:spPr>
        <p:txBody>
          <a:bodyPr>
            <a:normAutofit/>
          </a:bodyPr>
          <a:lstStyle/>
          <a:p>
            <a:pPr algn="ctr"/>
            <a:r>
              <a:rPr lang="en-AU" sz="4000" b="1" u="sng" dirty="0"/>
              <a:t>Let’s go Bigger (And Farther)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F5049F3-CDDA-06E8-68CC-1F2A34832448}"/>
              </a:ext>
            </a:extLst>
          </p:cNvPr>
          <p:cNvSpPr txBox="1">
            <a:spLocks/>
          </p:cNvSpPr>
          <p:nvPr/>
        </p:nvSpPr>
        <p:spPr>
          <a:xfrm>
            <a:off x="-538369" y="1878774"/>
            <a:ext cx="2705099" cy="110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i="1" dirty="0"/>
              <a:t>Milky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i="1" dirty="0"/>
              <a:t>Way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CF7CC0-B1B1-4D82-3544-8038597E6359}"/>
              </a:ext>
            </a:extLst>
          </p:cNvPr>
          <p:cNvCxnSpPr>
            <a:cxnSpLocks/>
          </p:cNvCxnSpPr>
          <p:nvPr/>
        </p:nvCxnSpPr>
        <p:spPr>
          <a:xfrm>
            <a:off x="1758462" y="3536906"/>
            <a:ext cx="8051460" cy="0"/>
          </a:xfrm>
          <a:prstGeom prst="straightConnector1">
            <a:avLst/>
          </a:prstGeom>
          <a:ln w="1270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AED29C3-E34F-4380-9477-3B57FCEA66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58435">
            <a:off x="1634850" y="2190882"/>
            <a:ext cx="4082446" cy="2692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galaxy in space with stars&#10;&#10;Description automatically generated">
            <a:extLst>
              <a:ext uri="{FF2B5EF4-FFF2-40B4-BE49-F238E27FC236}">
                <a16:creationId xmlns:a16="http://schemas.microsoft.com/office/drawing/2014/main" id="{6B02FF40-86BD-6791-D3FA-F5B5CBDD9E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t="9606" r="7327" b="10461"/>
          <a:stretch/>
        </p:blipFill>
        <p:spPr>
          <a:xfrm>
            <a:off x="8269357" y="1815183"/>
            <a:ext cx="3265255" cy="326525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A8D769-1127-9C57-59F6-9F9AD7734B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5324" r="22718" b="7970"/>
          <a:stretch/>
        </p:blipFill>
        <p:spPr>
          <a:xfrm>
            <a:off x="442040" y="2581528"/>
            <a:ext cx="2079186" cy="1910756"/>
          </a:xfrm>
          <a:prstGeom prst="ellipse">
            <a:avLst/>
          </a:prstGeom>
          <a:ln>
            <a:noFill/>
          </a:ln>
          <a:effectLst>
            <a:softEdge rad="355600"/>
          </a:effectLst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3287568-BAA3-484F-2AD6-A7664C03CA42}"/>
              </a:ext>
            </a:extLst>
          </p:cNvPr>
          <p:cNvSpPr txBox="1">
            <a:spLocks/>
          </p:cNvSpPr>
          <p:nvPr/>
        </p:nvSpPr>
        <p:spPr>
          <a:xfrm>
            <a:off x="2771362" y="1343491"/>
            <a:ext cx="2705099" cy="628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i="1" dirty="0"/>
              <a:t>Andromeda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668827-D301-4E6E-0D30-721A5A6B55CC}"/>
              </a:ext>
            </a:extLst>
          </p:cNvPr>
          <p:cNvCxnSpPr>
            <a:cxnSpLocks/>
          </p:cNvCxnSpPr>
          <p:nvPr/>
        </p:nvCxnSpPr>
        <p:spPr>
          <a:xfrm>
            <a:off x="1381539" y="6368579"/>
            <a:ext cx="8189844" cy="0"/>
          </a:xfrm>
          <a:prstGeom prst="line">
            <a:avLst/>
          </a:prstGeom>
          <a:ln w="381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A23947A-4834-03DF-2120-594F4362586F}"/>
              </a:ext>
            </a:extLst>
          </p:cNvPr>
          <p:cNvSpPr txBox="1">
            <a:spLocks/>
          </p:cNvSpPr>
          <p:nvPr/>
        </p:nvSpPr>
        <p:spPr>
          <a:xfrm>
            <a:off x="8457372" y="1500859"/>
            <a:ext cx="2705099" cy="628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i="1" u="sng" dirty="0"/>
              <a:t>Centaurus 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FDE7E5-74A6-7143-0234-4D1D7479F65D}"/>
              </a:ext>
            </a:extLst>
          </p:cNvPr>
          <p:cNvCxnSpPr>
            <a:cxnSpLocks/>
          </p:cNvCxnSpPr>
          <p:nvPr/>
        </p:nvCxnSpPr>
        <p:spPr>
          <a:xfrm>
            <a:off x="1381539" y="6108089"/>
            <a:ext cx="1789044" cy="0"/>
          </a:xfrm>
          <a:prstGeom prst="line">
            <a:avLst/>
          </a:prstGeom>
          <a:ln w="381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F3AF4038-9660-E4AA-16FA-F241FFC846A0}"/>
              </a:ext>
            </a:extLst>
          </p:cNvPr>
          <p:cNvSpPr txBox="1">
            <a:spLocks/>
          </p:cNvSpPr>
          <p:nvPr/>
        </p:nvSpPr>
        <p:spPr>
          <a:xfrm>
            <a:off x="7943635" y="6035817"/>
            <a:ext cx="3030821" cy="110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1800" b="1" i="1" dirty="0"/>
              <a:t>~12.5 Mill Light Years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4319E135-431B-FB19-53FA-7E08102B4169}"/>
              </a:ext>
            </a:extLst>
          </p:cNvPr>
          <p:cNvSpPr txBox="1">
            <a:spLocks/>
          </p:cNvSpPr>
          <p:nvPr/>
        </p:nvSpPr>
        <p:spPr>
          <a:xfrm>
            <a:off x="968240" y="5746632"/>
            <a:ext cx="4093857" cy="110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1800" b="1" i="1" dirty="0"/>
              <a:t>~2.5 Mill Light Years</a:t>
            </a:r>
          </a:p>
        </p:txBody>
      </p:sp>
    </p:spTree>
    <p:extLst>
      <p:ext uri="{BB962C8B-B14F-4D97-AF65-F5344CB8AC3E}">
        <p14:creationId xmlns:p14="http://schemas.microsoft.com/office/powerpoint/2010/main" val="1461865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1EAC4AD-B1FF-F14D-C014-CE65B569A0AD}"/>
              </a:ext>
            </a:extLst>
          </p:cNvPr>
          <p:cNvSpPr txBox="1"/>
          <p:nvPr/>
        </p:nvSpPr>
        <p:spPr>
          <a:xfrm>
            <a:off x="6233652" y="3925133"/>
            <a:ext cx="5958348" cy="1746632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b="1" dirty="0"/>
              <a:t>55 million times </a:t>
            </a:r>
            <a:r>
              <a:rPr lang="en-AU" sz="2000" dirty="0"/>
              <a:t>heavier than the sun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Matter sucked in, compacted into white-hot disk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Vortex creates </a:t>
            </a:r>
            <a:r>
              <a:rPr lang="en-AU" sz="2000" b="1" dirty="0"/>
              <a:t>radio jets</a:t>
            </a:r>
            <a:endParaRPr lang="en-AU" sz="2000" dirty="0"/>
          </a:p>
        </p:txBody>
      </p:sp>
      <p:pic>
        <p:nvPicPr>
          <p:cNvPr id="14" name="Picture 13" descr="A bright light in the dark&#10;&#10;Description automatically generated">
            <a:extLst>
              <a:ext uri="{FF2B5EF4-FFF2-40B4-BE49-F238E27FC236}">
                <a16:creationId xmlns:a16="http://schemas.microsoft.com/office/drawing/2014/main" id="{7B90749D-9B15-E7CE-ECC9-62ECE2188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92" y="162878"/>
            <a:ext cx="4949484" cy="3301118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2322263-572F-9934-EB91-D2DD2E00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4525" cy="1816100"/>
          </a:xfrm>
        </p:spPr>
        <p:txBody>
          <a:bodyPr>
            <a:normAutofit fontScale="90000"/>
          </a:bodyPr>
          <a:lstStyle/>
          <a:p>
            <a:r>
              <a:rPr lang="en-AU" b="1" dirty="0"/>
              <a:t>Centaurus A:</a:t>
            </a:r>
            <a:br>
              <a:rPr lang="en-AU" b="1" dirty="0"/>
            </a:br>
            <a:r>
              <a:rPr lang="en-AU" b="1" dirty="0"/>
              <a:t>A Super-Massive Black Hole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431D22-E54E-F73B-40A5-12969C43CEE4}"/>
              </a:ext>
            </a:extLst>
          </p:cNvPr>
          <p:cNvSpPr txBox="1"/>
          <p:nvPr/>
        </p:nvSpPr>
        <p:spPr>
          <a:xfrm>
            <a:off x="6521694" y="3429000"/>
            <a:ext cx="545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Simulation of a super-massive black hole from Interstellar (2014)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BDAAEE-981B-1360-89BF-368290A79A99}"/>
              </a:ext>
            </a:extLst>
          </p:cNvPr>
          <p:cNvSpPr txBox="1"/>
          <p:nvPr/>
        </p:nvSpPr>
        <p:spPr>
          <a:xfrm>
            <a:off x="962025" y="6231265"/>
            <a:ext cx="473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Artist's rendition of a zoomed-out quasar and its surrounding dust clouds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E71DE6-2088-D9B7-E065-0059B4E53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69" y="2504661"/>
            <a:ext cx="3672301" cy="36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5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4E0E-2541-8A63-2EE4-A456F8B6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AGN – One Answer to Many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8DB8EA-F3EF-D1F2-2B71-D2E042917403}"/>
              </a:ext>
            </a:extLst>
          </p:cNvPr>
          <p:cNvSpPr txBox="1"/>
          <p:nvPr/>
        </p:nvSpPr>
        <p:spPr>
          <a:xfrm>
            <a:off x="6096000" y="1790313"/>
            <a:ext cx="5562601" cy="473975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AU" sz="2400" dirty="0"/>
              <a:t>Answered a </a:t>
            </a:r>
            <a:r>
              <a:rPr lang="en-AU" sz="2400" b="1" dirty="0"/>
              <a:t>lot</a:t>
            </a:r>
            <a:r>
              <a:rPr lang="en-AU" sz="2400" dirty="0"/>
              <a:t> of questions: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Quasars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Blazars</a:t>
            </a:r>
            <a:br>
              <a:rPr lang="en-AU" sz="2400" dirty="0"/>
            </a:br>
            <a:r>
              <a:rPr lang="en-AU" sz="2000" dirty="0"/>
              <a:t>Radio jet coming directly at us</a:t>
            </a:r>
            <a:endParaRPr lang="en-AU" sz="2400" dirty="0"/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 err="1"/>
              <a:t>Seyfert</a:t>
            </a:r>
            <a:r>
              <a:rPr lang="en-AU" sz="2400" dirty="0"/>
              <a:t> galaxies</a:t>
            </a:r>
            <a:br>
              <a:rPr lang="en-AU" sz="2400" dirty="0"/>
            </a:br>
            <a:r>
              <a:rPr lang="en-AU" sz="2000" dirty="0"/>
              <a:t>Glowing reflection of a quasar through a dust clou</a:t>
            </a:r>
            <a:r>
              <a:rPr lang="en-AU" sz="2400" dirty="0"/>
              <a:t>d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Radio galaxy: </a:t>
            </a:r>
            <a:br>
              <a:rPr lang="en-AU" sz="2400" dirty="0"/>
            </a:br>
            <a:r>
              <a:rPr lang="en-AU" sz="2000" dirty="0"/>
              <a:t>Can only see the radio-jets</a:t>
            </a:r>
            <a:endParaRPr lang="en-AU" sz="2400" dirty="0"/>
          </a:p>
          <a:p>
            <a:pPr algn="ctr">
              <a:spcBef>
                <a:spcPts val="1200"/>
              </a:spcBef>
            </a:pPr>
            <a:r>
              <a:rPr lang="en-AU" sz="2400" dirty="0"/>
              <a:t>These things are </a:t>
            </a:r>
            <a:r>
              <a:rPr lang="en-AU" sz="2400" b="1" dirty="0"/>
              <a:t>everywhere</a:t>
            </a:r>
            <a:r>
              <a:rPr lang="en-AU" sz="2400" dirty="0"/>
              <a:t> (~1% of galaxies)</a:t>
            </a:r>
            <a:endParaRPr lang="en-AU" sz="2400" b="1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FAF340-133E-16F7-7716-26CD557AFB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63" y="1959278"/>
            <a:ext cx="5629555" cy="43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0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8" descr="A bright light in space&#10;&#10;Description automatically generated">
            <a:extLst>
              <a:ext uri="{FF2B5EF4-FFF2-40B4-BE49-F238E27FC236}">
                <a16:creationId xmlns:a16="http://schemas.microsoft.com/office/drawing/2014/main" id="{1AA6BC1E-4740-C36D-48BD-3BA84E530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0" y="2443936"/>
            <a:ext cx="5457680" cy="3684627"/>
          </a:xfrm>
          <a:effectLst>
            <a:softEdge rad="254000"/>
          </a:effec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2010F4C5-605A-B5F2-0086-6451ECF5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b="1" dirty="0"/>
              <a:t>AGN Feedback – Vital to Galaxy Formation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62DBF90-6B83-A910-953C-5CCC46C43B12}"/>
              </a:ext>
            </a:extLst>
          </p:cNvPr>
          <p:cNvCxnSpPr>
            <a:cxnSpLocks/>
          </p:cNvCxnSpPr>
          <p:nvPr/>
        </p:nvCxnSpPr>
        <p:spPr>
          <a:xfrm rot="20476778" flipV="1">
            <a:off x="3561917" y="2961125"/>
            <a:ext cx="569905" cy="611624"/>
          </a:xfrm>
          <a:prstGeom prst="straightConnector1">
            <a:avLst/>
          </a:prstGeom>
          <a:ln w="34925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F1BFBCC-F27F-574E-68F6-763A2E8A5FDC}"/>
              </a:ext>
            </a:extLst>
          </p:cNvPr>
          <p:cNvCxnSpPr>
            <a:cxnSpLocks/>
          </p:cNvCxnSpPr>
          <p:nvPr/>
        </p:nvCxnSpPr>
        <p:spPr>
          <a:xfrm rot="20476778">
            <a:off x="4073929" y="4129243"/>
            <a:ext cx="659501" cy="332369"/>
          </a:xfrm>
          <a:prstGeom prst="straightConnector1">
            <a:avLst/>
          </a:prstGeom>
          <a:ln w="34925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C89B1C-9CBA-1CCF-8142-7CF4ADB2FC73}"/>
              </a:ext>
            </a:extLst>
          </p:cNvPr>
          <p:cNvCxnSpPr>
            <a:cxnSpLocks/>
          </p:cNvCxnSpPr>
          <p:nvPr/>
        </p:nvCxnSpPr>
        <p:spPr>
          <a:xfrm rot="20476778" flipH="1">
            <a:off x="3074099" y="4836855"/>
            <a:ext cx="370335" cy="496260"/>
          </a:xfrm>
          <a:prstGeom prst="straightConnector1">
            <a:avLst/>
          </a:prstGeom>
          <a:ln w="34925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64393E4-5197-451E-06F8-D01F74800363}"/>
              </a:ext>
            </a:extLst>
          </p:cNvPr>
          <p:cNvCxnSpPr>
            <a:cxnSpLocks/>
          </p:cNvCxnSpPr>
          <p:nvPr/>
        </p:nvCxnSpPr>
        <p:spPr>
          <a:xfrm rot="20476778" flipH="1" flipV="1">
            <a:off x="1937642" y="4002039"/>
            <a:ext cx="679175" cy="424598"/>
          </a:xfrm>
          <a:prstGeom prst="straightConnector1">
            <a:avLst/>
          </a:prstGeom>
          <a:ln w="34925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D78042E-C517-E192-95E0-3037B70199FF}"/>
              </a:ext>
            </a:extLst>
          </p:cNvPr>
          <p:cNvCxnSpPr>
            <a:cxnSpLocks/>
          </p:cNvCxnSpPr>
          <p:nvPr/>
        </p:nvCxnSpPr>
        <p:spPr>
          <a:xfrm rot="20476778" flipV="1">
            <a:off x="3055733" y="2819886"/>
            <a:ext cx="0" cy="808019"/>
          </a:xfrm>
          <a:prstGeom prst="straightConnector1">
            <a:avLst/>
          </a:prstGeom>
          <a:ln w="34925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0E9B363-7604-8587-10C9-566A2E11171B}"/>
              </a:ext>
            </a:extLst>
          </p:cNvPr>
          <p:cNvCxnSpPr>
            <a:cxnSpLocks/>
          </p:cNvCxnSpPr>
          <p:nvPr/>
        </p:nvCxnSpPr>
        <p:spPr>
          <a:xfrm rot="20476778">
            <a:off x="3816960" y="4399896"/>
            <a:ext cx="450695" cy="663201"/>
          </a:xfrm>
          <a:prstGeom prst="straightConnector1">
            <a:avLst/>
          </a:prstGeom>
          <a:ln w="34925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C5A2EC7-9E2B-649C-FC0E-102FA89F8080}"/>
              </a:ext>
            </a:extLst>
          </p:cNvPr>
          <p:cNvSpPr txBox="1"/>
          <p:nvPr/>
        </p:nvSpPr>
        <p:spPr>
          <a:xfrm>
            <a:off x="5662860" y="2275426"/>
            <a:ext cx="1246689" cy="369332"/>
          </a:xfrm>
          <a:prstGeom prst="rect">
            <a:avLst/>
          </a:prstGeom>
          <a:solidFill>
            <a:srgbClr val="0070C0">
              <a:alpha val="44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Gas</a:t>
            </a:r>
            <a:endParaRPr lang="en-AU" b="1" i="1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8886571-FF82-9405-0E8C-FF87FC6F7457}"/>
              </a:ext>
            </a:extLst>
          </p:cNvPr>
          <p:cNvCxnSpPr>
            <a:cxnSpLocks/>
          </p:cNvCxnSpPr>
          <p:nvPr/>
        </p:nvCxnSpPr>
        <p:spPr>
          <a:xfrm flipV="1">
            <a:off x="6978468" y="2536059"/>
            <a:ext cx="1643107" cy="11471"/>
          </a:xfrm>
          <a:prstGeom prst="straightConnector1">
            <a:avLst/>
          </a:prstGeom>
          <a:ln w="38100">
            <a:solidFill>
              <a:schemeClr val="tx1">
                <a:alpha val="72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85795AA-35AE-945E-2202-44BA329A2910}"/>
              </a:ext>
            </a:extLst>
          </p:cNvPr>
          <p:cNvSpPr txBox="1"/>
          <p:nvPr/>
        </p:nvSpPr>
        <p:spPr>
          <a:xfrm>
            <a:off x="7055084" y="2157332"/>
            <a:ext cx="1239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i="1" dirty="0"/>
              <a:t>Gravity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7F8605-AC9B-C4CE-1A34-2B2553E489E9}"/>
              </a:ext>
            </a:extLst>
          </p:cNvPr>
          <p:cNvSpPr txBox="1"/>
          <p:nvPr/>
        </p:nvSpPr>
        <p:spPr>
          <a:xfrm>
            <a:off x="8734800" y="2212103"/>
            <a:ext cx="1395963" cy="646331"/>
          </a:xfrm>
          <a:prstGeom prst="rect">
            <a:avLst/>
          </a:prstGeom>
          <a:solidFill>
            <a:srgbClr val="0070C0">
              <a:alpha val="44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Accretion</a:t>
            </a:r>
          </a:p>
          <a:p>
            <a:pPr algn="ctr"/>
            <a:r>
              <a:rPr lang="en-AU" b="1" dirty="0">
                <a:solidFill>
                  <a:schemeClr val="tx1"/>
                </a:solidFill>
              </a:rPr>
              <a:t>Disk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C355EF7-6A81-9048-4001-8F8B21FACD6E}"/>
              </a:ext>
            </a:extLst>
          </p:cNvPr>
          <p:cNvCxnSpPr>
            <a:cxnSpLocks/>
          </p:cNvCxnSpPr>
          <p:nvPr/>
        </p:nvCxnSpPr>
        <p:spPr>
          <a:xfrm>
            <a:off x="9377749" y="3119515"/>
            <a:ext cx="0" cy="2274876"/>
          </a:xfrm>
          <a:prstGeom prst="straightConnector1">
            <a:avLst/>
          </a:prstGeom>
          <a:ln w="38100">
            <a:solidFill>
              <a:schemeClr val="tx1">
                <a:alpha val="72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B96EECF-E22C-FBCE-9022-D19D95C1A291}"/>
              </a:ext>
            </a:extLst>
          </p:cNvPr>
          <p:cNvSpPr txBox="1"/>
          <p:nvPr/>
        </p:nvSpPr>
        <p:spPr>
          <a:xfrm>
            <a:off x="8554367" y="5517918"/>
            <a:ext cx="1612593" cy="646331"/>
          </a:xfrm>
          <a:prstGeom prst="rect">
            <a:avLst/>
          </a:prstGeom>
          <a:solidFill>
            <a:srgbClr val="0070C0">
              <a:alpha val="44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Gas Disperses</a:t>
            </a:r>
            <a:endParaRPr lang="en-AU" b="1" i="1" dirty="0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12B72D-73AE-B795-C36A-EBF9A08A2C93}"/>
              </a:ext>
            </a:extLst>
          </p:cNvPr>
          <p:cNvSpPr txBox="1"/>
          <p:nvPr/>
        </p:nvSpPr>
        <p:spPr>
          <a:xfrm>
            <a:off x="5659121" y="5240919"/>
            <a:ext cx="1395963" cy="923330"/>
          </a:xfrm>
          <a:prstGeom prst="rect">
            <a:avLst/>
          </a:prstGeom>
          <a:solidFill>
            <a:srgbClr val="0070C0">
              <a:alpha val="44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Star Formation Quenched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473512-6331-5341-152D-E86DE288E4FF}"/>
              </a:ext>
            </a:extLst>
          </p:cNvPr>
          <p:cNvSpPr txBox="1"/>
          <p:nvPr/>
        </p:nvSpPr>
        <p:spPr>
          <a:xfrm>
            <a:off x="9360663" y="3878066"/>
            <a:ext cx="144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i="1" dirty="0"/>
              <a:t>Radiation Pressure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6A5E74D-43F3-E21A-ADBD-EDCB8B4576E6}"/>
              </a:ext>
            </a:extLst>
          </p:cNvPr>
          <p:cNvCxnSpPr>
            <a:cxnSpLocks/>
          </p:cNvCxnSpPr>
          <p:nvPr/>
        </p:nvCxnSpPr>
        <p:spPr>
          <a:xfrm flipV="1">
            <a:off x="6321958" y="2841259"/>
            <a:ext cx="0" cy="2191230"/>
          </a:xfrm>
          <a:prstGeom prst="straightConnector1">
            <a:avLst/>
          </a:prstGeom>
          <a:ln w="38100">
            <a:solidFill>
              <a:schemeClr val="tx1">
                <a:alpha val="72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574B0CB-1A2A-A0B2-37B9-A142626D36DC}"/>
              </a:ext>
            </a:extLst>
          </p:cNvPr>
          <p:cNvSpPr txBox="1"/>
          <p:nvPr/>
        </p:nvSpPr>
        <p:spPr>
          <a:xfrm>
            <a:off x="9905932" y="2679512"/>
            <a:ext cx="1329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/>
              <a:t>AGN Turns 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836B13-A643-5749-8ADB-A6BD24B8A6CF}"/>
              </a:ext>
            </a:extLst>
          </p:cNvPr>
          <p:cNvSpPr txBox="1"/>
          <p:nvPr/>
        </p:nvSpPr>
        <p:spPr>
          <a:xfrm>
            <a:off x="7055084" y="5967441"/>
            <a:ext cx="1329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/>
              <a:t>AGN Turns Off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3EA183B-57EC-6AA4-EF56-2D66C2A879B4}"/>
              </a:ext>
            </a:extLst>
          </p:cNvPr>
          <p:cNvCxnSpPr>
            <a:cxnSpLocks/>
          </p:cNvCxnSpPr>
          <p:nvPr/>
        </p:nvCxnSpPr>
        <p:spPr>
          <a:xfrm flipH="1">
            <a:off x="7259704" y="5764012"/>
            <a:ext cx="1145983" cy="8000"/>
          </a:xfrm>
          <a:prstGeom prst="straightConnector1">
            <a:avLst/>
          </a:prstGeom>
          <a:ln w="38100">
            <a:solidFill>
              <a:schemeClr val="tx1">
                <a:alpha val="72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C5F0196-A0D1-F8A2-065D-FC723FF0A850}"/>
              </a:ext>
            </a:extLst>
          </p:cNvPr>
          <p:cNvSpPr txBox="1"/>
          <p:nvPr/>
        </p:nvSpPr>
        <p:spPr>
          <a:xfrm>
            <a:off x="6286204" y="3481173"/>
            <a:ext cx="13293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i="1" dirty="0"/>
              <a:t>Galaxy Merger, New Fuel</a:t>
            </a:r>
          </a:p>
        </p:txBody>
      </p:sp>
    </p:spTree>
    <p:extLst>
      <p:ext uri="{BB962C8B-B14F-4D97-AF65-F5344CB8AC3E}">
        <p14:creationId xmlns:p14="http://schemas.microsoft.com/office/powerpoint/2010/main" val="316440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piral galaxy with a yellow sun and a yellow arrow&#10;&#10;Description automatically generated with medium confidence">
            <a:extLst>
              <a:ext uri="{FF2B5EF4-FFF2-40B4-BE49-F238E27FC236}">
                <a16:creationId xmlns:a16="http://schemas.microsoft.com/office/drawing/2014/main" id="{CE1BE7AB-8FDD-1AB8-3420-7D7B59547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5" y="1825625"/>
            <a:ext cx="4774694" cy="4351338"/>
          </a:xfrm>
          <a:prstGeom prst="ellipse">
            <a:avLst/>
          </a:prstGeom>
          <a:ln w="38100" cap="rnd">
            <a:noFill/>
          </a:ln>
          <a:effectLst>
            <a:glow>
              <a:schemeClr val="accent1"/>
            </a:glow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extrusionH="76200">
            <a:extrusionClr>
              <a:schemeClr val="bg1"/>
            </a:extrusionClr>
            <a:contourClr>
              <a:schemeClr val="bg1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4CFD8-4D72-DA4F-FD78-D5637E9F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Sagittarius A*: Our Local SMBH</a:t>
            </a:r>
          </a:p>
        </p:txBody>
      </p:sp>
      <p:pic>
        <p:nvPicPr>
          <p:cNvPr id="13" name="Picture 12" descr="A blurry image of a red circle&#10;&#10;Description automatically generated">
            <a:extLst>
              <a:ext uri="{FF2B5EF4-FFF2-40B4-BE49-F238E27FC236}">
                <a16:creationId xmlns:a16="http://schemas.microsoft.com/office/drawing/2014/main" id="{18383830-C776-5E93-6B10-2454F21FC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43" y="1340829"/>
            <a:ext cx="2592997" cy="2592997"/>
          </a:xfrm>
          <a:prstGeom prst="ellipse">
            <a:avLst/>
          </a:prstGeom>
          <a:ln w="381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6" name="Picture 15" descr="A white dots in the sky&#10;&#10;Description automatically generated">
            <a:extLst>
              <a:ext uri="{FF2B5EF4-FFF2-40B4-BE49-F238E27FC236}">
                <a16:creationId xmlns:a16="http://schemas.microsoft.com/office/drawing/2014/main" id="{7E11778C-1EA2-7599-FD01-07112929E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41" y="4749089"/>
            <a:ext cx="1774858" cy="1816456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  <a:effectLst>
            <a:softEdge rad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44BBB2-E248-4E45-DF9A-2BD6C3D97DD4}"/>
              </a:ext>
            </a:extLst>
          </p:cNvPr>
          <p:cNvSpPr txBox="1"/>
          <p:nvPr/>
        </p:nvSpPr>
        <p:spPr>
          <a:xfrm>
            <a:off x="8372739" y="2554744"/>
            <a:ext cx="3629310" cy="270843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4.3 billion times heavier than the sun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Currently dormant, not a bright shining thing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b="1" u="sng" dirty="0"/>
              <a:t>Not going to eat 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Still only &lt;1% of the Milky Way’s mass</a:t>
            </a:r>
            <a:endParaRPr lang="en-AU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4F8020-909D-EFB0-7719-F72AFA789245}"/>
              </a:ext>
            </a:extLst>
          </p:cNvPr>
          <p:cNvSpPr txBox="1"/>
          <p:nvPr/>
        </p:nvSpPr>
        <p:spPr>
          <a:xfrm>
            <a:off x="7122279" y="1444017"/>
            <a:ext cx="3273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Photograph of </a:t>
            </a:r>
            <a:r>
              <a:rPr lang="en-AU" sz="1400" i="1" dirty="0" err="1"/>
              <a:t>Sgr</a:t>
            </a:r>
            <a:r>
              <a:rPr lang="en-AU" sz="1400" i="1" dirty="0"/>
              <a:t> A* (</a:t>
            </a:r>
            <a:r>
              <a:rPr lang="en-GB" sz="1400" i="1" dirty="0"/>
              <a:t>Event Horizon Telescope, </a:t>
            </a:r>
            <a:r>
              <a:rPr lang="en-AU" sz="1400" i="1" dirty="0"/>
              <a:t>2022)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86F94-49C4-9913-5422-F8998C0D8683}"/>
              </a:ext>
            </a:extLst>
          </p:cNvPr>
          <p:cNvSpPr txBox="1"/>
          <p:nvPr/>
        </p:nvSpPr>
        <p:spPr>
          <a:xfrm>
            <a:off x="3895654" y="6176963"/>
            <a:ext cx="185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Stars Tugged by the Gravity of </a:t>
            </a:r>
            <a:r>
              <a:rPr lang="en-AU" sz="1400" i="1" dirty="0" err="1"/>
              <a:t>Sgr</a:t>
            </a:r>
            <a:r>
              <a:rPr lang="en-AU" sz="1400" i="1" dirty="0"/>
              <a:t> A*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891E54-BCA1-9A93-6EED-2125743FE1FB}"/>
              </a:ext>
            </a:extLst>
          </p:cNvPr>
          <p:cNvSpPr txBox="1"/>
          <p:nvPr/>
        </p:nvSpPr>
        <p:spPr>
          <a:xfrm>
            <a:off x="1209784" y="4369002"/>
            <a:ext cx="1467071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AU" sz="1200" dirty="0"/>
              <a:t>≈27,000 light-years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CB32F-1F18-0439-E426-CD75243BAE09}"/>
              </a:ext>
            </a:extLst>
          </p:cNvPr>
          <p:cNvCxnSpPr>
            <a:stCxn id="6" idx="0"/>
          </p:cNvCxnSpPr>
          <p:nvPr/>
        </p:nvCxnSpPr>
        <p:spPr>
          <a:xfrm>
            <a:off x="2789382" y="3903663"/>
            <a:ext cx="0" cy="134259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59ABBE-E8E8-9ADD-871D-6DF7440ACB75}"/>
              </a:ext>
            </a:extLst>
          </p:cNvPr>
          <p:cNvCxnSpPr>
            <a:cxnSpLocks/>
          </p:cNvCxnSpPr>
          <p:nvPr/>
        </p:nvCxnSpPr>
        <p:spPr>
          <a:xfrm>
            <a:off x="2853646" y="4004149"/>
            <a:ext cx="5294039" cy="72970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4206D4-3A87-B2A9-62CE-664DCB6CBF4C}"/>
              </a:ext>
            </a:extLst>
          </p:cNvPr>
          <p:cNvCxnSpPr>
            <a:cxnSpLocks/>
          </p:cNvCxnSpPr>
          <p:nvPr/>
        </p:nvCxnSpPr>
        <p:spPr>
          <a:xfrm>
            <a:off x="2781160" y="4004149"/>
            <a:ext cx="3558881" cy="259477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3A49C74-752F-669C-6D06-F06E3F2F44AC}"/>
              </a:ext>
            </a:extLst>
          </p:cNvPr>
          <p:cNvSpPr/>
          <p:nvPr/>
        </p:nvSpPr>
        <p:spPr>
          <a:xfrm>
            <a:off x="2728660" y="3903663"/>
            <a:ext cx="121444" cy="121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75BE3A-4E5C-D683-C370-45A01177BE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767876" y="1720565"/>
            <a:ext cx="2655403" cy="221326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D579BA-B627-4E9D-2506-EDFA36BE1404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2789382" y="3933826"/>
            <a:ext cx="3550660" cy="6746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92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8F29-1974-BB93-7E47-17AD4057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822326"/>
            <a:ext cx="11638722" cy="1035050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u="sng" dirty="0"/>
              <a:t>Why we Care</a:t>
            </a:r>
            <a:br>
              <a:rPr lang="en-AU" b="1" dirty="0"/>
            </a:br>
            <a:r>
              <a:rPr lang="en-AU" sz="4000" dirty="0"/>
              <a:t>When we look </a:t>
            </a:r>
            <a:r>
              <a:rPr lang="en-AU" sz="4000" b="1" u="sng" dirty="0"/>
              <a:t>out</a:t>
            </a:r>
            <a:r>
              <a:rPr lang="en-AU" sz="4000" b="1" dirty="0"/>
              <a:t> </a:t>
            </a:r>
            <a:r>
              <a:rPr lang="en-AU" sz="4000" dirty="0"/>
              <a:t>into space we also look </a:t>
            </a:r>
            <a:r>
              <a:rPr lang="en-AU" sz="4000" b="1" u="sng" dirty="0"/>
              <a:t>back</a:t>
            </a:r>
            <a:r>
              <a:rPr lang="en-AU" sz="4000" b="1" dirty="0"/>
              <a:t> </a:t>
            </a:r>
            <a:r>
              <a:rPr lang="en-AU" sz="4000" dirty="0"/>
              <a:t>in time</a:t>
            </a:r>
            <a:br>
              <a:rPr lang="en-AU" sz="4400" dirty="0"/>
            </a:br>
            <a:endParaRPr lang="en-AU" b="1" dirty="0"/>
          </a:p>
        </p:txBody>
      </p:sp>
      <p:pic>
        <p:nvPicPr>
          <p:cNvPr id="11" name="Picture 10" descr="A galaxy in space with stars&#10;&#10;Description automatically generated">
            <a:extLst>
              <a:ext uri="{FF2B5EF4-FFF2-40B4-BE49-F238E27FC236}">
                <a16:creationId xmlns:a16="http://schemas.microsoft.com/office/drawing/2014/main" id="{2D5C08DE-C740-EE3E-F6D0-54A15A7DE6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r="26991"/>
          <a:stretch/>
        </p:blipFill>
        <p:spPr>
          <a:xfrm>
            <a:off x="668593" y="1718020"/>
            <a:ext cx="4011562" cy="418103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10D28C-C6E6-03EB-6E1A-D8B17A0B3771}"/>
              </a:ext>
            </a:extLst>
          </p:cNvPr>
          <p:cNvSpPr txBox="1"/>
          <p:nvPr/>
        </p:nvSpPr>
        <p:spPr>
          <a:xfrm>
            <a:off x="427383" y="6135713"/>
            <a:ext cx="11764616" cy="52322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AU" sz="2800" b="1" dirty="0"/>
              <a:t>Quasars are bright enough to see </a:t>
            </a:r>
            <a:r>
              <a:rPr lang="en-AU" sz="2800" b="1" u="sng" dirty="0"/>
              <a:t>very</a:t>
            </a:r>
            <a:r>
              <a:rPr lang="en-AU" sz="2800" b="1" dirty="0"/>
              <a:t> far away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B0442-264A-3516-3034-979C9606D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27" b="92593" l="9205" r="89540">
                        <a14:foregroundMark x1="72803" y1="53909" x2="72803" y2="53909"/>
                        <a14:foregroundMark x1="72803" y1="53909" x2="77824" y2="38683"/>
                        <a14:foregroundMark x1="76569" y1="13580" x2="81172" y2="4527"/>
                        <a14:foregroundMark x1="77824" y1="92593" x2="72803" y2="8436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533455" y="3396625"/>
            <a:ext cx="884233" cy="89903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13A74C-9F05-01AA-6A96-6FD1F174A335}"/>
              </a:ext>
            </a:extLst>
          </p:cNvPr>
          <p:cNvCxnSpPr>
            <a:stCxn id="11" idx="3"/>
          </p:cNvCxnSpPr>
          <p:nvPr/>
        </p:nvCxnSpPr>
        <p:spPr>
          <a:xfrm>
            <a:off x="4680155" y="3808535"/>
            <a:ext cx="5517393" cy="0"/>
          </a:xfrm>
          <a:prstGeom prst="straightConnector1">
            <a:avLst/>
          </a:prstGeom>
          <a:ln w="76200" cmpd="dbl">
            <a:solidFill>
              <a:schemeClr val="tx1"/>
            </a:solidFill>
            <a:prstDash val="dash"/>
            <a:tailEnd type="triangle"/>
          </a:ln>
          <a:effectLst>
            <a:glow rad="139700">
              <a:schemeClr val="tx1">
                <a:alpha val="50000"/>
              </a:schemeClr>
            </a:glo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8A1A43-6F44-3C9A-7959-E9935C9AC7E3}"/>
              </a:ext>
            </a:extLst>
          </p:cNvPr>
          <p:cNvSpPr txBox="1"/>
          <p:nvPr/>
        </p:nvSpPr>
        <p:spPr>
          <a:xfrm>
            <a:off x="5815260" y="3027293"/>
            <a:ext cx="3623708" cy="369332"/>
          </a:xfrm>
          <a:prstGeom prst="rect">
            <a:avLst/>
          </a:prstGeom>
          <a:solidFill>
            <a:srgbClr val="0070C0">
              <a:alpha val="44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AU" b="1" i="1" dirty="0">
                <a:solidFill>
                  <a:schemeClr val="tx1"/>
                </a:solidFill>
              </a:rPr>
              <a:t>12.5 Million Lightyears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68DAB-7FDA-6A26-747B-1C3D1CA93F83}"/>
              </a:ext>
            </a:extLst>
          </p:cNvPr>
          <p:cNvSpPr txBox="1"/>
          <p:nvPr/>
        </p:nvSpPr>
        <p:spPr>
          <a:xfrm>
            <a:off x="4680155" y="4519564"/>
            <a:ext cx="4011562" cy="369332"/>
          </a:xfrm>
          <a:prstGeom prst="rect">
            <a:avLst/>
          </a:prstGeom>
          <a:solidFill>
            <a:srgbClr val="0070C0">
              <a:alpha val="44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AU" b="1" i="1" dirty="0">
                <a:solidFill>
                  <a:schemeClr val="tx1"/>
                </a:solidFill>
              </a:rPr>
              <a:t>From 12.5 Million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253522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19F83-2484-C968-4F5E-C8621546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691C-C3CF-F636-B6A6-93D29199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200" b="1" dirty="0"/>
              <a:t>Show Of Hands: Who Knows…?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89A6D1-EBA5-25D1-0AB1-80C9AAC6A8A0}"/>
              </a:ext>
            </a:extLst>
          </p:cNvPr>
          <p:cNvSpPr txBox="1">
            <a:spLocks/>
          </p:cNvSpPr>
          <p:nvPr/>
        </p:nvSpPr>
        <p:spPr>
          <a:xfrm>
            <a:off x="1979221" y="2382879"/>
            <a:ext cx="8233558" cy="1360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4400" b="1" dirty="0"/>
              <a:t>Where </a:t>
            </a:r>
            <a:r>
              <a:rPr lang="en-AU" sz="4400" b="1" i="1" dirty="0"/>
              <a:t>Supermassive </a:t>
            </a:r>
            <a:r>
              <a:rPr lang="en-AU" sz="4400" b="1" dirty="0"/>
              <a:t>Black Holes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3867-231D-71DF-ACC0-E8077CFB9EAE}"/>
              </a:ext>
            </a:extLst>
          </p:cNvPr>
          <p:cNvSpPr txBox="1">
            <a:spLocks/>
          </p:cNvSpPr>
          <p:nvPr/>
        </p:nvSpPr>
        <p:spPr>
          <a:xfrm>
            <a:off x="1979221" y="4811907"/>
            <a:ext cx="8233558" cy="128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6000" b="1" u="sng" dirty="0"/>
              <a:t>We don’t know!</a:t>
            </a:r>
          </a:p>
        </p:txBody>
      </p:sp>
    </p:spTree>
    <p:extLst>
      <p:ext uri="{BB962C8B-B14F-4D97-AF65-F5344CB8AC3E}">
        <p14:creationId xmlns:p14="http://schemas.microsoft.com/office/powerpoint/2010/main" val="253749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7BDB-BC1E-18E8-8D1F-02C9ABC1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8298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u="sng" dirty="0"/>
              <a:t>Why we Care</a:t>
            </a:r>
            <a:br>
              <a:rPr lang="en-AU" b="1" u="sng" dirty="0"/>
            </a:br>
            <a:r>
              <a:rPr lang="en-AU" dirty="0"/>
              <a:t>Still open questions about how SMBH’s form</a:t>
            </a:r>
            <a:endParaRPr lang="en-AU" b="1" u="sng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240E4B3-69EA-5BD1-5424-59C0CEB11D2E}"/>
              </a:ext>
            </a:extLst>
          </p:cNvPr>
          <p:cNvSpPr txBox="1">
            <a:spLocks/>
          </p:cNvSpPr>
          <p:nvPr/>
        </p:nvSpPr>
        <p:spPr>
          <a:xfrm>
            <a:off x="876300" y="5272386"/>
            <a:ext cx="2705099" cy="628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Small Black Holes Merging?</a:t>
            </a:r>
          </a:p>
        </p:txBody>
      </p:sp>
      <p:pic>
        <p:nvPicPr>
          <p:cNvPr id="10" name="Picture 9" descr="A blue glowing sphere in space&#10;&#10;Description automatically generated">
            <a:extLst>
              <a:ext uri="{FF2B5EF4-FFF2-40B4-BE49-F238E27FC236}">
                <a16:creationId xmlns:a16="http://schemas.microsoft.com/office/drawing/2014/main" id="{3A047FFC-7BE3-647D-0284-95511AE35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r="24225"/>
          <a:stretch/>
        </p:blipFill>
        <p:spPr>
          <a:xfrm>
            <a:off x="4558363" y="2226591"/>
            <a:ext cx="2694276" cy="2988411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87FFB2D-BB49-A74C-3989-D313405DC6DB}"/>
              </a:ext>
            </a:extLst>
          </p:cNvPr>
          <p:cNvSpPr txBox="1">
            <a:spLocks/>
          </p:cNvSpPr>
          <p:nvPr/>
        </p:nvSpPr>
        <p:spPr>
          <a:xfrm>
            <a:off x="4524376" y="5272385"/>
            <a:ext cx="2705099" cy="97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Giant Ancient Stars?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54610B0E-3A43-A131-1279-361415E31003}"/>
              </a:ext>
            </a:extLst>
          </p:cNvPr>
          <p:cNvSpPr txBox="1">
            <a:spLocks/>
          </p:cNvSpPr>
          <p:nvPr/>
        </p:nvSpPr>
        <p:spPr>
          <a:xfrm>
            <a:off x="8305801" y="5272386"/>
            <a:ext cx="2705099" cy="110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Primordial Black Holes?</a:t>
            </a:r>
          </a:p>
        </p:txBody>
      </p:sp>
      <p:pic>
        <p:nvPicPr>
          <p:cNvPr id="16" name="Picture 15" descr="A black hole in space&#10;&#10;Description automatically generated">
            <a:extLst>
              <a:ext uri="{FF2B5EF4-FFF2-40B4-BE49-F238E27FC236}">
                <a16:creationId xmlns:a16="http://schemas.microsoft.com/office/drawing/2014/main" id="{52B71C63-A269-8A68-1E76-39BBC0E7DE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r="23417"/>
          <a:stretch/>
        </p:blipFill>
        <p:spPr>
          <a:xfrm>
            <a:off x="805513" y="2267192"/>
            <a:ext cx="2694276" cy="2891294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8" name="Picture 17" descr="A black hole in space&#10;&#10;Description automatically generated">
            <a:extLst>
              <a:ext uri="{FF2B5EF4-FFF2-40B4-BE49-F238E27FC236}">
                <a16:creationId xmlns:a16="http://schemas.microsoft.com/office/drawing/2014/main" id="{4A954243-9A5A-E85E-CC23-7D4238D95B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r="11739"/>
          <a:stretch/>
        </p:blipFill>
        <p:spPr>
          <a:xfrm>
            <a:off x="8145722" y="2267192"/>
            <a:ext cx="3025256" cy="2891294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400473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CF58ED-40EB-4D9C-398C-A3EB703D5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8A84A-0EAA-5814-4C42-6A49D8F8E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39" y="570272"/>
            <a:ext cx="11740891" cy="1366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/>
              <a:t>Different theories leave different fingerprints in the SBMH masses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0F5A-294B-B6B2-3FB7-8AC10A2660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3414431" y="1858298"/>
            <a:ext cx="5736243" cy="37791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49D36F-46DC-F19B-612A-E1B27C95631B}"/>
              </a:ext>
            </a:extLst>
          </p:cNvPr>
          <p:cNvSpPr txBox="1">
            <a:spLocks/>
          </p:cNvSpPr>
          <p:nvPr/>
        </p:nvSpPr>
        <p:spPr>
          <a:xfrm>
            <a:off x="255639" y="5968182"/>
            <a:ext cx="11740891" cy="1366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4000" dirty="0"/>
              <a:t>We can play detective to find the truth</a:t>
            </a:r>
          </a:p>
        </p:txBody>
      </p:sp>
    </p:spTree>
    <p:extLst>
      <p:ext uri="{BB962C8B-B14F-4D97-AF65-F5344CB8AC3E}">
        <p14:creationId xmlns:p14="http://schemas.microsoft.com/office/powerpoint/2010/main" val="3091039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EDF2-6535-257A-0066-7C5CA4F3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u="sng" dirty="0"/>
              <a:t>My Work:</a:t>
            </a:r>
            <a:r>
              <a:rPr lang="en-AU" b="1" dirty="0"/>
              <a:t> Reverberation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89136-69A8-E539-3EFF-DB2614280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590" y="2331024"/>
            <a:ext cx="7030940" cy="35131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dirty="0"/>
              <a:t>Distant quasars too small to see details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Can use light echoing around inside as a ruler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Can measure black hole masses out to incredible distances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BAB99-AE16-C4F5-097E-7E163F435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2" y="1845326"/>
            <a:ext cx="4591215" cy="46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4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E1B1-FF23-5681-2190-EE70F53B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745"/>
            <a:ext cx="10515600" cy="753004"/>
          </a:xfrm>
        </p:spPr>
        <p:txBody>
          <a:bodyPr>
            <a:normAutofit/>
          </a:bodyPr>
          <a:lstStyle/>
          <a:p>
            <a:pPr algn="ctr"/>
            <a:r>
              <a:rPr lang="en-AU" sz="3600" dirty="0"/>
              <a:t>About Me: Hugh McDougall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CB80E3-66B8-E396-C67C-E233A73926F1}"/>
              </a:ext>
            </a:extLst>
          </p:cNvPr>
          <p:cNvCxnSpPr>
            <a:cxnSpLocks/>
          </p:cNvCxnSpPr>
          <p:nvPr/>
        </p:nvCxnSpPr>
        <p:spPr>
          <a:xfrm flipH="1" flipV="1">
            <a:off x="6904260" y="4143644"/>
            <a:ext cx="742983" cy="772596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A diagram of a normal distribution with Ryugyong Hotel in the background&#10;&#10;Description automatically generated">
            <a:extLst>
              <a:ext uri="{FF2B5EF4-FFF2-40B4-BE49-F238E27FC236}">
                <a16:creationId xmlns:a16="http://schemas.microsoft.com/office/drawing/2014/main" id="{CE1A182F-2D73-567A-B582-6AF0FE021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12666" r="9280" b="15501"/>
          <a:stretch/>
        </p:blipFill>
        <p:spPr>
          <a:xfrm>
            <a:off x="8643047" y="4566019"/>
            <a:ext cx="2902177" cy="136119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4" name="Picture 83" descr="A galaxy in space with stars&#10;&#10;Description automatically generated">
            <a:extLst>
              <a:ext uri="{FF2B5EF4-FFF2-40B4-BE49-F238E27FC236}">
                <a16:creationId xmlns:a16="http://schemas.microsoft.com/office/drawing/2014/main" id="{F698D19D-E6E2-A116-8574-4319EA2DA5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43644"/>
            <a:ext cx="2390775" cy="191452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7FFBAB3-3C3E-0EEF-1CE0-5119AA6621E1}"/>
              </a:ext>
            </a:extLst>
          </p:cNvPr>
          <p:cNvSpPr txBox="1"/>
          <p:nvPr/>
        </p:nvSpPr>
        <p:spPr>
          <a:xfrm>
            <a:off x="2875001" y="4916240"/>
            <a:ext cx="211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1" dirty="0"/>
              <a:t>Astronomy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FAB8A03-5EE3-8AAC-EFF8-02FE56FF8029}"/>
              </a:ext>
            </a:extLst>
          </p:cNvPr>
          <p:cNvSpPr txBox="1"/>
          <p:nvPr/>
        </p:nvSpPr>
        <p:spPr>
          <a:xfrm>
            <a:off x="6680717" y="5025886"/>
            <a:ext cx="211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1" dirty="0"/>
              <a:t>Statistics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189DBAE-39AF-80DE-2F37-61B2D2E96E93}"/>
              </a:ext>
            </a:extLst>
          </p:cNvPr>
          <p:cNvSpPr txBox="1"/>
          <p:nvPr/>
        </p:nvSpPr>
        <p:spPr>
          <a:xfrm>
            <a:off x="3537319" y="3283447"/>
            <a:ext cx="498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u="sng" dirty="0"/>
              <a:t>My Speciality:</a:t>
            </a:r>
            <a:r>
              <a:rPr lang="en-AU" sz="2400" b="1" dirty="0"/>
              <a:t> </a:t>
            </a:r>
            <a:br>
              <a:rPr lang="en-AU" sz="2400" b="1" dirty="0"/>
            </a:br>
            <a:r>
              <a:rPr lang="en-AU" sz="2400" b="1" i="1" dirty="0"/>
              <a:t>Astro-Statistics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7428EAB-6A28-FAD2-1D37-D6EE749DA409}"/>
              </a:ext>
            </a:extLst>
          </p:cNvPr>
          <p:cNvCxnSpPr>
            <a:cxnSpLocks/>
          </p:cNvCxnSpPr>
          <p:nvPr/>
        </p:nvCxnSpPr>
        <p:spPr>
          <a:xfrm flipV="1">
            <a:off x="4410267" y="4109291"/>
            <a:ext cx="728661" cy="82500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4FA5A-8691-BA06-FC50-76A43BFB6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587" y="1519507"/>
            <a:ext cx="9613861" cy="1090880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b="1" u="sng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(Nearly) 3</a:t>
            </a:r>
            <a:r>
              <a:rPr lang="en-AU" b="1" u="sng" kern="1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AU" b="1" u="sng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Year PhD Student at UQ</a:t>
            </a:r>
          </a:p>
          <a:p>
            <a:pPr marL="457200" lvl="1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kern="1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Active Galactic Nuclei / Quasar – Mass Estimation</a:t>
            </a:r>
            <a:endParaRPr lang="en-AU" b="1" kern="100" dirty="0">
              <a:latin typeface="+mj-lt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EA5B8A-4C35-272E-7CCD-97D2E99E6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BCC9-075C-1BF7-FB10-CFDA532A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u="sng" dirty="0"/>
              <a:t>My Work:</a:t>
            </a:r>
            <a:r>
              <a:rPr lang="en-AU" b="1" dirty="0"/>
              <a:t> Reverberation Mapping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D6DFF-BC4D-55C5-8F08-46EDE0DE9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2" t="-730" r="-1675" b="2324"/>
          <a:stretch/>
        </p:blipFill>
        <p:spPr>
          <a:xfrm>
            <a:off x="6771576" y="1486003"/>
            <a:ext cx="5278855" cy="4499982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8AC53925-7A46-776E-A43D-2F543D54A2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69" y="1865415"/>
            <a:ext cx="5011821" cy="39458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408E1D-FEA7-D12A-9C80-8E0E3278EC1B}"/>
              </a:ext>
            </a:extLst>
          </p:cNvPr>
          <p:cNvSpPr txBox="1"/>
          <p:nvPr/>
        </p:nvSpPr>
        <p:spPr>
          <a:xfrm>
            <a:off x="1793637" y="6123543"/>
            <a:ext cx="2890684" cy="369332"/>
          </a:xfrm>
          <a:prstGeom prst="rect">
            <a:avLst/>
          </a:prstGeom>
          <a:solidFill>
            <a:srgbClr val="0070C0">
              <a:alpha val="44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AU" b="1" i="1" dirty="0">
                <a:solidFill>
                  <a:schemeClr val="tx1"/>
                </a:solidFill>
              </a:rPr>
              <a:t>Listening for Echoes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6B7A63-063A-C000-4069-8E7B247D19E5}"/>
              </a:ext>
            </a:extLst>
          </p:cNvPr>
          <p:cNvSpPr txBox="1"/>
          <p:nvPr/>
        </p:nvSpPr>
        <p:spPr>
          <a:xfrm>
            <a:off x="7507681" y="6123543"/>
            <a:ext cx="2890684" cy="369332"/>
          </a:xfrm>
          <a:prstGeom prst="rect">
            <a:avLst/>
          </a:prstGeom>
          <a:solidFill>
            <a:srgbClr val="0070C0">
              <a:alpha val="44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AU" b="1" i="1" dirty="0">
                <a:solidFill>
                  <a:schemeClr val="tx1"/>
                </a:solidFill>
              </a:rPr>
              <a:t>“Picture” of the AGN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5F0821-386A-893B-9B9C-30C85DD6888B}"/>
              </a:ext>
            </a:extLst>
          </p:cNvPr>
          <p:cNvCxnSpPr>
            <a:cxnSpLocks/>
          </p:cNvCxnSpPr>
          <p:nvPr/>
        </p:nvCxnSpPr>
        <p:spPr>
          <a:xfrm>
            <a:off x="5845119" y="3758612"/>
            <a:ext cx="1096455" cy="0"/>
          </a:xfrm>
          <a:prstGeom prst="straightConnector1">
            <a:avLst/>
          </a:prstGeom>
          <a:ln w="76200">
            <a:solidFill>
              <a:schemeClr val="tx1">
                <a:alpha val="72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4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5563-A7D5-9E4C-5C8B-06D7C270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67"/>
            <a:ext cx="10515600" cy="790861"/>
          </a:xfrm>
        </p:spPr>
        <p:txBody>
          <a:bodyPr/>
          <a:lstStyle/>
          <a:p>
            <a:pPr algn="ctr"/>
            <a:r>
              <a:rPr lang="en-AU" b="1" dirty="0"/>
              <a:t>The Future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AC555A-A625-0D8A-A50F-C733A1BF822D}"/>
              </a:ext>
            </a:extLst>
          </p:cNvPr>
          <p:cNvGrpSpPr/>
          <p:nvPr/>
        </p:nvGrpSpPr>
        <p:grpSpPr>
          <a:xfrm>
            <a:off x="181006" y="1413478"/>
            <a:ext cx="11829988" cy="2661082"/>
            <a:chOff x="483852" y="1348578"/>
            <a:chExt cx="11829988" cy="266108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F6F3CE1-396A-B9B6-5427-FF897F9D40E3}"/>
                </a:ext>
              </a:extLst>
            </p:cNvPr>
            <p:cNvCxnSpPr>
              <a:cxnSpLocks/>
            </p:cNvCxnSpPr>
            <p:nvPr/>
          </p:nvCxnSpPr>
          <p:spPr>
            <a:xfrm>
              <a:off x="2419350" y="2904752"/>
              <a:ext cx="9181522" cy="0"/>
            </a:xfrm>
            <a:prstGeom prst="straightConnector1">
              <a:avLst/>
            </a:prstGeom>
            <a:ln w="793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FEF495-D7E8-326C-2961-AA29621ABB9D}"/>
                </a:ext>
              </a:extLst>
            </p:cNvPr>
            <p:cNvSpPr/>
            <p:nvPr/>
          </p:nvSpPr>
          <p:spPr>
            <a:xfrm>
              <a:off x="1376217" y="2403091"/>
              <a:ext cx="9587345" cy="953729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38F8557-4135-C321-8521-2523585014AA}"/>
                </a:ext>
              </a:extLst>
            </p:cNvPr>
            <p:cNvCxnSpPr>
              <a:cxnSpLocks/>
            </p:cNvCxnSpPr>
            <p:nvPr/>
          </p:nvCxnSpPr>
          <p:spPr>
            <a:xfrm>
              <a:off x="4727342" y="2208629"/>
              <a:ext cx="0" cy="138229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DEAE74-E2A8-0585-930C-6C92B3DA0F02}"/>
                </a:ext>
              </a:extLst>
            </p:cNvPr>
            <p:cNvCxnSpPr>
              <a:cxnSpLocks/>
            </p:cNvCxnSpPr>
            <p:nvPr/>
          </p:nvCxnSpPr>
          <p:spPr>
            <a:xfrm>
              <a:off x="10135954" y="2208629"/>
              <a:ext cx="0" cy="138229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ontent Placeholder 6">
              <a:extLst>
                <a:ext uri="{FF2B5EF4-FFF2-40B4-BE49-F238E27FC236}">
                  <a16:creationId xmlns:a16="http://schemas.microsoft.com/office/drawing/2014/main" id="{09F1C575-7141-C00A-11DD-076C5001FD5C}"/>
                </a:ext>
              </a:extLst>
            </p:cNvPr>
            <p:cNvSpPr txBox="1">
              <a:spLocks/>
            </p:cNvSpPr>
            <p:nvPr/>
          </p:nvSpPr>
          <p:spPr>
            <a:xfrm>
              <a:off x="3019425" y="1744861"/>
              <a:ext cx="2705099" cy="3524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AU" sz="1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4DE6700-E505-FAB0-3CFA-CE2E9905DC69}"/>
                    </a:ext>
                  </a:extLst>
                </p:cNvPr>
                <p:cNvSpPr txBox="1"/>
                <p:nvPr/>
              </p:nvSpPr>
              <p:spPr>
                <a:xfrm>
                  <a:off x="6457952" y="1391464"/>
                  <a:ext cx="2046197" cy="738664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AU" sz="1400" b="1" dirty="0"/>
                    <a:t>Most Distant Observed Galaxy</a:t>
                  </a:r>
                  <a:br>
                    <a:rPr lang="en-AU" sz="1400" b="1" dirty="0"/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AU" sz="14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4DE6700-E505-FAB0-3CFA-CE2E9905DC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952" y="1391464"/>
                  <a:ext cx="2046197" cy="738664"/>
                </a:xfrm>
                <a:prstGeom prst="rect">
                  <a:avLst/>
                </a:prstGeom>
                <a:blipFill>
                  <a:blip r:embed="rId4"/>
                  <a:stretch>
                    <a:fillRect t="-826"/>
                  </a:stretch>
                </a:blipFill>
                <a:ln w="15875"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3A23954-850D-63DE-31F3-8BFB07AD71BA}"/>
                    </a:ext>
                  </a:extLst>
                </p:cNvPr>
                <p:cNvSpPr txBox="1"/>
                <p:nvPr/>
              </p:nvSpPr>
              <p:spPr>
                <a:xfrm>
                  <a:off x="9112855" y="1394648"/>
                  <a:ext cx="2046197" cy="738664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AU" sz="1400" b="1" dirty="0"/>
                    <a:t>Start of Galaxy Formation</a:t>
                  </a:r>
                  <a:br>
                    <a:rPr lang="en-AU" sz="1400" b="1" dirty="0"/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lang="en-AU" sz="14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3A23954-850D-63DE-31F3-8BFB07AD71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2855" y="1394648"/>
                  <a:ext cx="2046197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5875"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6FD373-9977-A403-20C8-911C6854D19E}"/>
                    </a:ext>
                  </a:extLst>
                </p:cNvPr>
                <p:cNvSpPr txBox="1"/>
                <p:nvPr/>
              </p:nvSpPr>
              <p:spPr>
                <a:xfrm>
                  <a:off x="3803049" y="1348578"/>
                  <a:ext cx="2046197" cy="738664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AU" sz="1400" b="1" dirty="0"/>
                    <a:t>Most Distant Observed Quasar</a:t>
                  </a:r>
                  <a:br>
                    <a:rPr lang="en-AU" sz="1400" b="1" dirty="0"/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AU" sz="1400" b="1" i="1" dirty="0" smtClean="0">
                            <a:latin typeface="Cambria Math" panose="02040503050406030204" pitchFamily="18" charset="0"/>
                          </a:rPr>
                          <m:t>𝟔𝟒</m:t>
                        </m:r>
                      </m:oMath>
                    </m:oMathPara>
                  </a14:m>
                  <a:endParaRPr lang="en-AU" sz="14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6FD373-9977-A403-20C8-911C6854D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3049" y="1348578"/>
                  <a:ext cx="2046197" cy="738664"/>
                </a:xfrm>
                <a:prstGeom prst="rect">
                  <a:avLst/>
                </a:prstGeom>
                <a:blipFill>
                  <a:blip r:embed="rId6"/>
                  <a:stretch>
                    <a:fillRect t="-826"/>
                  </a:stretch>
                </a:blipFill>
                <a:ln w="15875"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46E673-D639-B1A8-9644-E1D684521CFC}"/>
                </a:ext>
              </a:extLst>
            </p:cNvPr>
            <p:cNvCxnSpPr>
              <a:cxnSpLocks/>
            </p:cNvCxnSpPr>
            <p:nvPr/>
          </p:nvCxnSpPr>
          <p:spPr>
            <a:xfrm>
              <a:off x="7466985" y="2201431"/>
              <a:ext cx="0" cy="138229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43ADA5-F56A-5C3E-0F8C-88E4BE2E48F4}"/>
                </a:ext>
              </a:extLst>
            </p:cNvPr>
            <p:cNvSpPr txBox="1"/>
            <p:nvPr/>
          </p:nvSpPr>
          <p:spPr>
            <a:xfrm>
              <a:off x="10903874" y="2257422"/>
              <a:ext cx="1393995" cy="307777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AU" sz="1400" b="1" dirty="0"/>
                <a:t>Big Bang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FE6CAB9-9013-E59F-2FED-4845F34F7E5F}"/>
                    </a:ext>
                  </a:extLst>
                </p:cNvPr>
                <p:cNvSpPr txBox="1"/>
                <p:nvPr/>
              </p:nvSpPr>
              <p:spPr>
                <a:xfrm>
                  <a:off x="483852" y="2505664"/>
                  <a:ext cx="978294" cy="523220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AU" sz="1400" b="1" dirty="0"/>
                    <a:t>Now</a:t>
                  </a:r>
                </a:p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AU" sz="14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FE6CAB9-9013-E59F-2FED-4845F34F7E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852" y="2505664"/>
                  <a:ext cx="978294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163"/>
                  </a:stretch>
                </a:blipFill>
                <a:ln w="15875"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5B48C6-96E5-20DE-7F85-1CE6A0EB7FFA}"/>
                </a:ext>
              </a:extLst>
            </p:cNvPr>
            <p:cNvCxnSpPr>
              <a:cxnSpLocks/>
            </p:cNvCxnSpPr>
            <p:nvPr/>
          </p:nvCxnSpPr>
          <p:spPr>
            <a:xfrm>
              <a:off x="1369634" y="2130128"/>
              <a:ext cx="0" cy="138229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8FEAD9-B563-99F5-3F85-0C02FC91F4C1}"/>
                </a:ext>
              </a:extLst>
            </p:cNvPr>
            <p:cNvCxnSpPr>
              <a:cxnSpLocks/>
            </p:cNvCxnSpPr>
            <p:nvPr/>
          </p:nvCxnSpPr>
          <p:spPr>
            <a:xfrm>
              <a:off x="1910676" y="2130128"/>
              <a:ext cx="0" cy="138229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E1E0E6D-C542-0976-775F-CE5DAED4BF12}"/>
                    </a:ext>
                  </a:extLst>
                </p:cNvPr>
                <p:cNvSpPr txBox="1"/>
                <p:nvPr/>
              </p:nvSpPr>
              <p:spPr>
                <a:xfrm>
                  <a:off x="1179864" y="1363126"/>
                  <a:ext cx="1461624" cy="738664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AU" sz="1400" b="1" dirty="0"/>
                    <a:t>Dark Energy Domination</a:t>
                  </a:r>
                </a:p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AU" sz="1400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E1E0E6D-C542-0976-775F-CE5DAED4B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9864" y="1363126"/>
                  <a:ext cx="1461624" cy="738664"/>
                </a:xfrm>
                <a:prstGeom prst="rect">
                  <a:avLst/>
                </a:prstGeom>
                <a:blipFill>
                  <a:blip r:embed="rId8"/>
                  <a:stretch>
                    <a:fillRect r="-1250"/>
                  </a:stretch>
                </a:blipFill>
                <a:ln w="15875"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B3046A-C8EE-A9BD-C4BB-677E5A84CB80}"/>
                </a:ext>
              </a:extLst>
            </p:cNvPr>
            <p:cNvSpPr txBox="1"/>
            <p:nvPr/>
          </p:nvSpPr>
          <p:spPr>
            <a:xfrm>
              <a:off x="3704243" y="3701883"/>
              <a:ext cx="2046197" cy="307777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AU" sz="1400" b="1" dirty="0"/>
                <a:t>13 </a:t>
              </a:r>
              <a:r>
                <a:rPr lang="en-AU" sz="1400" b="1" dirty="0" err="1"/>
                <a:t>Bil</a:t>
              </a:r>
              <a:r>
                <a:rPr lang="en-AU" sz="1400" b="1" dirty="0"/>
                <a:t>. Yrs.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74740E-D052-2556-9482-83BF53FE1E69}"/>
                </a:ext>
              </a:extLst>
            </p:cNvPr>
            <p:cNvSpPr txBox="1"/>
            <p:nvPr/>
          </p:nvSpPr>
          <p:spPr>
            <a:xfrm>
              <a:off x="6609368" y="3701883"/>
              <a:ext cx="2046197" cy="307777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AU" sz="1400" b="1" dirty="0"/>
                <a:t>13.4 </a:t>
              </a:r>
              <a:r>
                <a:rPr lang="en-AU" sz="1400" b="1" dirty="0" err="1"/>
                <a:t>Bil</a:t>
              </a:r>
              <a:r>
                <a:rPr lang="en-AU" sz="1400" b="1" dirty="0"/>
                <a:t>. Yrs.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8E1B31-33C2-16D3-4ACD-193D3CFD5879}"/>
                </a:ext>
              </a:extLst>
            </p:cNvPr>
            <p:cNvSpPr txBox="1"/>
            <p:nvPr/>
          </p:nvSpPr>
          <p:spPr>
            <a:xfrm>
              <a:off x="1011328" y="3701883"/>
              <a:ext cx="2046197" cy="307777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AU" sz="1400" b="1" dirty="0"/>
                <a:t>9.8 </a:t>
              </a:r>
              <a:r>
                <a:rPr lang="en-AU" sz="1400" b="1" dirty="0" err="1"/>
                <a:t>Bil</a:t>
              </a:r>
              <a:r>
                <a:rPr lang="en-AU" sz="1400" b="1" dirty="0"/>
                <a:t>. Yrs.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734F5B-96A1-BB7F-4408-9EB9E3B36452}"/>
                </a:ext>
              </a:extLst>
            </p:cNvPr>
            <p:cNvSpPr/>
            <p:nvPr/>
          </p:nvSpPr>
          <p:spPr>
            <a:xfrm>
              <a:off x="4819853" y="2115884"/>
              <a:ext cx="6115962" cy="1589341"/>
            </a:xfrm>
            <a:prstGeom prst="ellipse">
              <a:avLst/>
            </a:prstGeom>
            <a:solidFill>
              <a:schemeClr val="accent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96AD76B-32E7-1D81-7BC6-EF9BF9E38C33}"/>
                </a:ext>
              </a:extLst>
            </p:cNvPr>
            <p:cNvSpPr/>
            <p:nvPr/>
          </p:nvSpPr>
          <p:spPr>
            <a:xfrm>
              <a:off x="7049358" y="2130127"/>
              <a:ext cx="3590923" cy="1589341"/>
            </a:xfrm>
            <a:prstGeom prst="ellipse">
              <a:avLst/>
            </a:prstGeom>
            <a:solidFill>
              <a:schemeClr val="accent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31B79F-EBA1-340C-FC78-A9BEC085F967}"/>
                </a:ext>
              </a:extLst>
            </p:cNvPr>
            <p:cNvSpPr txBox="1"/>
            <p:nvPr/>
          </p:nvSpPr>
          <p:spPr>
            <a:xfrm>
              <a:off x="8133735" y="2756016"/>
              <a:ext cx="1461624" cy="307777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AU" sz="1400" b="1" dirty="0"/>
                <a:t>???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3B4EACF-6E82-8FBA-FE1E-18C4E6AB9D4B}"/>
                </a:ext>
              </a:extLst>
            </p:cNvPr>
            <p:cNvSpPr txBox="1"/>
            <p:nvPr/>
          </p:nvSpPr>
          <p:spPr>
            <a:xfrm>
              <a:off x="5333398" y="2669640"/>
              <a:ext cx="1461624" cy="307777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AU" sz="1400" b="1" dirty="0"/>
                <a:t>???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24A8D29-7263-BCA6-6013-6D3FA73E5110}"/>
                    </a:ext>
                  </a:extLst>
                </p:cNvPr>
                <p:cNvSpPr txBox="1"/>
                <p:nvPr/>
              </p:nvSpPr>
              <p:spPr>
                <a:xfrm>
                  <a:off x="9248359" y="3701883"/>
                  <a:ext cx="2046197" cy="307777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en-AU" sz="1400" b="1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AU" sz="1400" b="1" dirty="0"/>
                    <a:t>13.6 </a:t>
                  </a:r>
                  <a:r>
                    <a:rPr lang="en-AU" sz="1400" b="1" dirty="0" err="1"/>
                    <a:t>Bil</a:t>
                  </a:r>
                  <a:r>
                    <a:rPr lang="en-AU" sz="1400" b="1" dirty="0"/>
                    <a:t>. Yrs.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24A8D29-7263-BCA6-6013-6D3FA73E51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8359" y="3701883"/>
                  <a:ext cx="2046197" cy="307777"/>
                </a:xfrm>
                <a:prstGeom prst="rect">
                  <a:avLst/>
                </a:prstGeom>
                <a:blipFill>
                  <a:blip r:embed="rId9"/>
                  <a:stretch>
                    <a:fillRect t="-2000" b="-22000"/>
                  </a:stretch>
                </a:blipFill>
                <a:ln w="15875"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2CE1964-8466-1243-67D8-15550FE88E21}"/>
                </a:ext>
              </a:extLst>
            </p:cNvPr>
            <p:cNvSpPr txBox="1"/>
            <p:nvPr/>
          </p:nvSpPr>
          <p:spPr>
            <a:xfrm>
              <a:off x="10919844" y="3106793"/>
              <a:ext cx="1393996" cy="307777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AU" sz="1400" b="1" dirty="0"/>
                <a:t>13.8 </a:t>
              </a:r>
              <a:r>
                <a:rPr lang="en-AU" sz="1400" b="1" dirty="0" err="1"/>
                <a:t>Bil</a:t>
              </a:r>
              <a:r>
                <a:rPr lang="en-AU" sz="1400" b="1" dirty="0"/>
                <a:t>. Yrs.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CF3D13-9D93-01F0-85FF-1D902F959BAF}"/>
              </a:ext>
            </a:extLst>
          </p:cNvPr>
          <p:cNvGrpSpPr/>
          <p:nvPr/>
        </p:nvGrpSpPr>
        <p:grpSpPr>
          <a:xfrm>
            <a:off x="6492472" y="4924243"/>
            <a:ext cx="2620404" cy="1550229"/>
            <a:chOff x="1179864" y="4997446"/>
            <a:chExt cx="2866043" cy="16933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5E5B66-D004-0234-C280-FC381335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864" y="4997446"/>
              <a:ext cx="2866043" cy="16933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A close-up of a galaxy&#10;&#10;Description automatically generated">
              <a:extLst>
                <a:ext uri="{FF2B5EF4-FFF2-40B4-BE49-F238E27FC236}">
                  <a16:creationId xmlns:a16="http://schemas.microsoft.com/office/drawing/2014/main" id="{FD7ED65D-FAA4-0206-40A9-CDB965B67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864" y="5002508"/>
              <a:ext cx="1065009" cy="10650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15925C-6869-18D8-6732-FEA90BCF7EEE}"/>
              </a:ext>
            </a:extLst>
          </p:cNvPr>
          <p:cNvCxnSpPr/>
          <p:nvPr/>
        </p:nvCxnSpPr>
        <p:spPr>
          <a:xfrm>
            <a:off x="4517007" y="4591665"/>
            <a:ext cx="6622941" cy="0"/>
          </a:xfrm>
          <a:prstGeom prst="line">
            <a:avLst/>
          </a:prstGeom>
          <a:ln w="76200"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63B787-3923-B021-C87B-674365517663}"/>
                  </a:ext>
                </a:extLst>
              </p:cNvPr>
              <p:cNvSpPr txBox="1"/>
              <p:nvPr/>
            </p:nvSpPr>
            <p:spPr>
              <a:xfrm>
                <a:off x="402216" y="5058878"/>
                <a:ext cx="5693784" cy="1200329"/>
              </a:xfrm>
              <a:prstGeom prst="rect">
                <a:avLst/>
              </a:prstGeom>
              <a:solidFill>
                <a:schemeClr val="accent6">
                  <a:alpha val="75000"/>
                </a:schemeClr>
              </a:solidFill>
              <a:ln w="15875">
                <a:noFill/>
              </a:ln>
              <a:effectLst>
                <a:glow rad="342900">
                  <a:schemeClr val="accent5">
                    <a:satMod val="175000"/>
                    <a:alpha val="3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AU" sz="2400" b="1" dirty="0"/>
                  <a:t>New Surveys + Telescopes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AU" sz="2400" b="1" dirty="0"/>
                  <a:t>	</a:t>
                </a:r>
                <a14:m>
                  <m:oMath xmlns:m="http://schemas.openxmlformats.org/officeDocument/2006/math">
                    <m:r>
                      <a:rPr lang="en-AU" sz="2400" b="1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AU" sz="2400" b="1" dirty="0"/>
                  <a:t> More Data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AU" sz="2400" b="1" dirty="0"/>
                  <a:t>		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AU" sz="2400" b="1" dirty="0"/>
                  <a:t> Clearer Picture of History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63B787-3923-B021-C87B-674365517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16" y="5058878"/>
                <a:ext cx="5693784" cy="12003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5875">
                <a:noFill/>
              </a:ln>
              <a:effectLst>
                <a:glow rad="342900">
                  <a:schemeClr val="accent5">
                    <a:satMod val="175000"/>
                    <a:alpha val="30000"/>
                  </a:schemeClr>
                </a:glow>
              </a:effectLst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18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8792-CE38-2FA8-BFA1-1FF73900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8775"/>
            <a:ext cx="10515600" cy="1325563"/>
          </a:xfrm>
          <a:solidFill>
            <a:schemeClr val="accent1">
              <a:lumMod val="75000"/>
              <a:lumOff val="25000"/>
              <a:alpha val="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AU" sz="8000" b="1" dirty="0">
                <a:solidFill>
                  <a:schemeClr val="tx1">
                    <a:alpha val="75000"/>
                  </a:schemeClr>
                </a:solidFill>
                <a:effectLst>
                  <a:glow rad="127000">
                    <a:schemeClr val="tx1">
                      <a:alpha val="34000"/>
                    </a:schemeClr>
                  </a:glow>
                </a:effectLst>
              </a:rPr>
              <a:t>Thank You!</a:t>
            </a:r>
            <a:br>
              <a:rPr lang="en-AU" sz="8000" b="1" dirty="0">
                <a:solidFill>
                  <a:schemeClr val="tx1">
                    <a:alpha val="75000"/>
                  </a:schemeClr>
                </a:solidFill>
                <a:effectLst>
                  <a:glow rad="127000">
                    <a:schemeClr val="tx1">
                      <a:alpha val="34000"/>
                    </a:schemeClr>
                  </a:glow>
                </a:effectLst>
              </a:rPr>
            </a:br>
            <a:br>
              <a:rPr lang="en-AU" sz="8000" b="1" dirty="0">
                <a:solidFill>
                  <a:schemeClr val="tx1">
                    <a:alpha val="75000"/>
                  </a:schemeClr>
                </a:solidFill>
                <a:effectLst>
                  <a:glow rad="127000">
                    <a:schemeClr val="tx1">
                      <a:alpha val="34000"/>
                    </a:schemeClr>
                  </a:glow>
                </a:effectLst>
              </a:rPr>
            </a:br>
            <a:r>
              <a:rPr lang="en-AU" sz="8000" b="1" dirty="0">
                <a:solidFill>
                  <a:schemeClr val="tx1">
                    <a:alpha val="75000"/>
                  </a:schemeClr>
                </a:solidFill>
                <a:effectLst>
                  <a:glow rad="127000">
                    <a:schemeClr val="tx1">
                      <a:alpha val="34000"/>
                    </a:schemeClr>
                  </a:glow>
                </a:effectLst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67282-C75F-8749-3220-D47C378983CD}"/>
              </a:ext>
            </a:extLst>
          </p:cNvPr>
          <p:cNvSpPr txBox="1"/>
          <p:nvPr/>
        </p:nvSpPr>
        <p:spPr>
          <a:xfrm>
            <a:off x="0" y="5247861"/>
            <a:ext cx="5585791" cy="161013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AU" sz="1600" b="1" dirty="0">
              <a:solidFill>
                <a:schemeClr val="accent1">
                  <a:lumMod val="25000"/>
                  <a:lumOff val="75000"/>
                  <a:alpha val="22000"/>
                </a:schemeClr>
              </a:solidFill>
              <a:effectLst>
                <a:glow rad="127000">
                  <a:schemeClr val="accent1"/>
                </a:glow>
              </a:effectLst>
            </a:endParaRPr>
          </a:p>
          <a:p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Website: 	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https://hughmcdougall.github.io/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 </a:t>
            </a:r>
          </a:p>
          <a:p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Email: 		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HughMcDougallEmail@gmail.com</a:t>
            </a:r>
            <a:endParaRPr lang="en-AU" sz="1600" b="1" dirty="0">
              <a:solidFill>
                <a:schemeClr val="accent1">
                  <a:lumMod val="25000"/>
                  <a:lumOff val="75000"/>
                  <a:alpha val="22000"/>
                </a:schemeClr>
              </a:solidFill>
              <a:effectLst>
                <a:glow rad="127000">
                  <a:schemeClr val="accent1"/>
                </a:glow>
              </a:effectLst>
            </a:endParaRPr>
          </a:p>
          <a:p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GitHub:		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https://hughmcdougall.github.io/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 </a:t>
            </a:r>
          </a:p>
          <a:p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Twitter:		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https://twitter.com/HughMcD_Astro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 </a:t>
            </a:r>
          </a:p>
          <a:p>
            <a:endParaRPr lang="en-AU" sz="1600" b="1" dirty="0">
              <a:solidFill>
                <a:schemeClr val="accent1">
                  <a:lumMod val="25000"/>
                  <a:lumOff val="75000"/>
                  <a:alpha val="22000"/>
                </a:schemeClr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564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DD7C-1630-8FAA-C0D6-B6B85C3B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200" b="1" dirty="0"/>
              <a:t>Show Of Hands: Who Knows…?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B91BCD-554E-4C92-E71D-7D97AEC37680}"/>
              </a:ext>
            </a:extLst>
          </p:cNvPr>
          <p:cNvSpPr txBox="1">
            <a:spLocks/>
          </p:cNvSpPr>
          <p:nvPr/>
        </p:nvSpPr>
        <p:spPr>
          <a:xfrm>
            <a:off x="838200" y="2933486"/>
            <a:ext cx="4611232" cy="259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5400" b="1" dirty="0"/>
              <a:t>What a Black Hole is?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76D60E-B65F-3DD2-2A55-016481096DD0}"/>
              </a:ext>
            </a:extLst>
          </p:cNvPr>
          <p:cNvSpPr txBox="1">
            <a:spLocks/>
          </p:cNvSpPr>
          <p:nvPr/>
        </p:nvSpPr>
        <p:spPr>
          <a:xfrm>
            <a:off x="6449961" y="2933486"/>
            <a:ext cx="4536629" cy="296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5400" b="1" dirty="0"/>
              <a:t>Where Black Holes </a:t>
            </a:r>
            <a:r>
              <a:rPr lang="en-AU" sz="5400" b="1" i="1" dirty="0"/>
              <a:t>come</a:t>
            </a:r>
            <a:r>
              <a:rPr lang="en-AU" sz="5400" b="1" dirty="0"/>
              <a:t> from?</a:t>
            </a:r>
          </a:p>
        </p:txBody>
      </p:sp>
    </p:spTree>
    <p:extLst>
      <p:ext uri="{BB962C8B-B14F-4D97-AF65-F5344CB8AC3E}">
        <p14:creationId xmlns:p14="http://schemas.microsoft.com/office/powerpoint/2010/main" val="31106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B89457-B723-80FD-9496-6FCCD3AC9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4" r="11727" b="-84"/>
          <a:stretch/>
        </p:blipFill>
        <p:spPr>
          <a:xfrm>
            <a:off x="1562350" y="2128738"/>
            <a:ext cx="3588774" cy="379437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8" name="Picture 7" descr="A black hole in space&#10;&#10;Description automatically generated">
            <a:extLst>
              <a:ext uri="{FF2B5EF4-FFF2-40B4-BE49-F238E27FC236}">
                <a16:creationId xmlns:a16="http://schemas.microsoft.com/office/drawing/2014/main" id="{F844E433-6F86-3E22-EA1D-A8A4B31BA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r="11739"/>
          <a:stretch/>
        </p:blipFill>
        <p:spPr>
          <a:xfrm>
            <a:off x="7780358" y="2591805"/>
            <a:ext cx="3212539" cy="3070284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A3D1E5-5E98-0303-973E-6318BC23BFB2}"/>
              </a:ext>
            </a:extLst>
          </p:cNvPr>
          <p:cNvSpPr txBox="1"/>
          <p:nvPr/>
        </p:nvSpPr>
        <p:spPr>
          <a:xfrm>
            <a:off x="7459472" y="3890665"/>
            <a:ext cx="3894328" cy="64633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/>
              <a:t>G R A V I T 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8509C-136A-FA9E-0935-317F6C4E8531}"/>
              </a:ext>
            </a:extLst>
          </p:cNvPr>
          <p:cNvSpPr txBox="1"/>
          <p:nvPr/>
        </p:nvSpPr>
        <p:spPr>
          <a:xfrm>
            <a:off x="4084324" y="1759406"/>
            <a:ext cx="254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Economics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64ACC-D189-A455-0937-E00421186828}"/>
              </a:ext>
            </a:extLst>
          </p:cNvPr>
          <p:cNvSpPr txBox="1"/>
          <p:nvPr/>
        </p:nvSpPr>
        <p:spPr>
          <a:xfrm>
            <a:off x="4617724" y="5846544"/>
            <a:ext cx="254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Fear of Public Speaking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CACDD-8ACB-48CF-4E95-E0324A01BB1F}"/>
              </a:ext>
            </a:extLst>
          </p:cNvPr>
          <p:cNvSpPr txBox="1"/>
          <p:nvPr/>
        </p:nvSpPr>
        <p:spPr>
          <a:xfrm>
            <a:off x="933085" y="5846543"/>
            <a:ext cx="254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Psychology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745F51-7E48-5881-0013-BF807FC9515D}"/>
              </a:ext>
            </a:extLst>
          </p:cNvPr>
          <p:cNvSpPr txBox="1"/>
          <p:nvPr/>
        </p:nvSpPr>
        <p:spPr>
          <a:xfrm>
            <a:off x="529963" y="1482407"/>
            <a:ext cx="254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Have opinions (unfortunate)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F9161-9C01-E396-5DF7-57861F6BF98E}"/>
              </a:ext>
            </a:extLst>
          </p:cNvPr>
          <p:cNvSpPr txBox="1"/>
          <p:nvPr/>
        </p:nvSpPr>
        <p:spPr>
          <a:xfrm>
            <a:off x="4743086" y="3429000"/>
            <a:ext cx="254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Biology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98756-4D76-1E3A-0EE6-29A507FD4484}"/>
              </a:ext>
            </a:extLst>
          </p:cNvPr>
          <p:cNvSpPr txBox="1"/>
          <p:nvPr/>
        </p:nvSpPr>
        <p:spPr>
          <a:xfrm>
            <a:off x="-445889" y="3323735"/>
            <a:ext cx="254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Chemistry</a:t>
            </a:r>
            <a:endParaRPr lang="en-AU" b="1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3C8C04-C1CE-A92C-49C5-E7A295B5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3200" b="1" u="sng" dirty="0"/>
              <a:t>Black Holes: Simpler than Humans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BA495-19CD-0BAC-DFFE-5A71EF98DF45}"/>
              </a:ext>
            </a:extLst>
          </p:cNvPr>
          <p:cNvSpPr txBox="1"/>
          <p:nvPr/>
        </p:nvSpPr>
        <p:spPr>
          <a:xfrm>
            <a:off x="5145670" y="4637772"/>
            <a:ext cx="173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Sinuses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CCA37-582A-4144-0337-21336A627E3F}"/>
              </a:ext>
            </a:extLst>
          </p:cNvPr>
          <p:cNvSpPr txBox="1"/>
          <p:nvPr/>
        </p:nvSpPr>
        <p:spPr>
          <a:xfrm>
            <a:off x="43930" y="4765351"/>
            <a:ext cx="173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Favourite colours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56512-9335-6D40-3301-B0BFCB0451DB}"/>
              </a:ext>
            </a:extLst>
          </p:cNvPr>
          <p:cNvSpPr txBox="1"/>
          <p:nvPr/>
        </p:nvSpPr>
        <p:spPr>
          <a:xfrm>
            <a:off x="-5418" y="2222049"/>
            <a:ext cx="173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Middle Names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ED3D0-2C71-69E4-6DE6-87DDD0C87B27}"/>
              </a:ext>
            </a:extLst>
          </p:cNvPr>
          <p:cNvSpPr txBox="1"/>
          <p:nvPr/>
        </p:nvSpPr>
        <p:spPr>
          <a:xfrm>
            <a:off x="4675554" y="2271459"/>
            <a:ext cx="254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Neurology</a:t>
            </a:r>
          </a:p>
        </p:txBody>
      </p:sp>
    </p:spTree>
    <p:extLst>
      <p:ext uri="{BB962C8B-B14F-4D97-AF65-F5344CB8AC3E}">
        <p14:creationId xmlns:p14="http://schemas.microsoft.com/office/powerpoint/2010/main" val="46932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86BE27-4AA7-E92F-5F6A-4D3B7658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8A14248-7B13-1CFB-660D-B670070A4B3C}"/>
              </a:ext>
            </a:extLst>
          </p:cNvPr>
          <p:cNvGrpSpPr/>
          <p:nvPr/>
        </p:nvGrpSpPr>
        <p:grpSpPr>
          <a:xfrm>
            <a:off x="3559277" y="2577527"/>
            <a:ext cx="4831571" cy="4831571"/>
            <a:chOff x="7340763" y="3429000"/>
            <a:chExt cx="3537646" cy="353764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FCD55A7-7869-832A-DA24-CD250CCF63A2}"/>
                </a:ext>
              </a:extLst>
            </p:cNvPr>
            <p:cNvSpPr/>
            <p:nvPr/>
          </p:nvSpPr>
          <p:spPr>
            <a:xfrm>
              <a:off x="8131277" y="4267200"/>
              <a:ext cx="1956619" cy="1956619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77BBA4-34F1-C601-C223-223DED617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763" y="3429000"/>
              <a:ext cx="3537646" cy="3537646"/>
            </a:xfrm>
            <a:prstGeom prst="rect">
              <a:avLst/>
            </a:prstGeom>
            <a:effectLst>
              <a:softEdge rad="139700"/>
            </a:effectLst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0432F7-722D-7B75-353A-F28765C7F924}"/>
              </a:ext>
            </a:extLst>
          </p:cNvPr>
          <p:cNvCxnSpPr>
            <a:cxnSpLocks/>
          </p:cNvCxnSpPr>
          <p:nvPr/>
        </p:nvCxnSpPr>
        <p:spPr>
          <a:xfrm>
            <a:off x="4091946" y="1922275"/>
            <a:ext cx="0" cy="1310503"/>
          </a:xfrm>
          <a:prstGeom prst="straightConnector1">
            <a:avLst/>
          </a:prstGeom>
          <a:ln w="127000">
            <a:solidFill>
              <a:schemeClr val="accent1">
                <a:lumMod val="50000"/>
                <a:lumOff val="50000"/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8EEA44C-480B-0DB0-1F83-0DAA837DF3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18" y="1741618"/>
            <a:ext cx="1583887" cy="182056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0AED34-B6AD-A755-1A1C-17972C52587D}"/>
              </a:ext>
            </a:extLst>
          </p:cNvPr>
          <p:cNvCxnSpPr>
            <a:cxnSpLocks/>
          </p:cNvCxnSpPr>
          <p:nvPr/>
        </p:nvCxnSpPr>
        <p:spPr>
          <a:xfrm flipV="1">
            <a:off x="4044991" y="4196899"/>
            <a:ext cx="0" cy="1471416"/>
          </a:xfrm>
          <a:prstGeom prst="straightConnector1">
            <a:avLst/>
          </a:prstGeom>
          <a:ln w="127000">
            <a:solidFill>
              <a:schemeClr val="accent1">
                <a:lumMod val="50000"/>
                <a:lumOff val="50000"/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8834CB-BEEB-4A59-8685-66D05D50F369}"/>
              </a:ext>
            </a:extLst>
          </p:cNvPr>
          <p:cNvCxnSpPr>
            <a:cxnSpLocks/>
          </p:cNvCxnSpPr>
          <p:nvPr/>
        </p:nvCxnSpPr>
        <p:spPr>
          <a:xfrm>
            <a:off x="7879571" y="4357812"/>
            <a:ext cx="0" cy="1310503"/>
          </a:xfrm>
          <a:prstGeom prst="straightConnector1">
            <a:avLst/>
          </a:prstGeom>
          <a:ln w="1270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CB7ABD-1069-4544-4FE1-3889CBFAF0FA}"/>
              </a:ext>
            </a:extLst>
          </p:cNvPr>
          <p:cNvCxnSpPr>
            <a:cxnSpLocks/>
          </p:cNvCxnSpPr>
          <p:nvPr/>
        </p:nvCxnSpPr>
        <p:spPr>
          <a:xfrm flipV="1">
            <a:off x="7879571" y="1922275"/>
            <a:ext cx="0" cy="1471416"/>
          </a:xfrm>
          <a:prstGeom prst="straightConnector1">
            <a:avLst/>
          </a:prstGeom>
          <a:ln w="1270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3D16BF2-7DAB-6C53-E9CD-10D93A3EA879}"/>
              </a:ext>
            </a:extLst>
          </p:cNvPr>
          <p:cNvSpPr txBox="1"/>
          <p:nvPr/>
        </p:nvSpPr>
        <p:spPr>
          <a:xfrm>
            <a:off x="8447945" y="4067665"/>
            <a:ext cx="3345303" cy="138499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2800" b="1" u="sng" dirty="0"/>
              <a:t>Pressure</a:t>
            </a:r>
            <a:r>
              <a:rPr lang="en-AU" sz="2800" b="1" dirty="0"/>
              <a:t> Provides a Restoring Force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870803-8EBD-CFAF-1F85-10A24B738E3C}"/>
              </a:ext>
            </a:extLst>
          </p:cNvPr>
          <p:cNvSpPr txBox="1"/>
          <p:nvPr/>
        </p:nvSpPr>
        <p:spPr>
          <a:xfrm>
            <a:off x="444328" y="2345940"/>
            <a:ext cx="3345303" cy="954107"/>
          </a:xfrm>
          <a:prstGeom prst="rect">
            <a:avLst/>
          </a:prstGeom>
          <a:noFill/>
          <a:effectLst>
            <a:reflection blurRad="6350" stA="750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2800" b="1" u="sng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Gravity</a:t>
            </a:r>
            <a:r>
              <a:rPr lang="en-AU" sz="28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Pulls Mass Together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D99CDF0-26DF-3E39-A346-DE7358F3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3200" b="1" u="sng" dirty="0"/>
              <a:t>Gravity Vs. Pressure: The Universal Tug-Of-War</a:t>
            </a:r>
          </a:p>
        </p:txBody>
      </p:sp>
    </p:spTree>
    <p:extLst>
      <p:ext uri="{BB962C8B-B14F-4D97-AF65-F5344CB8AC3E}">
        <p14:creationId xmlns:p14="http://schemas.microsoft.com/office/powerpoint/2010/main" val="557511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238B43-7EC1-C451-3A8C-7FF6CEF06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F6242E04-12F6-8EDC-00E6-E6E1AB03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3200" b="1" u="sng" dirty="0"/>
              <a:t>How Does The Sun Stay Up?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EDFDE-6AB4-F1F1-889C-7833511536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B0301"/>
              </a:clrFrom>
              <a:clrTo>
                <a:srgbClr val="0B03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r="1386"/>
          <a:stretch/>
        </p:blipFill>
        <p:spPr>
          <a:xfrm>
            <a:off x="3549445" y="1668954"/>
            <a:ext cx="4601497" cy="4667219"/>
          </a:xfrm>
          <a:prstGeom prst="rect">
            <a:avLst/>
          </a:prstGeom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67853D7-39C5-FEE4-D3DA-9D97FBF9334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7553739" y="2920027"/>
            <a:ext cx="788332" cy="477177"/>
          </a:xfrm>
          <a:prstGeom prst="bentConnector3">
            <a:avLst/>
          </a:prstGeom>
          <a:ln w="57150"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64080EA-6F99-3525-65BD-75EED6CDA8DA}"/>
              </a:ext>
            </a:extLst>
          </p:cNvPr>
          <p:cNvSpPr txBox="1"/>
          <p:nvPr/>
        </p:nvSpPr>
        <p:spPr>
          <a:xfrm>
            <a:off x="147484" y="649287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i="1" dirty="0">
                <a:solidFill>
                  <a:schemeClr val="accent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https://www.imperial.ac.uk/astrophysics/research/the-sun/solar-basics/</a:t>
            </a:r>
            <a:r>
              <a:rPr lang="en-AU" sz="1100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5EA79-9945-24EC-B009-1C171467D2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3212252"/>
            <a:ext cx="1613419" cy="2273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15141-C7B2-4AC5-5FCD-EB53A55F90A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71" y="1743689"/>
            <a:ext cx="1943100" cy="23526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B16C1D-15BB-C25F-15E1-CA2BFA23B46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69" y="4621787"/>
            <a:ext cx="2511084" cy="166585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A195B5A3-1C18-490D-09FB-86C058CA5A9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6765407" y="4209168"/>
            <a:ext cx="1900662" cy="1245544"/>
          </a:xfrm>
          <a:prstGeom prst="bentConnector3">
            <a:avLst/>
          </a:prstGeom>
          <a:ln w="57150"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FDA5E11-C753-711D-A3A8-349A7C0B5181}"/>
              </a:ext>
            </a:extLst>
          </p:cNvPr>
          <p:cNvCxnSpPr>
            <a:cxnSpLocks/>
          </p:cNvCxnSpPr>
          <p:nvPr/>
        </p:nvCxnSpPr>
        <p:spPr>
          <a:xfrm rot="10800000">
            <a:off x="2806928" y="3570111"/>
            <a:ext cx="3202858" cy="252504"/>
          </a:xfrm>
          <a:prstGeom prst="bentConnector3">
            <a:avLst/>
          </a:prstGeom>
          <a:ln w="57150"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FFF087D-BBC1-2466-C7E4-C30D0F9702D0}"/>
              </a:ext>
            </a:extLst>
          </p:cNvPr>
          <p:cNvSpPr txBox="1"/>
          <p:nvPr/>
        </p:nvSpPr>
        <p:spPr>
          <a:xfrm>
            <a:off x="7640969" y="4076383"/>
            <a:ext cx="3345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u="sng" dirty="0"/>
              <a:t>Gas 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CA3978-7597-6EEF-DBA5-8124989D02B4}"/>
              </a:ext>
            </a:extLst>
          </p:cNvPr>
          <p:cNvSpPr txBox="1"/>
          <p:nvPr/>
        </p:nvSpPr>
        <p:spPr>
          <a:xfrm>
            <a:off x="8150942" y="6448977"/>
            <a:ext cx="3345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u="sng" dirty="0"/>
              <a:t>Radiation Pressure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68BF8-15BB-2AB6-4ACB-AFDC6E3963FE}"/>
              </a:ext>
            </a:extLst>
          </p:cNvPr>
          <p:cNvSpPr txBox="1"/>
          <p:nvPr/>
        </p:nvSpPr>
        <p:spPr>
          <a:xfrm>
            <a:off x="343425" y="2450729"/>
            <a:ext cx="334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u="sng" dirty="0"/>
              <a:t>Electron Degeneracy Pressure</a:t>
            </a:r>
          </a:p>
        </p:txBody>
      </p:sp>
    </p:spTree>
    <p:extLst>
      <p:ext uri="{BB962C8B-B14F-4D97-AF65-F5344CB8AC3E}">
        <p14:creationId xmlns:p14="http://schemas.microsoft.com/office/powerpoint/2010/main" val="326505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519EAD-01C6-1DF0-E97E-B552D9BD9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0EE3FC3-0E5C-D4D5-9E4C-FF3FD1BE149E}"/>
              </a:ext>
            </a:extLst>
          </p:cNvPr>
          <p:cNvSpPr/>
          <p:nvPr/>
        </p:nvSpPr>
        <p:spPr>
          <a:xfrm>
            <a:off x="9035720" y="1295976"/>
            <a:ext cx="1926631" cy="19266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330200">
              <a:srgbClr val="00B0F0">
                <a:alpha val="17000"/>
              </a:srgbClr>
            </a:glow>
            <a:reflection blurRad="6350" stA="29000" endPos="55000" dir="5400000" sy="-100000" algn="bl" rotWithShape="0"/>
            <a:softEdge rad="342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A788F5-8CB4-A179-17EA-C1400C30491A}"/>
              </a:ext>
            </a:extLst>
          </p:cNvPr>
          <p:cNvSpPr/>
          <p:nvPr/>
        </p:nvSpPr>
        <p:spPr>
          <a:xfrm>
            <a:off x="5078361" y="1736775"/>
            <a:ext cx="1198308" cy="1198308"/>
          </a:xfrm>
          <a:prstGeom prst="ellipse">
            <a:avLst/>
          </a:prstGeom>
          <a:solidFill>
            <a:schemeClr val="tx1">
              <a:lumMod val="95000"/>
            </a:schemeClr>
          </a:solidFill>
          <a:effectLst>
            <a:glow rad="330200">
              <a:schemeClr val="tx1">
                <a:lumMod val="65000"/>
                <a:alpha val="17000"/>
              </a:schemeClr>
            </a:glow>
            <a:reflection blurRad="6350" stA="29000" endPos="55000" dir="5400000" sy="-100000" algn="bl" rotWithShape="0"/>
            <a:softEdge rad="342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15F0DF-EF8E-7087-CF6B-D43E116464E5}"/>
              </a:ext>
            </a:extLst>
          </p:cNvPr>
          <p:cNvSpPr/>
          <p:nvPr/>
        </p:nvSpPr>
        <p:spPr>
          <a:xfrm>
            <a:off x="1072337" y="1838227"/>
            <a:ext cx="996436" cy="9964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330200">
              <a:schemeClr val="accent4">
                <a:lumMod val="50000"/>
                <a:alpha val="17000"/>
              </a:schemeClr>
            </a:glow>
            <a:reflection blurRad="6350" stA="29000" endPos="55000" dir="5400000" sy="-100000" algn="bl" rotWithShape="0"/>
            <a:softEdge rad="342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358266-94CA-8E1F-94C1-9CBA8AE18CA2}"/>
              </a:ext>
            </a:extLst>
          </p:cNvPr>
          <p:cNvSpPr/>
          <p:nvPr/>
        </p:nvSpPr>
        <p:spPr>
          <a:xfrm>
            <a:off x="1446655" y="5667098"/>
            <a:ext cx="247799" cy="247799"/>
          </a:xfrm>
          <a:prstGeom prst="ellipse">
            <a:avLst/>
          </a:prstGeom>
          <a:solidFill>
            <a:schemeClr val="tx1">
              <a:lumMod val="95000"/>
            </a:schemeClr>
          </a:solidFill>
          <a:effectLst>
            <a:glow rad="165100">
              <a:schemeClr val="tx1">
                <a:lumMod val="65000"/>
                <a:alpha val="45000"/>
              </a:schemeClr>
            </a:glow>
            <a:reflection blurRad="6350" stA="81000" endPos="55000" dir="5400000" sy="-100000" algn="bl" rotWithShape="0"/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E1413-D03E-88BC-0657-F77886AFB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9570"/>
          <a:stretch/>
        </p:blipFill>
        <p:spPr>
          <a:xfrm>
            <a:off x="3343582" y="4314697"/>
            <a:ext cx="1734779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black hole in space&#10;&#10;Description automatically generated">
            <a:extLst>
              <a:ext uri="{FF2B5EF4-FFF2-40B4-BE49-F238E27FC236}">
                <a16:creationId xmlns:a16="http://schemas.microsoft.com/office/drawing/2014/main" id="{94AD74D2-779E-A23E-D97E-17C5E70CB8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r="11739"/>
          <a:stretch/>
        </p:blipFill>
        <p:spPr>
          <a:xfrm>
            <a:off x="7900041" y="4542174"/>
            <a:ext cx="1198308" cy="1145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FE4A2D4-634D-5BEB-F25B-8C780BCDB8FF}"/>
              </a:ext>
            </a:extLst>
          </p:cNvPr>
          <p:cNvSpPr/>
          <p:nvPr/>
        </p:nvSpPr>
        <p:spPr>
          <a:xfrm>
            <a:off x="5614575" y="5707738"/>
            <a:ext cx="123899" cy="12389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65100">
              <a:schemeClr val="tx1">
                <a:lumMod val="65000"/>
                <a:alpha val="45000"/>
              </a:schemeClr>
            </a:glow>
            <a:reflection blurRad="6350" stA="81000" endPos="55000" dir="5400000" sy="-100000" algn="bl" rotWithShape="0"/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A7E277-E440-A1F2-525A-637EC07DA0CF}"/>
              </a:ext>
            </a:extLst>
          </p:cNvPr>
          <p:cNvGrpSpPr/>
          <p:nvPr/>
        </p:nvGrpSpPr>
        <p:grpSpPr>
          <a:xfrm>
            <a:off x="3262281" y="4170876"/>
            <a:ext cx="2587918" cy="1897380"/>
            <a:chOff x="3262281" y="3566160"/>
            <a:chExt cx="2587918" cy="189738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801142-4A92-F9EC-0FC8-1109266302BD}"/>
                </a:ext>
              </a:extLst>
            </p:cNvPr>
            <p:cNvSpPr/>
            <p:nvPr/>
          </p:nvSpPr>
          <p:spPr>
            <a:xfrm>
              <a:off x="3262281" y="3566160"/>
              <a:ext cx="1897380" cy="1897380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2396ED-290D-5435-8007-A28515EC3D60}"/>
                </a:ext>
              </a:extLst>
            </p:cNvPr>
            <p:cNvSpPr/>
            <p:nvPr/>
          </p:nvSpPr>
          <p:spPr>
            <a:xfrm>
              <a:off x="5504828" y="5013595"/>
              <a:ext cx="345371" cy="345371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BB641E-D74A-0FB9-569B-CD21683B8718}"/>
                </a:ext>
              </a:extLst>
            </p:cNvPr>
            <p:cNvCxnSpPr>
              <a:cxnSpLocks/>
              <a:stCxn id="17" idx="4"/>
              <a:endCxn id="16" idx="4"/>
            </p:cNvCxnSpPr>
            <p:nvPr/>
          </p:nvCxnSpPr>
          <p:spPr>
            <a:xfrm flipH="1">
              <a:off x="4210971" y="5358966"/>
              <a:ext cx="1466543" cy="104574"/>
            </a:xfrm>
            <a:prstGeom prst="line">
              <a:avLst/>
            </a:prstGeom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2E3FE1C-FA16-9E86-2C20-F561282077F4}"/>
                </a:ext>
              </a:extLst>
            </p:cNvPr>
            <p:cNvCxnSpPr>
              <a:cxnSpLocks/>
              <a:stCxn id="17" idx="7"/>
            </p:cNvCxnSpPr>
            <p:nvPr/>
          </p:nvCxnSpPr>
          <p:spPr>
            <a:xfrm flipH="1" flipV="1">
              <a:off x="5036820" y="4041036"/>
              <a:ext cx="762801" cy="1023137"/>
            </a:xfrm>
            <a:prstGeom prst="line">
              <a:avLst/>
            </a:prstGeom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51D0C7-B35A-E29E-70BE-19940E99433F}"/>
              </a:ext>
            </a:extLst>
          </p:cNvPr>
          <p:cNvGrpSpPr/>
          <p:nvPr/>
        </p:nvGrpSpPr>
        <p:grpSpPr>
          <a:xfrm>
            <a:off x="7583804" y="4170876"/>
            <a:ext cx="2587918" cy="1897380"/>
            <a:chOff x="3262281" y="3566160"/>
            <a:chExt cx="2587918" cy="189738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9C2C76D-648B-0BC8-A088-7E1212765CED}"/>
                </a:ext>
              </a:extLst>
            </p:cNvPr>
            <p:cNvSpPr/>
            <p:nvPr/>
          </p:nvSpPr>
          <p:spPr>
            <a:xfrm>
              <a:off x="3262281" y="3566160"/>
              <a:ext cx="1897380" cy="1897380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085F7C7-1A56-7193-9036-1CFA132116E4}"/>
                </a:ext>
              </a:extLst>
            </p:cNvPr>
            <p:cNvSpPr/>
            <p:nvPr/>
          </p:nvSpPr>
          <p:spPr>
            <a:xfrm>
              <a:off x="5504828" y="5013595"/>
              <a:ext cx="345371" cy="345371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AA08D0-CDC2-24F2-F3EA-1548CB3CC803}"/>
                </a:ext>
              </a:extLst>
            </p:cNvPr>
            <p:cNvCxnSpPr>
              <a:cxnSpLocks/>
              <a:stCxn id="30" idx="4"/>
              <a:endCxn id="28" idx="4"/>
            </p:cNvCxnSpPr>
            <p:nvPr/>
          </p:nvCxnSpPr>
          <p:spPr>
            <a:xfrm flipH="1">
              <a:off x="4210971" y="5358966"/>
              <a:ext cx="1466543" cy="104574"/>
            </a:xfrm>
            <a:prstGeom prst="line">
              <a:avLst/>
            </a:prstGeom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AAC367F-654C-3E9E-2369-6DE0A445F84B}"/>
                </a:ext>
              </a:extLst>
            </p:cNvPr>
            <p:cNvCxnSpPr>
              <a:cxnSpLocks/>
              <a:stCxn id="30" idx="7"/>
            </p:cNvCxnSpPr>
            <p:nvPr/>
          </p:nvCxnSpPr>
          <p:spPr>
            <a:xfrm flipH="1" flipV="1">
              <a:off x="5036820" y="4041036"/>
              <a:ext cx="762801" cy="1023137"/>
            </a:xfrm>
            <a:prstGeom prst="line">
              <a:avLst/>
            </a:prstGeom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81DC7B-4F19-E838-582D-0646F98F9961}"/>
              </a:ext>
            </a:extLst>
          </p:cNvPr>
          <p:cNvCxnSpPr>
            <a:cxnSpLocks/>
          </p:cNvCxnSpPr>
          <p:nvPr/>
        </p:nvCxnSpPr>
        <p:spPr>
          <a:xfrm>
            <a:off x="1586926" y="3515625"/>
            <a:ext cx="0" cy="756000"/>
          </a:xfrm>
          <a:prstGeom prst="straightConnector1">
            <a:avLst/>
          </a:prstGeom>
          <a:ln w="57150">
            <a:solidFill>
              <a:schemeClr val="tx1">
                <a:alpha val="36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CE8998-9217-4D9D-BACE-806B8F3DD886}"/>
              </a:ext>
            </a:extLst>
          </p:cNvPr>
          <p:cNvCxnSpPr>
            <a:cxnSpLocks/>
          </p:cNvCxnSpPr>
          <p:nvPr/>
        </p:nvCxnSpPr>
        <p:spPr>
          <a:xfrm>
            <a:off x="5677501" y="3515625"/>
            <a:ext cx="0" cy="756000"/>
          </a:xfrm>
          <a:prstGeom prst="straightConnector1">
            <a:avLst/>
          </a:prstGeom>
          <a:ln w="57150">
            <a:solidFill>
              <a:schemeClr val="tx1">
                <a:alpha val="36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BB1E0EA-F75A-9F5C-2EFE-26D18CEE6FF3}"/>
              </a:ext>
            </a:extLst>
          </p:cNvPr>
          <p:cNvCxnSpPr>
            <a:cxnSpLocks/>
          </p:cNvCxnSpPr>
          <p:nvPr/>
        </p:nvCxnSpPr>
        <p:spPr>
          <a:xfrm>
            <a:off x="10067862" y="3515625"/>
            <a:ext cx="0" cy="756000"/>
          </a:xfrm>
          <a:prstGeom prst="straightConnector1">
            <a:avLst/>
          </a:prstGeom>
          <a:ln w="57150">
            <a:solidFill>
              <a:schemeClr val="tx1">
                <a:alpha val="36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2EB86C-1583-70C8-4EE4-E404076BCBCA}"/>
                  </a:ext>
                </a:extLst>
              </p:cNvPr>
              <p:cNvSpPr txBox="1"/>
              <p:nvPr/>
            </p:nvSpPr>
            <p:spPr>
              <a:xfrm>
                <a:off x="-102098" y="904114"/>
                <a:ext cx="3345303" cy="78277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/>
                  <a:t>Sun(</a:t>
                </a:r>
                <a:r>
                  <a:rPr lang="en-AU" sz="2400" b="1" dirty="0" err="1"/>
                  <a:t>ish</a:t>
                </a:r>
                <a:r>
                  <a:rPr lang="en-AU" sz="2400" b="1" dirty="0"/>
                  <a:t>) Star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0" smtClean="0">
                          <a:latin typeface="Cambria Math" panose="02040503050406030204" pitchFamily="18" charset="0"/>
                        </a:rPr>
                        <m:t>1 </m:t>
                      </m:r>
                      <m:sSub>
                        <m:sSubPr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AU" sz="20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lang="en-AU" sz="2000" b="0" i="0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2EB86C-1583-70C8-4EE4-E404076B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2098" y="904114"/>
                <a:ext cx="3345303" cy="7827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FD854B-CE3C-C370-74E8-895533488E7C}"/>
                  </a:ext>
                </a:extLst>
              </p:cNvPr>
              <p:cNvSpPr txBox="1"/>
              <p:nvPr/>
            </p:nvSpPr>
            <p:spPr>
              <a:xfrm>
                <a:off x="4065822" y="703882"/>
                <a:ext cx="3345303" cy="78277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/>
                  <a:t>Heavy Star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0" smtClean="0">
                          <a:latin typeface="Cambria Math" panose="02040503050406030204" pitchFamily="18" charset="0"/>
                        </a:rPr>
                        <m:t>4 </m:t>
                      </m:r>
                      <m:sSub>
                        <m:sSubPr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AU" sz="20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lang="en-AU" sz="2000" b="0" i="0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FD854B-CE3C-C370-74E8-895533488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822" y="703882"/>
                <a:ext cx="3345303" cy="7827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92345C-65C3-EA8B-102A-D8FAE71A33DF}"/>
                  </a:ext>
                </a:extLst>
              </p:cNvPr>
              <p:cNvSpPr txBox="1"/>
              <p:nvPr/>
            </p:nvSpPr>
            <p:spPr>
              <a:xfrm>
                <a:off x="8326385" y="310689"/>
                <a:ext cx="3345303" cy="78277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/>
                  <a:t>Massive Star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0" smtClean="0">
                          <a:latin typeface="Cambria Math" panose="02040503050406030204" pitchFamily="18" charset="0"/>
                        </a:rPr>
                        <m:t>25 </m:t>
                      </m:r>
                      <m:sSub>
                        <m:sSubPr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AU" sz="20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lang="en-AU" sz="2000" b="0" i="0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92345C-65C3-EA8B-102A-D8FAE71A3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85" y="310689"/>
                <a:ext cx="3345303" cy="7827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876D8CE7-A97D-57CC-2767-0919A5BADC28}"/>
              </a:ext>
            </a:extLst>
          </p:cNvPr>
          <p:cNvSpPr txBox="1"/>
          <p:nvPr/>
        </p:nvSpPr>
        <p:spPr>
          <a:xfrm>
            <a:off x="-125682" y="6217567"/>
            <a:ext cx="3345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u="sng" dirty="0"/>
              <a:t>White Dwarf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23EDF9-BC28-3632-2BC8-55AFC2B9117D}"/>
              </a:ext>
            </a:extLst>
          </p:cNvPr>
          <p:cNvSpPr txBox="1"/>
          <p:nvPr/>
        </p:nvSpPr>
        <p:spPr>
          <a:xfrm>
            <a:off x="3941923" y="6217567"/>
            <a:ext cx="3345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u="sng" dirty="0"/>
              <a:t>Neutron Star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678870-6372-D746-6C59-26294756827B}"/>
              </a:ext>
            </a:extLst>
          </p:cNvPr>
          <p:cNvSpPr txBox="1"/>
          <p:nvPr/>
        </p:nvSpPr>
        <p:spPr>
          <a:xfrm>
            <a:off x="8395210" y="6217567"/>
            <a:ext cx="3345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u="sng" dirty="0"/>
              <a:t>Black Hole</a:t>
            </a:r>
          </a:p>
        </p:txBody>
      </p:sp>
    </p:spTree>
    <p:extLst>
      <p:ext uri="{BB962C8B-B14F-4D97-AF65-F5344CB8AC3E}">
        <p14:creationId xmlns:p14="http://schemas.microsoft.com/office/powerpoint/2010/main" val="14401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15" grpId="0" animBg="1"/>
      <p:bldP spid="37" grpId="0"/>
      <p:bldP spid="38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38B313-75FF-042A-FD3A-C440654F8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M_anim">
            <a:hlinkClick r:id="" action="ppaction://media"/>
            <a:extLst>
              <a:ext uri="{FF2B5EF4-FFF2-40B4-BE49-F238E27FC236}">
                <a16:creationId xmlns:a16="http://schemas.microsoft.com/office/drawing/2014/main" id="{9342F7CE-FA59-B8FA-0FC7-BE138B256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618" y="898320"/>
            <a:ext cx="10164763" cy="5211763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3301C-E8BB-48D7-59C0-0F79C51CFB36}"/>
              </a:ext>
            </a:extLst>
          </p:cNvPr>
          <p:cNvSpPr txBox="1"/>
          <p:nvPr/>
        </p:nvSpPr>
        <p:spPr>
          <a:xfrm>
            <a:off x="438677" y="5509918"/>
            <a:ext cx="334530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Escape Velocity Higher than Speed Of Light</a:t>
            </a:r>
            <a:endParaRPr lang="en-A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95744F-8B78-91FD-07A3-FA24488CF346}"/>
              </a:ext>
            </a:extLst>
          </p:cNvPr>
          <p:cNvSpPr txBox="1"/>
          <p:nvPr/>
        </p:nvSpPr>
        <p:spPr>
          <a:xfrm>
            <a:off x="7026290" y="5756139"/>
            <a:ext cx="4044832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A </a:t>
            </a:r>
            <a:r>
              <a:rPr lang="en-AU" sz="4000" b="1" u="sng" dirty="0"/>
              <a:t>Black Hole</a:t>
            </a:r>
            <a:endParaRPr lang="en-AU" sz="4000" u="sng" dirty="0"/>
          </a:p>
        </p:txBody>
      </p:sp>
    </p:spTree>
    <p:extLst>
      <p:ext uri="{BB962C8B-B14F-4D97-AF65-F5344CB8AC3E}">
        <p14:creationId xmlns:p14="http://schemas.microsoft.com/office/powerpoint/2010/main" val="395112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93A89C-7A14-AE20-6D22-CEB9FBC9F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CD11-FB85-6D34-5325-332B6621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8298"/>
          </a:xfrm>
        </p:spPr>
        <p:txBody>
          <a:bodyPr>
            <a:normAutofit/>
          </a:bodyPr>
          <a:lstStyle/>
          <a:p>
            <a:pPr algn="ctr"/>
            <a:r>
              <a:rPr lang="en-AU" b="1" u="sng" dirty="0"/>
              <a:t>How Can We See them?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65CB37B-9C0C-9F79-7FE4-A5F18DBF9D93}"/>
              </a:ext>
            </a:extLst>
          </p:cNvPr>
          <p:cNvSpPr txBox="1">
            <a:spLocks/>
          </p:cNvSpPr>
          <p:nvPr/>
        </p:nvSpPr>
        <p:spPr>
          <a:xfrm>
            <a:off x="4282847" y="5272386"/>
            <a:ext cx="2705099" cy="628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Orbits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BC1A774E-EF09-CC1D-EA1D-2D164719C561}"/>
              </a:ext>
            </a:extLst>
          </p:cNvPr>
          <p:cNvSpPr txBox="1">
            <a:spLocks/>
          </p:cNvSpPr>
          <p:nvPr/>
        </p:nvSpPr>
        <p:spPr>
          <a:xfrm>
            <a:off x="364069" y="5272386"/>
            <a:ext cx="2705099" cy="110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Lensing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2E76E60-668B-B226-24A3-FA40A4AC7BEF}"/>
              </a:ext>
            </a:extLst>
          </p:cNvPr>
          <p:cNvSpPr txBox="1">
            <a:spLocks/>
          </p:cNvSpPr>
          <p:nvPr/>
        </p:nvSpPr>
        <p:spPr>
          <a:xfrm>
            <a:off x="8753902" y="5272386"/>
            <a:ext cx="2705099" cy="628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Accretion Disks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BA38F-33F8-DE5A-A08F-277ABD244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6956" r="15418" b="18185"/>
          <a:stretch/>
        </p:blipFill>
        <p:spPr>
          <a:xfrm>
            <a:off x="4201239" y="2323660"/>
            <a:ext cx="3025256" cy="2834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53EB0-D40F-31B1-D340-E0AD58EB0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8" y="2323660"/>
            <a:ext cx="2600770" cy="260077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F99202-A2A5-7F9C-A533-55C2FCC33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97" y="2527375"/>
            <a:ext cx="3894803" cy="2427395"/>
          </a:xfrm>
          <a:prstGeom prst="rect">
            <a:avLst/>
          </a:prstGeom>
          <a:effectLst>
            <a:softEdge rad="2159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E2C7DF0D-FCD7-10AC-4F1B-71D0D1780D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4573" y="6034513"/>
                <a:ext cx="8994912" cy="6286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AU" sz="2400" b="1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AU" sz="2400" b="1" dirty="0"/>
                  <a:t> 100 Million </a:t>
                </a:r>
                <a:r>
                  <a:rPr lang="en-AU" sz="2400" b="1" i="1" dirty="0"/>
                  <a:t>Stellar Mass </a:t>
                </a:r>
                <a:r>
                  <a:rPr lang="en-AU" sz="2400" b="1" dirty="0"/>
                  <a:t>Black Holes In Our Galaxy</a:t>
                </a:r>
              </a:p>
            </p:txBody>
          </p:sp>
        </mc:Choice>
        <mc:Fallback xmlns="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E2C7DF0D-FCD7-10AC-4F1B-71D0D1780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73" y="6034513"/>
                <a:ext cx="8994912" cy="628647"/>
              </a:xfrm>
              <a:prstGeom prst="rect">
                <a:avLst/>
              </a:prstGeom>
              <a:blipFill>
                <a:blip r:embed="rId6"/>
                <a:stretch>
                  <a:fillRect t="-1068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547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Q01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49075E"/>
      </a:accent1>
      <a:accent2>
        <a:srgbClr val="8CB800"/>
      </a:accent2>
      <a:accent3>
        <a:srgbClr val="BDA14E"/>
      </a:accent3>
      <a:accent4>
        <a:srgbClr val="FFC82E"/>
      </a:accent4>
      <a:accent5>
        <a:srgbClr val="0091B5"/>
      </a:accent5>
      <a:accent6>
        <a:srgbClr val="3A7DDA"/>
      </a:accent6>
      <a:hlink>
        <a:srgbClr val="3C8A2E"/>
      </a:hlink>
      <a:folHlink>
        <a:srgbClr val="D6492A"/>
      </a:folHlink>
    </a:clrScheme>
    <a:fontScheme name="Serif">
      <a:majorFont>
        <a:latin typeface="CMU Serif"/>
        <a:ea typeface=""/>
        <a:cs typeface=""/>
      </a:majorFont>
      <a:minorFont>
        <a:latin typeface="CMU Serif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10000</TotalTime>
  <Words>690</Words>
  <Application>Microsoft Office PowerPoint</Application>
  <PresentationFormat>Widescreen</PresentationFormat>
  <Paragraphs>133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Cambria Math</vt:lpstr>
      <vt:lpstr>CMU Serif</vt:lpstr>
      <vt:lpstr>Office Theme</vt:lpstr>
      <vt:lpstr>The Brightest Black Holes Quasars In the Distant Universe</vt:lpstr>
      <vt:lpstr>About Me: Hugh McDougall</vt:lpstr>
      <vt:lpstr>Show Of Hands: Who Knows…?</vt:lpstr>
      <vt:lpstr>Black Holes: Simpler than Humans</vt:lpstr>
      <vt:lpstr>Gravity Vs. Pressure: The Universal Tug-Of-War</vt:lpstr>
      <vt:lpstr>How Does The Sun Stay Up?</vt:lpstr>
      <vt:lpstr>PowerPoint Presentation</vt:lpstr>
      <vt:lpstr>PowerPoint Presentation</vt:lpstr>
      <vt:lpstr>How Can We See them?</vt:lpstr>
      <vt:lpstr>Let’s go Bigger (And Farther)</vt:lpstr>
      <vt:lpstr>Centaurus A: A Super-Massive Black Hole</vt:lpstr>
      <vt:lpstr>AGN – One Answer to Many Questions</vt:lpstr>
      <vt:lpstr>AGN Feedback – Vital to Galaxy Formation</vt:lpstr>
      <vt:lpstr>Sagittarius A*: Our Local SMBH</vt:lpstr>
      <vt:lpstr>Why we Care When we look out into space we also look back in time </vt:lpstr>
      <vt:lpstr>Show Of Hands: Who Knows…?</vt:lpstr>
      <vt:lpstr>Why we Care Still open questions about how SMBH’s form</vt:lpstr>
      <vt:lpstr>PowerPoint Presentation</vt:lpstr>
      <vt:lpstr>My Work: Reverberation Mapping</vt:lpstr>
      <vt:lpstr>My Work: Reverberation Mapping</vt:lpstr>
      <vt:lpstr>The Future</vt:lpstr>
      <vt:lpstr>Thank You!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Quasars And Such</dc:title>
  <dc:creator>Hugh McDougall</dc:creator>
  <cp:lastModifiedBy>Hugh McDougall</cp:lastModifiedBy>
  <cp:revision>89</cp:revision>
  <dcterms:created xsi:type="dcterms:W3CDTF">2024-05-02T05:49:02Z</dcterms:created>
  <dcterms:modified xsi:type="dcterms:W3CDTF">2025-05-20T13:02:59Z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2024-08-15T05:32:51Z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a214dc7a-3866-40d7-be86-6c0f5d6fccf7</vt:lpwstr>
  </property>
  <property fmtid="{D5CDD505-2E9C-101B-9397-08002B2CF9AE}" pid="8" name="MSIP_Label_0f488380-630a-4f55-a077-a19445e3f360_ContentBits">
    <vt:lpwstr>0</vt:lpwstr>
  </property>
</Properties>
</file>