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05" r:id="rId3"/>
    <p:sldId id="321" r:id="rId4"/>
    <p:sldId id="257" r:id="rId5"/>
    <p:sldId id="304" r:id="rId6"/>
    <p:sldId id="275" r:id="rId7"/>
    <p:sldId id="306" r:id="rId8"/>
    <p:sldId id="301" r:id="rId9"/>
    <p:sldId id="335" r:id="rId10"/>
    <p:sldId id="309" r:id="rId11"/>
    <p:sldId id="292" r:id="rId12"/>
    <p:sldId id="291" r:id="rId13"/>
    <p:sldId id="290" r:id="rId14"/>
    <p:sldId id="302" r:id="rId15"/>
    <p:sldId id="259" r:id="rId16"/>
    <p:sldId id="310" r:id="rId17"/>
    <p:sldId id="328" r:id="rId18"/>
    <p:sldId id="283" r:id="rId19"/>
    <p:sldId id="312" r:id="rId20"/>
    <p:sldId id="284" r:id="rId21"/>
    <p:sldId id="330" r:id="rId22"/>
    <p:sldId id="313" r:id="rId23"/>
    <p:sldId id="316" r:id="rId24"/>
    <p:sldId id="317" r:id="rId25"/>
    <p:sldId id="318" r:id="rId26"/>
    <p:sldId id="319" r:id="rId27"/>
    <p:sldId id="320" r:id="rId28"/>
    <p:sldId id="323" r:id="rId29"/>
    <p:sldId id="332" r:id="rId30"/>
    <p:sldId id="322" r:id="rId31"/>
    <p:sldId id="311" r:id="rId32"/>
    <p:sldId id="293" r:id="rId33"/>
    <p:sldId id="333" r:id="rId34"/>
    <p:sldId id="32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2"/>
    <a:srgbClr val="FFFFFF"/>
    <a:srgbClr val="1C3A1C"/>
    <a:srgbClr val="81FF7E"/>
    <a:srgbClr val="532377"/>
    <a:srgbClr val="12081A"/>
    <a:srgbClr val="61298B"/>
    <a:srgbClr val="FF6600"/>
    <a:srgbClr val="893AC4"/>
    <a:srgbClr val="A86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9F5588-7E28-4557-8AB9-9618AB40EC09}" v="66" dt="2024-12-09T10:54:20.0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13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h McDougall" userId="d66e99e6-6bce-4a8a-a0c6-daa8f7a2186b" providerId="ADAL" clId="{50AE82DD-2145-47C7-ABED-779C4741FC2B}"/>
    <pc:docChg chg="undo redo custSel addSld delSld modSld sldOrd modMainMaster">
      <pc:chgData name="Hugh McDougall" userId="d66e99e6-6bce-4a8a-a0c6-daa8f7a2186b" providerId="ADAL" clId="{50AE82DD-2145-47C7-ABED-779C4741FC2B}" dt="2024-12-09T02:24:38.463" v="16735" actId="1076"/>
      <pc:docMkLst>
        <pc:docMk/>
      </pc:docMkLst>
      <pc:sldChg chg="addSp modSp new mod setBg modNotesTx">
        <pc:chgData name="Hugh McDougall" userId="d66e99e6-6bce-4a8a-a0c6-daa8f7a2186b" providerId="ADAL" clId="{50AE82DD-2145-47C7-ABED-779C4741FC2B}" dt="2024-12-09T02:02:04.515" v="16376" actId="20577"/>
        <pc:sldMkLst>
          <pc:docMk/>
          <pc:sldMk cId="3727761357" sldId="256"/>
        </pc:sldMkLst>
        <pc:spChg chg="mod">
          <ac:chgData name="Hugh McDougall" userId="d66e99e6-6bce-4a8a-a0c6-daa8f7a2186b" providerId="ADAL" clId="{50AE82DD-2145-47C7-ABED-779C4741FC2B}" dt="2024-12-08T08:36:29.999" v="12329" actId="115"/>
          <ac:spMkLst>
            <pc:docMk/>
            <pc:sldMk cId="3727761357" sldId="256"/>
            <ac:spMk id="2" creationId="{D97B5454-7E6D-62BE-0577-26FBAB4FFA68}"/>
          </ac:spMkLst>
        </pc:spChg>
        <pc:spChg chg="mod">
          <ac:chgData name="Hugh McDougall" userId="d66e99e6-6bce-4a8a-a0c6-daa8f7a2186b" providerId="ADAL" clId="{50AE82DD-2145-47C7-ABED-779C4741FC2B}" dt="2024-12-08T08:35:53.513" v="12321" actId="20577"/>
          <ac:spMkLst>
            <pc:docMk/>
            <pc:sldMk cId="3727761357" sldId="256"/>
            <ac:spMk id="3" creationId="{E22C04E3-4653-D2E1-E415-768849969702}"/>
          </ac:spMkLst>
        </pc:spChg>
        <pc:picChg chg="add mod">
          <ac:chgData name="Hugh McDougall" userId="d66e99e6-6bce-4a8a-a0c6-daa8f7a2186b" providerId="ADAL" clId="{50AE82DD-2145-47C7-ABED-779C4741FC2B}" dt="2024-12-08T08:36:37.035" v="12331" actId="1035"/>
          <ac:picMkLst>
            <pc:docMk/>
            <pc:sldMk cId="3727761357" sldId="256"/>
            <ac:picMk id="4" creationId="{27C2BA92-8924-5F95-4A98-B7F8D2A851BF}"/>
          </ac:picMkLst>
        </pc:picChg>
        <pc:picChg chg="add mod">
          <ac:chgData name="Hugh McDougall" userId="d66e99e6-6bce-4a8a-a0c6-daa8f7a2186b" providerId="ADAL" clId="{50AE82DD-2145-47C7-ABED-779C4741FC2B}" dt="2024-12-08T08:36:26.176" v="12328" actId="29295"/>
          <ac:picMkLst>
            <pc:docMk/>
            <pc:sldMk cId="3727761357" sldId="256"/>
            <ac:picMk id="6" creationId="{60D248BE-D05A-661B-E6CC-BF48A2C8291A}"/>
          </ac:picMkLst>
        </pc:picChg>
      </pc:sldChg>
      <pc:sldChg chg="addSp delSp modSp new mod delAnim modAnim">
        <pc:chgData name="Hugh McDougall" userId="d66e99e6-6bce-4a8a-a0c6-daa8f7a2186b" providerId="ADAL" clId="{50AE82DD-2145-47C7-ABED-779C4741FC2B}" dt="2024-12-09T02:03:17.423" v="16377" actId="478"/>
        <pc:sldMkLst>
          <pc:docMk/>
          <pc:sldMk cId="247136758" sldId="257"/>
        </pc:sldMkLst>
        <pc:spChg chg="mod">
          <ac:chgData name="Hugh McDougall" userId="d66e99e6-6bce-4a8a-a0c6-daa8f7a2186b" providerId="ADAL" clId="{50AE82DD-2145-47C7-ABED-779C4741FC2B}" dt="2024-12-08T05:02:33.638" v="5198" actId="20577"/>
          <ac:spMkLst>
            <pc:docMk/>
            <pc:sldMk cId="247136758" sldId="257"/>
            <ac:spMk id="2" creationId="{D9761661-8437-2715-4849-293EC8B0660E}"/>
          </ac:spMkLst>
        </pc:spChg>
        <pc:spChg chg="add mod ord">
          <ac:chgData name="Hugh McDougall" userId="d66e99e6-6bce-4a8a-a0c6-daa8f7a2186b" providerId="ADAL" clId="{50AE82DD-2145-47C7-ABED-779C4741FC2B}" dt="2024-12-08T08:31:07.998" v="12236" actId="170"/>
          <ac:spMkLst>
            <pc:docMk/>
            <pc:sldMk cId="247136758" sldId="257"/>
            <ac:spMk id="3" creationId="{B50CC6A6-29B7-4614-ACA8-5342251EA430}"/>
          </ac:spMkLst>
        </pc:spChg>
        <pc:spChg chg="add mod">
          <ac:chgData name="Hugh McDougall" userId="d66e99e6-6bce-4a8a-a0c6-daa8f7a2186b" providerId="ADAL" clId="{50AE82DD-2145-47C7-ABED-779C4741FC2B}" dt="2024-11-12T05:20:50.873" v="2345" actId="1076"/>
          <ac:spMkLst>
            <pc:docMk/>
            <pc:sldMk cId="247136758" sldId="257"/>
            <ac:spMk id="4" creationId="{8AF4C81E-E12B-1DD6-7A06-0BAEB9987DCF}"/>
          </ac:spMkLst>
        </pc:spChg>
        <pc:spChg chg="add mod">
          <ac:chgData name="Hugh McDougall" userId="d66e99e6-6bce-4a8a-a0c6-daa8f7a2186b" providerId="ADAL" clId="{50AE82DD-2145-47C7-ABED-779C4741FC2B}" dt="2024-11-12T05:20:50.873" v="2345" actId="1076"/>
          <ac:spMkLst>
            <pc:docMk/>
            <pc:sldMk cId="247136758" sldId="257"/>
            <ac:spMk id="5" creationId="{F055E2D9-C237-1E07-84DF-F50A8C6C3D9D}"/>
          </ac:spMkLst>
        </pc:spChg>
        <pc:spChg chg="add mod">
          <ac:chgData name="Hugh McDougall" userId="d66e99e6-6bce-4a8a-a0c6-daa8f7a2186b" providerId="ADAL" clId="{50AE82DD-2145-47C7-ABED-779C4741FC2B}" dt="2024-11-12T05:20:50.873" v="2345" actId="1076"/>
          <ac:spMkLst>
            <pc:docMk/>
            <pc:sldMk cId="247136758" sldId="257"/>
            <ac:spMk id="6" creationId="{D59F4DCC-CAA9-2A97-C4ED-7C06EC2E0DEB}"/>
          </ac:spMkLst>
        </pc:spChg>
        <pc:spChg chg="add mod">
          <ac:chgData name="Hugh McDougall" userId="d66e99e6-6bce-4a8a-a0c6-daa8f7a2186b" providerId="ADAL" clId="{50AE82DD-2145-47C7-ABED-779C4741FC2B}" dt="2024-11-12T05:20:50.873" v="2345" actId="1076"/>
          <ac:spMkLst>
            <pc:docMk/>
            <pc:sldMk cId="247136758" sldId="257"/>
            <ac:spMk id="7" creationId="{916FF47A-3ECE-7266-7DC6-E6CE9EE043AA}"/>
          </ac:spMkLst>
        </pc:spChg>
        <pc:spChg chg="add mod">
          <ac:chgData name="Hugh McDougall" userId="d66e99e6-6bce-4a8a-a0c6-daa8f7a2186b" providerId="ADAL" clId="{50AE82DD-2145-47C7-ABED-779C4741FC2B}" dt="2024-11-19T01:33:22.238" v="2469" actId="114"/>
          <ac:spMkLst>
            <pc:docMk/>
            <pc:sldMk cId="247136758" sldId="257"/>
            <ac:spMk id="8" creationId="{8A4D3330-223E-9F3F-8EA1-CE4F03038BD8}"/>
          </ac:spMkLst>
        </pc:spChg>
        <pc:spChg chg="add del mod">
          <ac:chgData name="Hugh McDougall" userId="d66e99e6-6bce-4a8a-a0c6-daa8f7a2186b" providerId="ADAL" clId="{50AE82DD-2145-47C7-ABED-779C4741FC2B}" dt="2024-12-09T02:03:17.423" v="16377" actId="478"/>
          <ac:spMkLst>
            <pc:docMk/>
            <pc:sldMk cId="247136758" sldId="257"/>
            <ac:spMk id="9" creationId="{7C3110A1-3BB6-43D3-F6FA-D5463CA044C9}"/>
          </ac:spMkLst>
        </pc:spChg>
        <pc:spChg chg="add mod ord">
          <ac:chgData name="Hugh McDougall" userId="d66e99e6-6bce-4a8a-a0c6-daa8f7a2186b" providerId="ADAL" clId="{50AE82DD-2145-47C7-ABED-779C4741FC2B}" dt="2024-12-08T08:31:07.998" v="12236" actId="170"/>
          <ac:spMkLst>
            <pc:docMk/>
            <pc:sldMk cId="247136758" sldId="257"/>
            <ac:spMk id="18" creationId="{450FDABA-0468-7D86-978F-C137120418F6}"/>
          </ac:spMkLst>
        </pc:spChg>
        <pc:cxnChg chg="add mod ord">
          <ac:chgData name="Hugh McDougall" userId="d66e99e6-6bce-4a8a-a0c6-daa8f7a2186b" providerId="ADAL" clId="{50AE82DD-2145-47C7-ABED-779C4741FC2B}" dt="2024-12-08T08:30:34.040" v="12205" actId="167"/>
          <ac:cxnSpMkLst>
            <pc:docMk/>
            <pc:sldMk cId="247136758" sldId="257"/>
            <ac:cxnSpMk id="10" creationId="{6D54468C-4E6D-2076-2C84-7707CB0E1C89}"/>
          </ac:cxnSpMkLst>
        </pc:cxnChg>
        <pc:cxnChg chg="add mod ord">
          <ac:chgData name="Hugh McDougall" userId="d66e99e6-6bce-4a8a-a0c6-daa8f7a2186b" providerId="ADAL" clId="{50AE82DD-2145-47C7-ABED-779C4741FC2B}" dt="2024-12-08T08:30:26.417" v="12201" actId="108"/>
          <ac:cxnSpMkLst>
            <pc:docMk/>
            <pc:sldMk cId="247136758" sldId="257"/>
            <ac:cxnSpMk id="14" creationId="{8897D4BD-E30F-A63C-6810-DDF1C343AED9}"/>
          </ac:cxnSpMkLst>
        </pc:cxnChg>
        <pc:cxnChg chg="add mod">
          <ac:chgData name="Hugh McDougall" userId="d66e99e6-6bce-4a8a-a0c6-daa8f7a2186b" providerId="ADAL" clId="{50AE82DD-2145-47C7-ABED-779C4741FC2B}" dt="2024-11-12T05:20:50.873" v="2345" actId="1076"/>
          <ac:cxnSpMkLst>
            <pc:docMk/>
            <pc:sldMk cId="247136758" sldId="257"/>
            <ac:cxnSpMk id="15" creationId="{8816E0F7-D48A-511B-FE01-748CF8E412C7}"/>
          </ac:cxnSpMkLst>
        </pc:cxnChg>
        <pc:cxnChg chg="add mod">
          <ac:chgData name="Hugh McDougall" userId="d66e99e6-6bce-4a8a-a0c6-daa8f7a2186b" providerId="ADAL" clId="{50AE82DD-2145-47C7-ABED-779C4741FC2B}" dt="2024-11-12T05:20:50.873" v="2345" actId="1076"/>
          <ac:cxnSpMkLst>
            <pc:docMk/>
            <pc:sldMk cId="247136758" sldId="257"/>
            <ac:cxnSpMk id="16" creationId="{9EE37EDC-8559-C3E6-F8D4-FE5C7AC3C780}"/>
          </ac:cxnSpMkLst>
        </pc:cxnChg>
      </pc:sldChg>
      <pc:sldChg chg="addSp delSp modSp new del mod modClrScheme chgLayout">
        <pc:chgData name="Hugh McDougall" userId="d66e99e6-6bce-4a8a-a0c6-daa8f7a2186b" providerId="ADAL" clId="{50AE82DD-2145-47C7-ABED-779C4741FC2B}" dt="2024-12-08T04:30:19.543" v="3990" actId="2696"/>
        <pc:sldMkLst>
          <pc:docMk/>
          <pc:sldMk cId="4102502951" sldId="258"/>
        </pc:sldMkLst>
      </pc:sldChg>
      <pc:sldChg chg="addSp delSp modSp new mod modClrScheme chgLayout">
        <pc:chgData name="Hugh McDougall" userId="d66e99e6-6bce-4a8a-a0c6-daa8f7a2186b" providerId="ADAL" clId="{50AE82DD-2145-47C7-ABED-779C4741FC2B}" dt="2024-12-09T02:13:49.619" v="16685" actId="20577"/>
        <pc:sldMkLst>
          <pc:docMk/>
          <pc:sldMk cId="1533884480" sldId="259"/>
        </pc:sldMkLst>
        <pc:spChg chg="add del mod">
          <ac:chgData name="Hugh McDougall" userId="d66e99e6-6bce-4a8a-a0c6-daa8f7a2186b" providerId="ADAL" clId="{50AE82DD-2145-47C7-ABED-779C4741FC2B}" dt="2024-12-08T05:35:40.134" v="6510"/>
          <ac:spMkLst>
            <pc:docMk/>
            <pc:sldMk cId="1533884480" sldId="259"/>
            <ac:spMk id="3" creationId="{29F3DD1D-2EC1-99AF-292B-5C00586157BF}"/>
          </ac:spMkLst>
        </pc:spChg>
        <pc:spChg chg="add mod ord">
          <ac:chgData name="Hugh McDougall" userId="d66e99e6-6bce-4a8a-a0c6-daa8f7a2186b" providerId="ADAL" clId="{50AE82DD-2145-47C7-ABED-779C4741FC2B}" dt="2024-12-08T05:47:28.109" v="7200" actId="113"/>
          <ac:spMkLst>
            <pc:docMk/>
            <pc:sldMk cId="1533884480" sldId="259"/>
            <ac:spMk id="4" creationId="{AF3970F7-9F98-AD56-9DC0-2E64D0A486AE}"/>
          </ac:spMkLst>
        </pc:spChg>
        <pc:spChg chg="add del mod ord">
          <ac:chgData name="Hugh McDougall" userId="d66e99e6-6bce-4a8a-a0c6-daa8f7a2186b" providerId="ADAL" clId="{50AE82DD-2145-47C7-ABED-779C4741FC2B}" dt="2024-12-08T05:35:35.362" v="6508" actId="478"/>
          <ac:spMkLst>
            <pc:docMk/>
            <pc:sldMk cId="1533884480" sldId="259"/>
            <ac:spMk id="5" creationId="{DDCE6D5D-4E37-7652-813D-92A679B15BBA}"/>
          </ac:spMkLst>
        </pc:spChg>
        <pc:spChg chg="add mod">
          <ac:chgData name="Hugh McDougall" userId="d66e99e6-6bce-4a8a-a0c6-daa8f7a2186b" providerId="ADAL" clId="{50AE82DD-2145-47C7-ABED-779C4741FC2B}" dt="2024-12-08T09:44:43.780" v="15777" actId="115"/>
          <ac:spMkLst>
            <pc:docMk/>
            <pc:sldMk cId="1533884480" sldId="259"/>
            <ac:spMk id="6" creationId="{C1F1DBC8-651F-D419-52C6-03071FD28806}"/>
          </ac:spMkLst>
        </pc:spChg>
        <pc:spChg chg="add del mod">
          <ac:chgData name="Hugh McDougall" userId="d66e99e6-6bce-4a8a-a0c6-daa8f7a2186b" providerId="ADAL" clId="{50AE82DD-2145-47C7-ABED-779C4741FC2B}" dt="2024-12-08T05:38:00.963" v="6681" actId="478"/>
          <ac:spMkLst>
            <pc:docMk/>
            <pc:sldMk cId="1533884480" sldId="259"/>
            <ac:spMk id="7" creationId="{468F99ED-A976-4605-E5DA-9389FD20F99B}"/>
          </ac:spMkLst>
        </pc:spChg>
        <pc:spChg chg="add del mod">
          <ac:chgData name="Hugh McDougall" userId="d66e99e6-6bce-4a8a-a0c6-daa8f7a2186b" providerId="ADAL" clId="{50AE82DD-2145-47C7-ABED-779C4741FC2B}" dt="2024-12-08T05:39:04.556" v="6734" actId="478"/>
          <ac:spMkLst>
            <pc:docMk/>
            <pc:sldMk cId="1533884480" sldId="259"/>
            <ac:spMk id="8" creationId="{C42A52F5-2262-E8BA-4354-086F10727279}"/>
          </ac:spMkLst>
        </pc:spChg>
        <pc:spChg chg="add del mod">
          <ac:chgData name="Hugh McDougall" userId="d66e99e6-6bce-4a8a-a0c6-daa8f7a2186b" providerId="ADAL" clId="{50AE82DD-2145-47C7-ABED-779C4741FC2B}" dt="2024-12-08T05:37:59.881" v="6680" actId="478"/>
          <ac:spMkLst>
            <pc:docMk/>
            <pc:sldMk cId="1533884480" sldId="259"/>
            <ac:spMk id="9" creationId="{34D22C5A-1B1E-4FF3-B52F-8581F617DBB1}"/>
          </ac:spMkLst>
        </pc:spChg>
        <pc:spChg chg="add mod">
          <ac:chgData name="Hugh McDougall" userId="d66e99e6-6bce-4a8a-a0c6-daa8f7a2186b" providerId="ADAL" clId="{50AE82DD-2145-47C7-ABED-779C4741FC2B}" dt="2024-12-08T09:43:58.749" v="15766" actId="14861"/>
          <ac:spMkLst>
            <pc:docMk/>
            <pc:sldMk cId="1533884480" sldId="259"/>
            <ac:spMk id="10" creationId="{9CC2FB4A-2737-62AA-4634-77E5C96F7AF5}"/>
          </ac:spMkLst>
        </pc:spChg>
        <pc:spChg chg="add mod">
          <ac:chgData name="Hugh McDougall" userId="d66e99e6-6bce-4a8a-a0c6-daa8f7a2186b" providerId="ADAL" clId="{50AE82DD-2145-47C7-ABED-779C4741FC2B}" dt="2024-12-08T09:44:16.869" v="15767" actId="14861"/>
          <ac:spMkLst>
            <pc:docMk/>
            <pc:sldMk cId="1533884480" sldId="259"/>
            <ac:spMk id="11" creationId="{4BBAB9A9-404B-97E4-A74A-966C3D6C5590}"/>
          </ac:spMkLst>
        </pc:spChg>
        <pc:spChg chg="add mod">
          <ac:chgData name="Hugh McDougall" userId="d66e99e6-6bce-4a8a-a0c6-daa8f7a2186b" providerId="ADAL" clId="{50AE82DD-2145-47C7-ABED-779C4741FC2B}" dt="2024-12-09T02:13:49.619" v="16685" actId="20577"/>
          <ac:spMkLst>
            <pc:docMk/>
            <pc:sldMk cId="1533884480" sldId="259"/>
            <ac:spMk id="12" creationId="{566ACB86-D6EE-B6D5-DFBD-760F3CA81A30}"/>
          </ac:spMkLst>
        </pc:spChg>
        <pc:spChg chg="add mod">
          <ac:chgData name="Hugh McDougall" userId="d66e99e6-6bce-4a8a-a0c6-daa8f7a2186b" providerId="ADAL" clId="{50AE82DD-2145-47C7-ABED-779C4741FC2B}" dt="2024-12-08T05:46:12.061" v="7081" actId="14100"/>
          <ac:spMkLst>
            <pc:docMk/>
            <pc:sldMk cId="1533884480" sldId="259"/>
            <ac:spMk id="23" creationId="{24C3039A-6FE3-49A8-37FC-ACF617ABFB81}"/>
          </ac:spMkLst>
        </pc:spChg>
        <pc:spChg chg="add mod">
          <ac:chgData name="Hugh McDougall" userId="d66e99e6-6bce-4a8a-a0c6-daa8f7a2186b" providerId="ADAL" clId="{50AE82DD-2145-47C7-ABED-779C4741FC2B}" dt="2024-12-08T09:43:58.749" v="15766" actId="14861"/>
          <ac:spMkLst>
            <pc:docMk/>
            <pc:sldMk cId="1533884480" sldId="259"/>
            <ac:spMk id="29" creationId="{D0995E00-EEA9-D417-3653-6BE047A1F78F}"/>
          </ac:spMkLst>
        </pc:spChg>
        <pc:spChg chg="add del mod">
          <ac:chgData name="Hugh McDougall" userId="d66e99e6-6bce-4a8a-a0c6-daa8f7a2186b" providerId="ADAL" clId="{50AE82DD-2145-47C7-ABED-779C4741FC2B}" dt="2024-12-08T05:43:23.968" v="6881" actId="478"/>
          <ac:spMkLst>
            <pc:docMk/>
            <pc:sldMk cId="1533884480" sldId="259"/>
            <ac:spMk id="30" creationId="{70D44A5C-113C-7EC6-6828-13527787E342}"/>
          </ac:spMkLst>
        </pc:spChg>
        <pc:spChg chg="add mod ord">
          <ac:chgData name="Hugh McDougall" userId="d66e99e6-6bce-4a8a-a0c6-daa8f7a2186b" providerId="ADAL" clId="{50AE82DD-2145-47C7-ABED-779C4741FC2B}" dt="2024-12-08T05:44:22.877" v="6937" actId="1076"/>
          <ac:spMkLst>
            <pc:docMk/>
            <pc:sldMk cId="1533884480" sldId="259"/>
            <ac:spMk id="31" creationId="{938E1973-F887-DDE9-9C7E-6487F82DE107}"/>
          </ac:spMkLst>
        </pc:spChg>
        <pc:spChg chg="add mod ord">
          <ac:chgData name="Hugh McDougall" userId="d66e99e6-6bce-4a8a-a0c6-daa8f7a2186b" providerId="ADAL" clId="{50AE82DD-2145-47C7-ABED-779C4741FC2B}" dt="2024-12-08T05:44:33.325" v="6946" actId="167"/>
          <ac:spMkLst>
            <pc:docMk/>
            <pc:sldMk cId="1533884480" sldId="259"/>
            <ac:spMk id="32" creationId="{B73E19AA-C857-7670-86AF-F028CFCDF8B4}"/>
          </ac:spMkLst>
        </pc:spChg>
        <pc:spChg chg="add mod">
          <ac:chgData name="Hugh McDougall" userId="d66e99e6-6bce-4a8a-a0c6-daa8f7a2186b" providerId="ADAL" clId="{50AE82DD-2145-47C7-ABED-779C4741FC2B}" dt="2024-12-08T09:44:31.093" v="15774" actId="115"/>
          <ac:spMkLst>
            <pc:docMk/>
            <pc:sldMk cId="1533884480" sldId="259"/>
            <ac:spMk id="33" creationId="{761D734E-0D1B-094B-1B87-0E1AB27B7FDC}"/>
          </ac:spMkLst>
        </pc:spChg>
        <pc:spChg chg="add mod">
          <ac:chgData name="Hugh McDougall" userId="d66e99e6-6bce-4a8a-a0c6-daa8f7a2186b" providerId="ADAL" clId="{50AE82DD-2145-47C7-ABED-779C4741FC2B}" dt="2024-12-08T09:44:32.331" v="15775" actId="115"/>
          <ac:spMkLst>
            <pc:docMk/>
            <pc:sldMk cId="1533884480" sldId="259"/>
            <ac:spMk id="34" creationId="{44D23307-1B5E-FABA-B528-34BD3355C003}"/>
          </ac:spMkLst>
        </pc:spChg>
        <pc:spChg chg="add del mod">
          <ac:chgData name="Hugh McDougall" userId="d66e99e6-6bce-4a8a-a0c6-daa8f7a2186b" providerId="ADAL" clId="{50AE82DD-2145-47C7-ABED-779C4741FC2B}" dt="2024-12-08T05:47:02.020" v="7163" actId="478"/>
          <ac:spMkLst>
            <pc:docMk/>
            <pc:sldMk cId="1533884480" sldId="259"/>
            <ac:spMk id="45" creationId="{81955854-11B7-A183-9229-A991B86ABD3B}"/>
          </ac:spMkLst>
        </pc:spChg>
        <pc:spChg chg="add mod ord">
          <ac:chgData name="Hugh McDougall" userId="d66e99e6-6bce-4a8a-a0c6-daa8f7a2186b" providerId="ADAL" clId="{50AE82DD-2145-47C7-ABED-779C4741FC2B}" dt="2024-12-08T09:43:44.256" v="15765" actId="167"/>
          <ac:spMkLst>
            <pc:docMk/>
            <pc:sldMk cId="1533884480" sldId="259"/>
            <ac:spMk id="47" creationId="{46047969-55E3-730F-EDB5-B6C7FDA0E231}"/>
          </ac:spMkLst>
        </pc:spChg>
        <pc:picChg chg="add del mod">
          <ac:chgData name="Hugh McDougall" userId="d66e99e6-6bce-4a8a-a0c6-daa8f7a2186b" providerId="ADAL" clId="{50AE82DD-2145-47C7-ABED-779C4741FC2B}" dt="2024-12-08T09:38:52.050" v="15727" actId="478"/>
          <ac:picMkLst>
            <pc:docMk/>
            <pc:sldMk cId="1533884480" sldId="259"/>
            <ac:picMk id="17" creationId="{266B4184-5690-F0E6-562A-16D7C4C58D4E}"/>
          </ac:picMkLst>
        </pc:picChg>
        <pc:picChg chg="add mod">
          <ac:chgData name="Hugh McDougall" userId="d66e99e6-6bce-4a8a-a0c6-daa8f7a2186b" providerId="ADAL" clId="{50AE82DD-2145-47C7-ABED-779C4741FC2B}" dt="2024-12-08T05:39:32.777" v="6752"/>
          <ac:picMkLst>
            <pc:docMk/>
            <pc:sldMk cId="1533884480" sldId="259"/>
            <ac:picMk id="19" creationId="{59716C33-BCEC-63A3-A131-CEDF002B92D8}"/>
          </ac:picMkLst>
        </pc:picChg>
        <pc:picChg chg="add del mod">
          <ac:chgData name="Hugh McDougall" userId="d66e99e6-6bce-4a8a-a0c6-daa8f7a2186b" providerId="ADAL" clId="{50AE82DD-2145-47C7-ABED-779C4741FC2B}" dt="2024-12-08T05:39:57.240" v="6776" actId="478"/>
          <ac:picMkLst>
            <pc:docMk/>
            <pc:sldMk cId="1533884480" sldId="259"/>
            <ac:picMk id="22" creationId="{27D975F8-E203-6C64-F003-3A293A539215}"/>
          </ac:picMkLst>
        </pc:picChg>
        <pc:picChg chg="add mod">
          <ac:chgData name="Hugh McDougall" userId="d66e99e6-6bce-4a8a-a0c6-daa8f7a2186b" providerId="ADAL" clId="{50AE82DD-2145-47C7-ABED-779C4741FC2B}" dt="2024-12-08T05:41:49.041" v="6864" actId="571"/>
          <ac:picMkLst>
            <pc:docMk/>
            <pc:sldMk cId="1533884480" sldId="259"/>
            <ac:picMk id="27" creationId="{0FC539E9-E50D-FD8E-2AC9-ECD93BE857F2}"/>
          </ac:picMkLst>
        </pc:picChg>
        <pc:picChg chg="add del mod">
          <ac:chgData name="Hugh McDougall" userId="d66e99e6-6bce-4a8a-a0c6-daa8f7a2186b" providerId="ADAL" clId="{50AE82DD-2145-47C7-ABED-779C4741FC2B}" dt="2024-12-08T05:41:52.014" v="6866" actId="478"/>
          <ac:picMkLst>
            <pc:docMk/>
            <pc:sldMk cId="1533884480" sldId="259"/>
            <ac:picMk id="28" creationId="{93ECC981-E076-47BF-F535-DDC6C01FEF96}"/>
          </ac:picMkLst>
        </pc:picChg>
        <pc:picChg chg="add mod">
          <ac:chgData name="Hugh McDougall" userId="d66e99e6-6bce-4a8a-a0c6-daa8f7a2186b" providerId="ADAL" clId="{50AE82DD-2145-47C7-ABED-779C4741FC2B}" dt="2024-12-08T09:38:57.366" v="15730" actId="1076"/>
          <ac:picMkLst>
            <pc:docMk/>
            <pc:sldMk cId="1533884480" sldId="259"/>
            <ac:picMk id="46" creationId="{24D3D2E2-FCBF-30DF-D8F7-64214A5739CD}"/>
          </ac:picMkLst>
        </pc:picChg>
        <pc:cxnChg chg="add mod">
          <ac:chgData name="Hugh McDougall" userId="d66e99e6-6bce-4a8a-a0c6-daa8f7a2186b" providerId="ADAL" clId="{50AE82DD-2145-47C7-ABED-779C4741FC2B}" dt="2024-12-08T15:45:45.744" v="16212" actId="692"/>
          <ac:cxnSpMkLst>
            <pc:docMk/>
            <pc:sldMk cId="1533884480" sldId="259"/>
            <ac:cxnSpMk id="14" creationId="{A4ADAD08-B688-9683-9EBB-68E665AAD7BE}"/>
          </ac:cxnSpMkLst>
        </pc:cxnChg>
        <pc:cxnChg chg="add mod">
          <ac:chgData name="Hugh McDougall" userId="d66e99e6-6bce-4a8a-a0c6-daa8f7a2186b" providerId="ADAL" clId="{50AE82DD-2145-47C7-ABED-779C4741FC2B}" dt="2024-12-08T15:45:45.744" v="16212" actId="692"/>
          <ac:cxnSpMkLst>
            <pc:docMk/>
            <pc:sldMk cId="1533884480" sldId="259"/>
            <ac:cxnSpMk id="15" creationId="{5E850CF8-5F1F-1A5F-BFDA-68E134F78621}"/>
          </ac:cxnSpMkLst>
        </pc:cxnChg>
        <pc:cxnChg chg="add mod">
          <ac:chgData name="Hugh McDougall" userId="d66e99e6-6bce-4a8a-a0c6-daa8f7a2186b" providerId="ADAL" clId="{50AE82DD-2145-47C7-ABED-779C4741FC2B}" dt="2024-12-08T15:45:45.744" v="16212" actId="692"/>
          <ac:cxnSpMkLst>
            <pc:docMk/>
            <pc:sldMk cId="1533884480" sldId="259"/>
            <ac:cxnSpMk id="24" creationId="{2C031B9B-A3A3-F34B-C1C6-A2C2484D1EBA}"/>
          </ac:cxnSpMkLst>
        </pc:cxnChg>
        <pc:cxnChg chg="add mod">
          <ac:chgData name="Hugh McDougall" userId="d66e99e6-6bce-4a8a-a0c6-daa8f7a2186b" providerId="ADAL" clId="{50AE82DD-2145-47C7-ABED-779C4741FC2B}" dt="2024-12-08T05:45:43.584" v="7051" actId="14100"/>
          <ac:cxnSpMkLst>
            <pc:docMk/>
            <pc:sldMk cId="1533884480" sldId="259"/>
            <ac:cxnSpMk id="36" creationId="{C046FB96-5C1A-86E6-6182-5C422853A923}"/>
          </ac:cxnSpMkLst>
        </pc:cxnChg>
        <pc:cxnChg chg="add mod">
          <ac:chgData name="Hugh McDougall" userId="d66e99e6-6bce-4a8a-a0c6-daa8f7a2186b" providerId="ADAL" clId="{50AE82DD-2145-47C7-ABED-779C4741FC2B}" dt="2024-12-08T09:44:28.009" v="15773" actId="14100"/>
          <ac:cxnSpMkLst>
            <pc:docMk/>
            <pc:sldMk cId="1533884480" sldId="259"/>
            <ac:cxnSpMk id="42" creationId="{CB5ED48D-FB12-3999-F178-E89C12B71132}"/>
          </ac:cxnSpMkLst>
        </pc:cxnChg>
      </pc:sldChg>
      <pc:sldChg chg="addSp delSp modSp add del mod ord setBg modNotesTx">
        <pc:chgData name="Hugh McDougall" userId="d66e99e6-6bce-4a8a-a0c6-daa8f7a2186b" providerId="ADAL" clId="{50AE82DD-2145-47C7-ABED-779C4741FC2B}" dt="2024-12-09T02:09:50.041" v="16608" actId="20577"/>
        <pc:sldMkLst>
          <pc:docMk/>
          <pc:sldMk cId="3286445070" sldId="275"/>
        </pc:sldMkLst>
        <pc:spChg chg="mod">
          <ac:chgData name="Hugh McDougall" userId="d66e99e6-6bce-4a8a-a0c6-daa8f7a2186b" providerId="ADAL" clId="{50AE82DD-2145-47C7-ABED-779C4741FC2B}" dt="2024-11-08T04:55:06.382" v="1102"/>
          <ac:spMkLst>
            <pc:docMk/>
            <pc:sldMk cId="3286445070" sldId="275"/>
            <ac:spMk id="2" creationId="{CFAEEDF2-6535-257A-0066-7C5CA4F3BC07}"/>
          </ac:spMkLst>
        </pc:spChg>
        <pc:spChg chg="add del mod ord">
          <ac:chgData name="Hugh McDougall" userId="d66e99e6-6bce-4a8a-a0c6-daa8f7a2186b" providerId="ADAL" clId="{50AE82DD-2145-47C7-ABED-779C4741FC2B}" dt="2024-12-08T08:49:18.578" v="12652" actId="171"/>
          <ac:spMkLst>
            <pc:docMk/>
            <pc:sldMk cId="3286445070" sldId="275"/>
            <ac:spMk id="3" creationId="{C8689136-69A8-E539-3EFF-DB2614280024}"/>
          </ac:spMkLst>
        </pc:spChg>
        <pc:spChg chg="add mod ord">
          <ac:chgData name="Hugh McDougall" userId="d66e99e6-6bce-4a8a-a0c6-daa8f7a2186b" providerId="ADAL" clId="{50AE82DD-2145-47C7-ABED-779C4741FC2B}" dt="2024-12-08T08:49:34.195" v="12674" actId="171"/>
          <ac:spMkLst>
            <pc:docMk/>
            <pc:sldMk cId="3286445070" sldId="275"/>
            <ac:spMk id="14" creationId="{9B47A7CA-1CEE-DE44-CEDF-9A13B302904C}"/>
          </ac:spMkLst>
        </pc:spChg>
        <pc:spChg chg="add mod ord">
          <ac:chgData name="Hugh McDougall" userId="d66e99e6-6bce-4a8a-a0c6-daa8f7a2186b" providerId="ADAL" clId="{50AE82DD-2145-47C7-ABED-779C4741FC2B}" dt="2024-12-08T08:49:34.195" v="12674" actId="171"/>
          <ac:spMkLst>
            <pc:docMk/>
            <pc:sldMk cId="3286445070" sldId="275"/>
            <ac:spMk id="15" creationId="{08BC9240-857A-3AD1-9335-959018B05592}"/>
          </ac:spMkLst>
        </pc:spChg>
        <pc:spChg chg="add mod ord">
          <ac:chgData name="Hugh McDougall" userId="d66e99e6-6bce-4a8a-a0c6-daa8f7a2186b" providerId="ADAL" clId="{50AE82DD-2145-47C7-ABED-779C4741FC2B}" dt="2024-12-08T08:49:34.195" v="12674" actId="171"/>
          <ac:spMkLst>
            <pc:docMk/>
            <pc:sldMk cId="3286445070" sldId="275"/>
            <ac:spMk id="16" creationId="{25AF5309-608F-1E7F-5BDE-109E27039354}"/>
          </ac:spMkLst>
        </pc:spChg>
        <pc:spChg chg="add del mod">
          <ac:chgData name="Hugh McDougall" userId="d66e99e6-6bce-4a8a-a0c6-daa8f7a2186b" providerId="ADAL" clId="{50AE82DD-2145-47C7-ABED-779C4741FC2B}" dt="2024-12-08T08:40:10.754" v="12384" actId="11529"/>
          <ac:spMkLst>
            <pc:docMk/>
            <pc:sldMk cId="3286445070" sldId="275"/>
            <ac:spMk id="17" creationId="{1117B94F-1D42-89E3-FADE-C093D69A12E0}"/>
          </ac:spMkLst>
        </pc:spChg>
        <pc:picChg chg="add del mod">
          <ac:chgData name="Hugh McDougall" userId="d66e99e6-6bce-4a8a-a0c6-daa8f7a2186b" providerId="ADAL" clId="{50AE82DD-2145-47C7-ABED-779C4741FC2B}" dt="2024-12-08T09:41:51.732" v="15752" actId="14861"/>
          <ac:picMkLst>
            <pc:docMk/>
            <pc:sldMk cId="3286445070" sldId="275"/>
            <ac:picMk id="6" creationId="{0B06489D-1979-D92C-3274-38DB5098AD19}"/>
          </ac:picMkLst>
        </pc:picChg>
        <pc:picChg chg="add mod">
          <ac:chgData name="Hugh McDougall" userId="d66e99e6-6bce-4a8a-a0c6-daa8f7a2186b" providerId="ADAL" clId="{50AE82DD-2145-47C7-ABED-779C4741FC2B}" dt="2024-12-08T04:31:15.306" v="3994"/>
          <ac:picMkLst>
            <pc:docMk/>
            <pc:sldMk cId="3286445070" sldId="275"/>
            <ac:picMk id="13" creationId="{9DA22448-9448-B842-35A6-A1599679EB98}"/>
          </ac:picMkLst>
        </pc:picChg>
        <pc:cxnChg chg="add mod">
          <ac:chgData name="Hugh McDougall" userId="d66e99e6-6bce-4a8a-a0c6-daa8f7a2186b" providerId="ADAL" clId="{50AE82DD-2145-47C7-ABED-779C4741FC2B}" dt="2024-12-08T08:40:35.551" v="12397" actId="1035"/>
          <ac:cxnSpMkLst>
            <pc:docMk/>
            <pc:sldMk cId="3286445070" sldId="275"/>
            <ac:cxnSpMk id="19" creationId="{65DB4BFB-942E-DF8E-F9DC-92870F0A2B18}"/>
          </ac:cxnSpMkLst>
        </pc:cxnChg>
        <pc:cxnChg chg="add mod">
          <ac:chgData name="Hugh McDougall" userId="d66e99e6-6bce-4a8a-a0c6-daa8f7a2186b" providerId="ADAL" clId="{50AE82DD-2145-47C7-ABED-779C4741FC2B}" dt="2024-12-08T08:40:39.438" v="12398" actId="571"/>
          <ac:cxnSpMkLst>
            <pc:docMk/>
            <pc:sldMk cId="3286445070" sldId="275"/>
            <ac:cxnSpMk id="21" creationId="{3BD48709-2AE1-071C-D968-7335F6F42B23}"/>
          </ac:cxnSpMkLst>
        </pc:cxnChg>
      </pc:sldChg>
      <pc:sldChg chg="modSp add mod ord">
        <pc:chgData name="Hugh McDougall" userId="d66e99e6-6bce-4a8a-a0c6-daa8f7a2186b" providerId="ADAL" clId="{50AE82DD-2145-47C7-ABED-779C4741FC2B}" dt="2024-12-08T09:45:35.431" v="15783" actId="14861"/>
        <pc:sldMkLst>
          <pc:docMk/>
          <pc:sldMk cId="1046819009" sldId="283"/>
        </pc:sldMkLst>
        <pc:spChg chg="mod">
          <ac:chgData name="Hugh McDougall" userId="d66e99e6-6bce-4a8a-a0c6-daa8f7a2186b" providerId="ADAL" clId="{50AE82DD-2145-47C7-ABED-779C4741FC2B}" dt="2024-12-08T09:01:17.229" v="13533" actId="20577"/>
          <ac:spMkLst>
            <pc:docMk/>
            <pc:sldMk cId="1046819009" sldId="283"/>
            <ac:spMk id="2" creationId="{ACB07303-7D7A-674B-35B7-56E97A5AFB0C}"/>
          </ac:spMkLst>
        </pc:spChg>
        <pc:spChg chg="mod">
          <ac:chgData name="Hugh McDougall" userId="d66e99e6-6bce-4a8a-a0c6-daa8f7a2186b" providerId="ADAL" clId="{50AE82DD-2145-47C7-ABED-779C4741FC2B}" dt="2024-12-08T09:02:26.957" v="13562" actId="27636"/>
          <ac:spMkLst>
            <pc:docMk/>
            <pc:sldMk cId="1046819009" sldId="283"/>
            <ac:spMk id="3" creationId="{43CED721-A320-C1BC-E8BA-036EC3F074C2}"/>
          </ac:spMkLst>
        </pc:spChg>
        <pc:picChg chg="mod">
          <ac:chgData name="Hugh McDougall" userId="d66e99e6-6bce-4a8a-a0c6-daa8f7a2186b" providerId="ADAL" clId="{50AE82DD-2145-47C7-ABED-779C4741FC2B}" dt="2024-12-08T09:45:35.431" v="15783" actId="14861"/>
          <ac:picMkLst>
            <pc:docMk/>
            <pc:sldMk cId="1046819009" sldId="283"/>
            <ac:picMk id="17" creationId="{E66AC481-D1CC-A1FB-63F6-006660606F25}"/>
          </ac:picMkLst>
        </pc:picChg>
      </pc:sldChg>
      <pc:sldChg chg="addSp modSp add mod ord">
        <pc:chgData name="Hugh McDougall" userId="d66e99e6-6bce-4a8a-a0c6-daa8f7a2186b" providerId="ADAL" clId="{50AE82DD-2145-47C7-ABED-779C4741FC2B}" dt="2024-12-09T02:18:38.751" v="16708" actId="20577"/>
        <pc:sldMkLst>
          <pc:docMk/>
          <pc:sldMk cId="582827949" sldId="284"/>
        </pc:sldMkLst>
        <pc:spChg chg="mod">
          <ac:chgData name="Hugh McDougall" userId="d66e99e6-6bce-4a8a-a0c6-daa8f7a2186b" providerId="ADAL" clId="{50AE82DD-2145-47C7-ABED-779C4741FC2B}" dt="2024-12-08T09:04:19.035" v="13644" actId="113"/>
          <ac:spMkLst>
            <pc:docMk/>
            <pc:sldMk cId="582827949" sldId="284"/>
            <ac:spMk id="2" creationId="{BF2F1A39-9EFC-5EEF-9081-46F6F967FA55}"/>
          </ac:spMkLst>
        </pc:spChg>
        <pc:spChg chg="add mod">
          <ac:chgData name="Hugh McDougall" userId="d66e99e6-6bce-4a8a-a0c6-daa8f7a2186b" providerId="ADAL" clId="{50AE82DD-2145-47C7-ABED-779C4741FC2B}" dt="2024-12-08T09:19:17.764" v="14645"/>
          <ac:spMkLst>
            <pc:docMk/>
            <pc:sldMk cId="582827949" sldId="284"/>
            <ac:spMk id="4" creationId="{57F155B2-8F1A-56F6-2EB7-91A91F894957}"/>
          </ac:spMkLst>
        </pc:spChg>
        <pc:spChg chg="add mod ord">
          <ac:chgData name="Hugh McDougall" userId="d66e99e6-6bce-4a8a-a0c6-daa8f7a2186b" providerId="ADAL" clId="{50AE82DD-2145-47C7-ABED-779C4741FC2B}" dt="2024-12-08T15:45:16.298" v="16208" actId="167"/>
          <ac:spMkLst>
            <pc:docMk/>
            <pc:sldMk cId="582827949" sldId="284"/>
            <ac:spMk id="5" creationId="{743DCE93-C716-1BED-F30D-1C97C08591D2}"/>
          </ac:spMkLst>
        </pc:spChg>
        <pc:spChg chg="add mod ord">
          <ac:chgData name="Hugh McDougall" userId="d66e99e6-6bce-4a8a-a0c6-daa8f7a2186b" providerId="ADAL" clId="{50AE82DD-2145-47C7-ABED-779C4741FC2B}" dt="2024-12-08T15:45:16.298" v="16208" actId="167"/>
          <ac:spMkLst>
            <pc:docMk/>
            <pc:sldMk cId="582827949" sldId="284"/>
            <ac:spMk id="7" creationId="{8869D1A1-7461-AC1F-15CF-960EBDF93F4F}"/>
          </ac:spMkLst>
        </pc:spChg>
        <pc:spChg chg="add mod ord">
          <ac:chgData name="Hugh McDougall" userId="d66e99e6-6bce-4a8a-a0c6-daa8f7a2186b" providerId="ADAL" clId="{50AE82DD-2145-47C7-ABED-779C4741FC2B}" dt="2024-12-08T15:45:16.298" v="16208" actId="167"/>
          <ac:spMkLst>
            <pc:docMk/>
            <pc:sldMk cId="582827949" sldId="284"/>
            <ac:spMk id="8" creationId="{F4E248A7-C6EB-4293-D415-80331A282486}"/>
          </ac:spMkLst>
        </pc:spChg>
        <pc:spChg chg="mod ord">
          <ac:chgData name="Hugh McDougall" userId="d66e99e6-6bce-4a8a-a0c6-daa8f7a2186b" providerId="ADAL" clId="{50AE82DD-2145-47C7-ABED-779C4741FC2B}" dt="2024-12-09T02:18:38.751" v="16708" actId="20577"/>
          <ac:spMkLst>
            <pc:docMk/>
            <pc:sldMk cId="582827949" sldId="284"/>
            <ac:spMk id="9" creationId="{F35A2DBD-FE02-B2E8-9515-83E322C11EC0}"/>
          </ac:spMkLst>
        </pc:spChg>
        <pc:picChg chg="mod">
          <ac:chgData name="Hugh McDougall" userId="d66e99e6-6bce-4a8a-a0c6-daa8f7a2186b" providerId="ADAL" clId="{50AE82DD-2145-47C7-ABED-779C4741FC2B}" dt="2024-12-08T09:46:14.082" v="15788" actId="14861"/>
          <ac:picMkLst>
            <pc:docMk/>
            <pc:sldMk cId="582827949" sldId="284"/>
            <ac:picMk id="6" creationId="{5B753AA4-547B-FE8A-02DB-4CDCB8DEE4D1}"/>
          </ac:picMkLst>
        </pc:picChg>
        <pc:cxnChg chg="add mod">
          <ac:chgData name="Hugh McDougall" userId="d66e99e6-6bce-4a8a-a0c6-daa8f7a2186b" providerId="ADAL" clId="{50AE82DD-2145-47C7-ABED-779C4741FC2B}" dt="2024-12-08T09:20:58.219" v="14784" actId="1076"/>
          <ac:cxnSpMkLst>
            <pc:docMk/>
            <pc:sldMk cId="582827949" sldId="284"/>
            <ac:cxnSpMk id="10" creationId="{E318771A-934C-32C0-B3E8-01974D678BFD}"/>
          </ac:cxnSpMkLst>
        </pc:cxnChg>
      </pc:sldChg>
      <pc:sldChg chg="addSp delSp modSp add del mod ord">
        <pc:chgData name="Hugh McDougall" userId="d66e99e6-6bce-4a8a-a0c6-daa8f7a2186b" providerId="ADAL" clId="{50AE82DD-2145-47C7-ABED-779C4741FC2B}" dt="2024-12-09T02:23:35.415" v="16730" actId="2696"/>
        <pc:sldMkLst>
          <pc:docMk/>
          <pc:sldMk cId="937672047" sldId="290"/>
        </pc:sldMkLst>
        <pc:spChg chg="mod">
          <ac:chgData name="Hugh McDougall" userId="d66e99e6-6bce-4a8a-a0c6-daa8f7a2186b" providerId="ADAL" clId="{50AE82DD-2145-47C7-ABED-779C4741FC2B}" dt="2024-12-08T07:48:15.760" v="11430" actId="113"/>
          <ac:spMkLst>
            <pc:docMk/>
            <pc:sldMk cId="937672047" sldId="290"/>
            <ac:spMk id="2" creationId="{AC9EAEAF-7E0A-51DA-4940-A7C8A40CCAB4}"/>
          </ac:spMkLst>
        </pc:spChg>
        <pc:spChg chg="del mod">
          <ac:chgData name="Hugh McDougall" userId="d66e99e6-6bce-4a8a-a0c6-daa8f7a2186b" providerId="ADAL" clId="{50AE82DD-2145-47C7-ABED-779C4741FC2B}" dt="2024-12-08T07:47:50.875" v="11405" actId="478"/>
          <ac:spMkLst>
            <pc:docMk/>
            <pc:sldMk cId="937672047" sldId="290"/>
            <ac:spMk id="3" creationId="{5DB1132F-47EF-0163-4705-059622C4CB95}"/>
          </ac:spMkLst>
        </pc:spChg>
        <pc:spChg chg="add del mod">
          <ac:chgData name="Hugh McDougall" userId="d66e99e6-6bce-4a8a-a0c6-daa8f7a2186b" providerId="ADAL" clId="{50AE82DD-2145-47C7-ABED-779C4741FC2B}" dt="2024-12-08T07:47:54.971" v="11408" actId="478"/>
          <ac:spMkLst>
            <pc:docMk/>
            <pc:sldMk cId="937672047" sldId="290"/>
            <ac:spMk id="6" creationId="{A655A105-E003-9238-0B5B-230A6BCF9A5C}"/>
          </ac:spMkLst>
        </pc:spChg>
        <pc:spChg chg="add del">
          <ac:chgData name="Hugh McDougall" userId="d66e99e6-6bce-4a8a-a0c6-daa8f7a2186b" providerId="ADAL" clId="{50AE82DD-2145-47C7-ABED-779C4741FC2B}" dt="2024-12-08T07:48:59.069" v="11441" actId="478"/>
          <ac:spMkLst>
            <pc:docMk/>
            <pc:sldMk cId="937672047" sldId="290"/>
            <ac:spMk id="14" creationId="{E840CE9F-B12E-87EF-FEAF-744F1053ECC6}"/>
          </ac:spMkLst>
        </pc:spChg>
        <pc:spChg chg="add del mod">
          <ac:chgData name="Hugh McDougall" userId="d66e99e6-6bce-4a8a-a0c6-daa8f7a2186b" providerId="ADAL" clId="{50AE82DD-2145-47C7-ABED-779C4741FC2B}" dt="2024-12-08T07:48:59.069" v="11441" actId="478"/>
          <ac:spMkLst>
            <pc:docMk/>
            <pc:sldMk cId="937672047" sldId="290"/>
            <ac:spMk id="15" creationId="{7BC3145E-7FB4-5010-F852-643E984240B6}"/>
          </ac:spMkLst>
        </pc:spChg>
        <pc:spChg chg="add mod">
          <ac:chgData name="Hugh McDougall" userId="d66e99e6-6bce-4a8a-a0c6-daa8f7a2186b" providerId="ADAL" clId="{50AE82DD-2145-47C7-ABED-779C4741FC2B}" dt="2024-12-08T09:47:15.090" v="15808" actId="14861"/>
          <ac:spMkLst>
            <pc:docMk/>
            <pc:sldMk cId="937672047" sldId="290"/>
            <ac:spMk id="16" creationId="{CBBB78B2-E5FB-33B6-3B7E-EA4252CAB02C}"/>
          </ac:spMkLst>
        </pc:spChg>
        <pc:spChg chg="add mod">
          <ac:chgData name="Hugh McDougall" userId="d66e99e6-6bce-4a8a-a0c6-daa8f7a2186b" providerId="ADAL" clId="{50AE82DD-2145-47C7-ABED-779C4741FC2B}" dt="2024-12-08T09:47:15.090" v="15808" actId="14861"/>
          <ac:spMkLst>
            <pc:docMk/>
            <pc:sldMk cId="937672047" sldId="290"/>
            <ac:spMk id="17" creationId="{F6C67712-0755-B7F5-7143-1E9652CE1DE7}"/>
          </ac:spMkLst>
        </pc:spChg>
        <pc:spChg chg="add mod">
          <ac:chgData name="Hugh McDougall" userId="d66e99e6-6bce-4a8a-a0c6-daa8f7a2186b" providerId="ADAL" clId="{50AE82DD-2145-47C7-ABED-779C4741FC2B}" dt="2024-12-08T09:47:15.090" v="15808" actId="14861"/>
          <ac:spMkLst>
            <pc:docMk/>
            <pc:sldMk cId="937672047" sldId="290"/>
            <ac:spMk id="18" creationId="{2F0BADEB-56E7-E9AC-3C5F-2EBEE39E607F}"/>
          </ac:spMkLst>
        </pc:spChg>
        <pc:spChg chg="add mod">
          <ac:chgData name="Hugh McDougall" userId="d66e99e6-6bce-4a8a-a0c6-daa8f7a2186b" providerId="ADAL" clId="{50AE82DD-2145-47C7-ABED-779C4741FC2B}" dt="2024-12-08T09:47:15.090" v="15808" actId="14861"/>
          <ac:spMkLst>
            <pc:docMk/>
            <pc:sldMk cId="937672047" sldId="290"/>
            <ac:spMk id="19" creationId="{EACAF863-5763-2255-D056-450376C09AC1}"/>
          </ac:spMkLst>
        </pc:spChg>
        <pc:spChg chg="add del mod">
          <ac:chgData name="Hugh McDougall" userId="d66e99e6-6bce-4a8a-a0c6-daa8f7a2186b" providerId="ADAL" clId="{50AE82DD-2145-47C7-ABED-779C4741FC2B}" dt="2024-12-08T08:16:59.326" v="11966" actId="478"/>
          <ac:spMkLst>
            <pc:docMk/>
            <pc:sldMk cId="937672047" sldId="290"/>
            <ac:spMk id="20" creationId="{F6C04218-A49F-0612-E0C3-4CF4F2890FB5}"/>
          </ac:spMkLst>
        </pc:spChg>
        <pc:spChg chg="add del mod">
          <ac:chgData name="Hugh McDougall" userId="d66e99e6-6bce-4a8a-a0c6-daa8f7a2186b" providerId="ADAL" clId="{50AE82DD-2145-47C7-ABED-779C4741FC2B}" dt="2024-12-08T07:51:20.349" v="11562" actId="478"/>
          <ac:spMkLst>
            <pc:docMk/>
            <pc:sldMk cId="937672047" sldId="290"/>
            <ac:spMk id="21" creationId="{7F3AE7AA-8E6E-9082-15D0-602F46F2850F}"/>
          </ac:spMkLst>
        </pc:spChg>
        <pc:spChg chg="add del mod">
          <ac:chgData name="Hugh McDougall" userId="d66e99e6-6bce-4a8a-a0c6-daa8f7a2186b" providerId="ADAL" clId="{50AE82DD-2145-47C7-ABED-779C4741FC2B}" dt="2024-12-08T07:51:04.418" v="11557" actId="478"/>
          <ac:spMkLst>
            <pc:docMk/>
            <pc:sldMk cId="937672047" sldId="290"/>
            <ac:spMk id="22" creationId="{105FFC1B-ED1C-ABEA-54DB-B5BA79553CEE}"/>
          </ac:spMkLst>
        </pc:spChg>
        <pc:spChg chg="add del mod">
          <ac:chgData name="Hugh McDougall" userId="d66e99e6-6bce-4a8a-a0c6-daa8f7a2186b" providerId="ADAL" clId="{50AE82DD-2145-47C7-ABED-779C4741FC2B}" dt="2024-12-08T07:51:04.076" v="11556" actId="478"/>
          <ac:spMkLst>
            <pc:docMk/>
            <pc:sldMk cId="937672047" sldId="290"/>
            <ac:spMk id="23" creationId="{A049F9C5-FCD2-9EB8-723A-DAC19B3F6D20}"/>
          </ac:spMkLst>
        </pc:spChg>
        <pc:spChg chg="add del mod">
          <ac:chgData name="Hugh McDougall" userId="d66e99e6-6bce-4a8a-a0c6-daa8f7a2186b" providerId="ADAL" clId="{50AE82DD-2145-47C7-ABED-779C4741FC2B}" dt="2024-12-08T08:16:33.701" v="11957" actId="478"/>
          <ac:spMkLst>
            <pc:docMk/>
            <pc:sldMk cId="937672047" sldId="290"/>
            <ac:spMk id="24" creationId="{55B54DD0-74FD-9460-15FA-429F5BB79C0C}"/>
          </ac:spMkLst>
        </pc:spChg>
        <pc:spChg chg="add del mod">
          <ac:chgData name="Hugh McDougall" userId="d66e99e6-6bce-4a8a-a0c6-daa8f7a2186b" providerId="ADAL" clId="{50AE82DD-2145-47C7-ABED-779C4741FC2B}" dt="2024-12-08T08:17:03.951" v="11967" actId="478"/>
          <ac:spMkLst>
            <pc:docMk/>
            <pc:sldMk cId="937672047" sldId="290"/>
            <ac:spMk id="25" creationId="{7B52399C-E51A-0D86-D6BD-78658931B078}"/>
          </ac:spMkLst>
        </pc:spChg>
        <pc:spChg chg="add del mod">
          <ac:chgData name="Hugh McDougall" userId="d66e99e6-6bce-4a8a-a0c6-daa8f7a2186b" providerId="ADAL" clId="{50AE82DD-2145-47C7-ABED-779C4741FC2B}" dt="2024-12-08T08:17:03.951" v="11967" actId="478"/>
          <ac:spMkLst>
            <pc:docMk/>
            <pc:sldMk cId="937672047" sldId="290"/>
            <ac:spMk id="26" creationId="{F0DC747F-D40B-2036-5252-BF4006EB38C4}"/>
          </ac:spMkLst>
        </pc:spChg>
        <pc:grpChg chg="add mod">
          <ac:chgData name="Hugh McDougall" userId="d66e99e6-6bce-4a8a-a0c6-daa8f7a2186b" providerId="ADAL" clId="{50AE82DD-2145-47C7-ABED-779C4741FC2B}" dt="2024-12-08T07:48:35.660" v="11437" actId="164"/>
          <ac:grpSpMkLst>
            <pc:docMk/>
            <pc:sldMk cId="937672047" sldId="290"/>
            <ac:grpSpMk id="13" creationId="{729B9071-4656-9F8E-F6D5-C3BA70D20387}"/>
          </ac:grpSpMkLst>
        </pc:grpChg>
        <pc:picChg chg="del">
          <ac:chgData name="Hugh McDougall" userId="d66e99e6-6bce-4a8a-a0c6-daa8f7a2186b" providerId="ADAL" clId="{50AE82DD-2145-47C7-ABED-779C4741FC2B}" dt="2024-12-08T07:47:50.875" v="11405" actId="478"/>
          <ac:picMkLst>
            <pc:docMk/>
            <pc:sldMk cId="937672047" sldId="290"/>
            <ac:picMk id="5" creationId="{C612F809-2A3C-174F-4615-7460DF5016DC}"/>
          </ac:picMkLst>
        </pc:picChg>
        <pc:picChg chg="add mod">
          <ac:chgData name="Hugh McDougall" userId="d66e99e6-6bce-4a8a-a0c6-daa8f7a2186b" providerId="ADAL" clId="{50AE82DD-2145-47C7-ABED-779C4741FC2B}" dt="2024-12-08T09:47:08.046" v="15807" actId="14861"/>
          <ac:picMkLst>
            <pc:docMk/>
            <pc:sldMk cId="937672047" sldId="290"/>
            <ac:picMk id="27" creationId="{1BF25246-A1AD-0E17-2F5B-565253108BC5}"/>
          </ac:picMkLst>
        </pc:picChg>
        <pc:picChg chg="add del mod">
          <ac:chgData name="Hugh McDougall" userId="d66e99e6-6bce-4a8a-a0c6-daa8f7a2186b" providerId="ADAL" clId="{50AE82DD-2145-47C7-ABED-779C4741FC2B}" dt="2024-12-08T08:16:36.041" v="11961" actId="22"/>
          <ac:picMkLst>
            <pc:docMk/>
            <pc:sldMk cId="937672047" sldId="290"/>
            <ac:picMk id="29" creationId="{9FF943A6-7802-0527-BBE0-84387173E7CB}"/>
          </ac:picMkLst>
        </pc:picChg>
        <pc:picChg chg="add mod">
          <ac:chgData name="Hugh McDougall" userId="d66e99e6-6bce-4a8a-a0c6-daa8f7a2186b" providerId="ADAL" clId="{50AE82DD-2145-47C7-ABED-779C4741FC2B}" dt="2024-12-08T09:47:08.046" v="15807" actId="14861"/>
          <ac:picMkLst>
            <pc:docMk/>
            <pc:sldMk cId="937672047" sldId="290"/>
            <ac:picMk id="31" creationId="{D30A610F-B195-E493-1023-3EAEC9FE9ACA}"/>
          </ac:picMkLst>
        </pc:picChg>
        <pc:picChg chg="add del mod">
          <ac:chgData name="Hugh McDougall" userId="d66e99e6-6bce-4a8a-a0c6-daa8f7a2186b" providerId="ADAL" clId="{50AE82DD-2145-47C7-ABED-779C4741FC2B}" dt="2024-12-08T08:21:29.957" v="12002" actId="478"/>
          <ac:picMkLst>
            <pc:docMk/>
            <pc:sldMk cId="937672047" sldId="290"/>
            <ac:picMk id="32" creationId="{936A4329-D4B1-B888-027E-F3931B722EF7}"/>
          </ac:picMkLst>
        </pc:picChg>
        <pc:picChg chg="add del mod">
          <ac:chgData name="Hugh McDougall" userId="d66e99e6-6bce-4a8a-a0c6-daa8f7a2186b" providerId="ADAL" clId="{50AE82DD-2145-47C7-ABED-779C4741FC2B}" dt="2024-12-08T08:17:40.491" v="11970" actId="478"/>
          <ac:picMkLst>
            <pc:docMk/>
            <pc:sldMk cId="937672047" sldId="290"/>
            <ac:picMk id="33" creationId="{EE7FB7E3-4727-DA03-B455-35F7DA030C92}"/>
          </ac:picMkLst>
        </pc:picChg>
        <pc:picChg chg="add mod">
          <ac:chgData name="Hugh McDougall" userId="d66e99e6-6bce-4a8a-a0c6-daa8f7a2186b" providerId="ADAL" clId="{50AE82DD-2145-47C7-ABED-779C4741FC2B}" dt="2024-12-08T09:47:08.046" v="15807" actId="14861"/>
          <ac:picMkLst>
            <pc:docMk/>
            <pc:sldMk cId="937672047" sldId="290"/>
            <ac:picMk id="35" creationId="{AF91AF78-1329-5446-C976-DB20C555224F}"/>
          </ac:picMkLst>
        </pc:picChg>
        <pc:picChg chg="add del mod">
          <ac:chgData name="Hugh McDougall" userId="d66e99e6-6bce-4a8a-a0c6-daa8f7a2186b" providerId="ADAL" clId="{50AE82DD-2145-47C7-ABED-779C4741FC2B}" dt="2024-12-08T08:22:11.571" v="12010" actId="21"/>
          <ac:picMkLst>
            <pc:docMk/>
            <pc:sldMk cId="937672047" sldId="290"/>
            <ac:picMk id="37" creationId="{C4EFAEA3-A617-5072-6B49-11BD29FC76F0}"/>
          </ac:picMkLst>
        </pc:picChg>
        <pc:picChg chg="add mod">
          <ac:chgData name="Hugh McDougall" userId="d66e99e6-6bce-4a8a-a0c6-daa8f7a2186b" providerId="ADAL" clId="{50AE82DD-2145-47C7-ABED-779C4741FC2B}" dt="2024-12-08T09:47:08.046" v="15807" actId="14861"/>
          <ac:picMkLst>
            <pc:docMk/>
            <pc:sldMk cId="937672047" sldId="290"/>
            <ac:picMk id="39" creationId="{293FFF88-7F68-CA50-467E-204B7CA85B63}"/>
          </ac:picMkLst>
        </pc:picChg>
        <pc:cxnChg chg="add mod">
          <ac:chgData name="Hugh McDougall" userId="d66e99e6-6bce-4a8a-a0c6-daa8f7a2186b" providerId="ADAL" clId="{50AE82DD-2145-47C7-ABED-779C4741FC2B}" dt="2024-12-08T07:50:57.079" v="11550" actId="1076"/>
          <ac:cxnSpMkLst>
            <pc:docMk/>
            <pc:sldMk cId="937672047" sldId="290"/>
            <ac:cxnSpMk id="8" creationId="{5CE8F366-4DCF-DF46-4DD3-D1B18B7C5E1A}"/>
          </ac:cxnSpMkLst>
        </pc:cxnChg>
        <pc:cxnChg chg="add mod">
          <ac:chgData name="Hugh McDougall" userId="d66e99e6-6bce-4a8a-a0c6-daa8f7a2186b" providerId="ADAL" clId="{50AE82DD-2145-47C7-ABED-779C4741FC2B}" dt="2024-12-08T07:48:37.839" v="11438" actId="208"/>
          <ac:cxnSpMkLst>
            <pc:docMk/>
            <pc:sldMk cId="937672047" sldId="290"/>
            <ac:cxnSpMk id="9" creationId="{6864F25B-C541-BBFD-9C76-33A88230B83C}"/>
          </ac:cxnSpMkLst>
        </pc:cxnChg>
      </pc:sldChg>
      <pc:sldChg chg="add">
        <pc:chgData name="Hugh McDougall" userId="d66e99e6-6bce-4a8a-a0c6-daa8f7a2186b" providerId="ADAL" clId="{50AE82DD-2145-47C7-ABED-779C4741FC2B}" dt="2024-12-09T02:23:42.584" v="16731"/>
        <pc:sldMkLst>
          <pc:docMk/>
          <pc:sldMk cId="1893652509" sldId="290"/>
        </pc:sldMkLst>
      </pc:sldChg>
      <pc:sldChg chg="addSp delSp modSp new mod modClrScheme chgLayout">
        <pc:chgData name="Hugh McDougall" userId="d66e99e6-6bce-4a8a-a0c6-daa8f7a2186b" providerId="ADAL" clId="{50AE82DD-2145-47C7-ABED-779C4741FC2B}" dt="2024-12-08T09:43:14.444" v="15761" actId="14861"/>
        <pc:sldMkLst>
          <pc:docMk/>
          <pc:sldMk cId="2825577409" sldId="291"/>
        </pc:sldMkLst>
        <pc:spChg chg="add del mod">
          <ac:chgData name="Hugh McDougall" userId="d66e99e6-6bce-4a8a-a0c6-daa8f7a2186b" providerId="ADAL" clId="{50AE82DD-2145-47C7-ABED-779C4741FC2B}" dt="2024-12-08T05:32:06.959" v="6322" actId="478"/>
          <ac:spMkLst>
            <pc:docMk/>
            <pc:sldMk cId="2825577409" sldId="291"/>
            <ac:spMk id="4" creationId="{C5129683-EFC0-915D-F9A4-C0BB0D3A9348}"/>
          </ac:spMkLst>
        </pc:spChg>
        <pc:spChg chg="add mod ord">
          <ac:chgData name="Hugh McDougall" userId="d66e99e6-6bce-4a8a-a0c6-daa8f7a2186b" providerId="ADAL" clId="{50AE82DD-2145-47C7-ABED-779C4741FC2B}" dt="2024-12-08T09:43:07.209" v="15760" actId="167"/>
          <ac:spMkLst>
            <pc:docMk/>
            <pc:sldMk cId="2825577409" sldId="291"/>
            <ac:spMk id="5" creationId="{5127D747-B270-E8BF-F712-B8CA139A8C2E}"/>
          </ac:spMkLst>
        </pc:spChg>
        <pc:spChg chg="add del mod">
          <ac:chgData name="Hugh McDougall" userId="d66e99e6-6bce-4a8a-a0c6-daa8f7a2186b" providerId="ADAL" clId="{50AE82DD-2145-47C7-ABED-779C4741FC2B}" dt="2024-12-08T05:35:15.579" v="6506" actId="21"/>
          <ac:spMkLst>
            <pc:docMk/>
            <pc:sldMk cId="2825577409" sldId="291"/>
            <ac:spMk id="7" creationId="{1EC932C1-E816-B257-17D1-9F1B8A99B333}"/>
          </ac:spMkLst>
        </pc:spChg>
        <pc:spChg chg="add del mod ord">
          <ac:chgData name="Hugh McDougall" userId="d66e99e6-6bce-4a8a-a0c6-daa8f7a2186b" providerId="ADAL" clId="{50AE82DD-2145-47C7-ABED-779C4741FC2B}" dt="2024-12-08T05:28:13.806" v="6055" actId="20577"/>
          <ac:spMkLst>
            <pc:docMk/>
            <pc:sldMk cId="2825577409" sldId="291"/>
            <ac:spMk id="11" creationId="{FC48AD8C-E5CD-3B76-6949-E314C421B79B}"/>
          </ac:spMkLst>
        </pc:spChg>
        <pc:spChg chg="add del mod">
          <ac:chgData name="Hugh McDougall" userId="d66e99e6-6bce-4a8a-a0c6-daa8f7a2186b" providerId="ADAL" clId="{50AE82DD-2145-47C7-ABED-779C4741FC2B}" dt="2024-12-08T05:32:10.486" v="6323" actId="478"/>
          <ac:spMkLst>
            <pc:docMk/>
            <pc:sldMk cId="2825577409" sldId="291"/>
            <ac:spMk id="19" creationId="{7615D754-018B-AB02-3B3D-86AB90FC2742}"/>
          </ac:spMkLst>
        </pc:spChg>
        <pc:spChg chg="add del mod ord">
          <ac:chgData name="Hugh McDougall" userId="d66e99e6-6bce-4a8a-a0c6-daa8f7a2186b" providerId="ADAL" clId="{50AE82DD-2145-47C7-ABED-779C4741FC2B}" dt="2024-12-08T09:43:04.521" v="15759" actId="167"/>
          <ac:spMkLst>
            <pc:docMk/>
            <pc:sldMk cId="2825577409" sldId="291"/>
            <ac:spMk id="22" creationId="{2FC30B6B-4715-2B0F-9C9D-C0395138DA60}"/>
          </ac:spMkLst>
        </pc:spChg>
        <pc:grpChg chg="add del mod">
          <ac:chgData name="Hugh McDougall" userId="d66e99e6-6bce-4a8a-a0c6-daa8f7a2186b" providerId="ADAL" clId="{50AE82DD-2145-47C7-ABED-779C4741FC2B}" dt="2024-12-08T05:32:29.508" v="6334" actId="165"/>
          <ac:grpSpMkLst>
            <pc:docMk/>
            <pc:sldMk cId="2825577409" sldId="291"/>
            <ac:grpSpMk id="2" creationId="{49160366-7CDE-A1DC-332C-4B4315092858}"/>
          </ac:grpSpMkLst>
        </pc:grpChg>
        <pc:picChg chg="add mod ord topLvl">
          <ac:chgData name="Hugh McDougall" userId="d66e99e6-6bce-4a8a-a0c6-daa8f7a2186b" providerId="ADAL" clId="{50AE82DD-2145-47C7-ABED-779C4741FC2B}" dt="2024-12-08T09:43:14.444" v="15761" actId="14861"/>
          <ac:picMkLst>
            <pc:docMk/>
            <pc:sldMk cId="2825577409" sldId="291"/>
            <ac:picMk id="20" creationId="{73077758-6177-71DE-7A15-783777542C9F}"/>
          </ac:picMkLst>
        </pc:picChg>
        <pc:picChg chg="add mod topLvl modCrop">
          <ac:chgData name="Hugh McDougall" userId="d66e99e6-6bce-4a8a-a0c6-daa8f7a2186b" providerId="ADAL" clId="{50AE82DD-2145-47C7-ABED-779C4741FC2B}" dt="2024-12-08T09:43:14.444" v="15761" actId="14861"/>
          <ac:picMkLst>
            <pc:docMk/>
            <pc:sldMk cId="2825577409" sldId="291"/>
            <ac:picMk id="23" creationId="{A248F79C-C0F6-BF2F-F0ED-731C43CAFBBE}"/>
          </ac:picMkLst>
        </pc:picChg>
      </pc:sldChg>
      <pc:sldChg chg="addSp delSp modSp new mod modAnim">
        <pc:chgData name="Hugh McDougall" userId="d66e99e6-6bce-4a8a-a0c6-daa8f7a2186b" providerId="ADAL" clId="{50AE82DD-2145-47C7-ABED-779C4741FC2B}" dt="2024-12-08T15:44:09.433" v="16200" actId="166"/>
        <pc:sldMkLst>
          <pc:docMk/>
          <pc:sldMk cId="218843012" sldId="292"/>
        </pc:sldMkLst>
        <pc:spChg chg="mod">
          <ac:chgData name="Hugh McDougall" userId="d66e99e6-6bce-4a8a-a0c6-daa8f7a2186b" providerId="ADAL" clId="{50AE82DD-2145-47C7-ABED-779C4741FC2B}" dt="2024-12-08T08:48:59.776" v="12640" actId="1076"/>
          <ac:spMkLst>
            <pc:docMk/>
            <pc:sldMk cId="218843012" sldId="292"/>
            <ac:spMk id="2" creationId="{166B0041-CDC2-9B06-ADC8-CC0B2B192E9E}"/>
          </ac:spMkLst>
        </pc:spChg>
        <pc:spChg chg="add del mod">
          <ac:chgData name="Hugh McDougall" userId="d66e99e6-6bce-4a8a-a0c6-daa8f7a2186b" providerId="ADAL" clId="{50AE82DD-2145-47C7-ABED-779C4741FC2B}" dt="2024-12-08T05:00:49.802" v="5033"/>
          <ac:spMkLst>
            <pc:docMk/>
            <pc:sldMk cId="218843012" sldId="292"/>
            <ac:spMk id="3" creationId="{A9FB72D3-5327-7D50-DE45-E89BD76B6CBF}"/>
          </ac:spMkLst>
        </pc:spChg>
        <pc:spChg chg="add mod">
          <ac:chgData name="Hugh McDougall" userId="d66e99e6-6bce-4a8a-a0c6-daa8f7a2186b" providerId="ADAL" clId="{50AE82DD-2145-47C7-ABED-779C4741FC2B}" dt="2024-12-08T05:24:58.480" v="5869" actId="1076"/>
          <ac:spMkLst>
            <pc:docMk/>
            <pc:sldMk cId="218843012" sldId="292"/>
            <ac:spMk id="23" creationId="{6C57356B-D239-40F2-64A8-07E851A299B5}"/>
          </ac:spMkLst>
        </pc:spChg>
        <pc:spChg chg="add mod">
          <ac:chgData name="Hugh McDougall" userId="d66e99e6-6bce-4a8a-a0c6-daa8f7a2186b" providerId="ADAL" clId="{50AE82DD-2145-47C7-ABED-779C4741FC2B}" dt="2024-12-08T15:41:51.462" v="16154" actId="115"/>
          <ac:spMkLst>
            <pc:docMk/>
            <pc:sldMk cId="218843012" sldId="292"/>
            <ac:spMk id="24" creationId="{4758C3A7-35F5-2611-DFF9-1A09F6097088}"/>
          </ac:spMkLst>
        </pc:spChg>
        <pc:spChg chg="add mod topLvl">
          <ac:chgData name="Hugh McDougall" userId="d66e99e6-6bce-4a8a-a0c6-daa8f7a2186b" providerId="ADAL" clId="{50AE82DD-2145-47C7-ABED-779C4741FC2B}" dt="2024-12-08T08:43:58.906" v="12496" actId="122"/>
          <ac:spMkLst>
            <pc:docMk/>
            <pc:sldMk cId="218843012" sldId="292"/>
            <ac:spMk id="25" creationId="{722D54AF-0C94-ABD8-D25F-1A9C7EBB02E6}"/>
          </ac:spMkLst>
        </pc:spChg>
        <pc:spChg chg="add mod ord topLvl">
          <ac:chgData name="Hugh McDougall" userId="d66e99e6-6bce-4a8a-a0c6-daa8f7a2186b" providerId="ADAL" clId="{50AE82DD-2145-47C7-ABED-779C4741FC2B}" dt="2024-12-08T08:48:57.210" v="12638" actId="207"/>
          <ac:spMkLst>
            <pc:docMk/>
            <pc:sldMk cId="218843012" sldId="292"/>
            <ac:spMk id="26" creationId="{B551DC63-3949-AD5D-DFB8-3918646D9B22}"/>
          </ac:spMkLst>
        </pc:spChg>
        <pc:spChg chg="add mod ord">
          <ac:chgData name="Hugh McDougall" userId="d66e99e6-6bce-4a8a-a0c6-daa8f7a2186b" providerId="ADAL" clId="{50AE82DD-2145-47C7-ABED-779C4741FC2B}" dt="2024-12-08T15:44:09.433" v="16200" actId="166"/>
          <ac:spMkLst>
            <pc:docMk/>
            <pc:sldMk cId="218843012" sldId="292"/>
            <ac:spMk id="28" creationId="{8C8DDF2E-3DCA-DBEB-4F73-98A90812D6B8}"/>
          </ac:spMkLst>
        </pc:spChg>
        <pc:spChg chg="add mod ord">
          <ac:chgData name="Hugh McDougall" userId="d66e99e6-6bce-4a8a-a0c6-daa8f7a2186b" providerId="ADAL" clId="{50AE82DD-2145-47C7-ABED-779C4741FC2B}" dt="2024-12-08T15:44:09.433" v="16200" actId="166"/>
          <ac:spMkLst>
            <pc:docMk/>
            <pc:sldMk cId="218843012" sldId="292"/>
            <ac:spMk id="29" creationId="{3B30D394-4576-BD8A-C107-35E015579068}"/>
          </ac:spMkLst>
        </pc:spChg>
        <pc:spChg chg="add mod ord">
          <ac:chgData name="Hugh McDougall" userId="d66e99e6-6bce-4a8a-a0c6-daa8f7a2186b" providerId="ADAL" clId="{50AE82DD-2145-47C7-ABED-779C4741FC2B}" dt="2024-12-08T08:49:02.864" v="12643" actId="1036"/>
          <ac:spMkLst>
            <pc:docMk/>
            <pc:sldMk cId="218843012" sldId="292"/>
            <ac:spMk id="30" creationId="{6E891B92-2433-0496-1640-540E811A0865}"/>
          </ac:spMkLst>
        </pc:spChg>
        <pc:spChg chg="add mod ord">
          <ac:chgData name="Hugh McDougall" userId="d66e99e6-6bce-4a8a-a0c6-daa8f7a2186b" providerId="ADAL" clId="{50AE82DD-2145-47C7-ABED-779C4741FC2B}" dt="2024-12-08T08:49:06.349" v="12644" actId="1036"/>
          <ac:spMkLst>
            <pc:docMk/>
            <pc:sldMk cId="218843012" sldId="292"/>
            <ac:spMk id="31" creationId="{BB77A5DC-0A03-08F6-E39A-971D85BF0D20}"/>
          </ac:spMkLst>
        </pc:spChg>
        <pc:spChg chg="add mod ord">
          <ac:chgData name="Hugh McDougall" userId="d66e99e6-6bce-4a8a-a0c6-daa8f7a2186b" providerId="ADAL" clId="{50AE82DD-2145-47C7-ABED-779C4741FC2B}" dt="2024-12-08T08:48:57.210" v="12638" actId="207"/>
          <ac:spMkLst>
            <pc:docMk/>
            <pc:sldMk cId="218843012" sldId="292"/>
            <ac:spMk id="32" creationId="{38AAD4A4-85CC-2157-9059-C5180DC1FC90}"/>
          </ac:spMkLst>
        </pc:spChg>
        <pc:spChg chg="add del mod ord">
          <ac:chgData name="Hugh McDougall" userId="d66e99e6-6bce-4a8a-a0c6-daa8f7a2186b" providerId="ADAL" clId="{50AE82DD-2145-47C7-ABED-779C4741FC2B}" dt="2024-12-08T15:43:56.484" v="16197" actId="478"/>
          <ac:spMkLst>
            <pc:docMk/>
            <pc:sldMk cId="218843012" sldId="292"/>
            <ac:spMk id="33" creationId="{1E150DE4-7899-C4F5-20AE-937953527589}"/>
          </ac:spMkLst>
        </pc:spChg>
        <pc:grpChg chg="add del mod">
          <ac:chgData name="Hugh McDougall" userId="d66e99e6-6bce-4a8a-a0c6-daa8f7a2186b" providerId="ADAL" clId="{50AE82DD-2145-47C7-ABED-779C4741FC2B}" dt="2024-12-08T05:00:48.421" v="5032" actId="478"/>
          <ac:grpSpMkLst>
            <pc:docMk/>
            <pc:sldMk cId="218843012" sldId="292"/>
            <ac:grpSpMk id="6" creationId="{D072567D-1075-4EBB-AD05-E4E2EE3E7E07}"/>
          </ac:grpSpMkLst>
        </pc:grpChg>
        <pc:grpChg chg="add del mod">
          <ac:chgData name="Hugh McDougall" userId="d66e99e6-6bce-4a8a-a0c6-daa8f7a2186b" providerId="ADAL" clId="{50AE82DD-2145-47C7-ABED-779C4741FC2B}" dt="2024-12-08T05:25:57.798" v="5984" actId="165"/>
          <ac:grpSpMkLst>
            <pc:docMk/>
            <pc:sldMk cId="218843012" sldId="292"/>
            <ac:grpSpMk id="27" creationId="{A2E96CE1-6D24-B682-5258-18FAB45122BA}"/>
          </ac:grpSpMkLst>
        </pc:grpChg>
        <pc:picChg chg="add mod ord modCrop">
          <ac:chgData name="Hugh McDougall" userId="d66e99e6-6bce-4a8a-a0c6-daa8f7a2186b" providerId="ADAL" clId="{50AE82DD-2145-47C7-ABED-779C4741FC2B}" dt="2024-12-08T15:42:29.773" v="16171" actId="170"/>
          <ac:picMkLst>
            <pc:docMk/>
            <pc:sldMk cId="218843012" sldId="292"/>
            <ac:picMk id="3" creationId="{AFEE8738-A077-8BCE-3DD3-F690D278BFE3}"/>
          </ac:picMkLst>
        </pc:picChg>
        <pc:picChg chg="add mod">
          <ac:chgData name="Hugh McDougall" userId="d66e99e6-6bce-4a8a-a0c6-daa8f7a2186b" providerId="ADAL" clId="{50AE82DD-2145-47C7-ABED-779C4741FC2B}" dt="2024-12-08T05:00:17.584" v="5025"/>
          <ac:picMkLst>
            <pc:docMk/>
            <pc:sldMk cId="218843012" sldId="292"/>
            <ac:picMk id="8" creationId="{6BCFE76E-D7E3-A3DF-909C-B33BC66CE3DA}"/>
          </ac:picMkLst>
        </pc:picChg>
        <pc:picChg chg="add mod">
          <ac:chgData name="Hugh McDougall" userId="d66e99e6-6bce-4a8a-a0c6-daa8f7a2186b" providerId="ADAL" clId="{50AE82DD-2145-47C7-ABED-779C4741FC2B}" dt="2024-12-08T05:00:16.676" v="5024"/>
          <ac:picMkLst>
            <pc:docMk/>
            <pc:sldMk cId="218843012" sldId="292"/>
            <ac:picMk id="10" creationId="{617B09CC-FEB2-F0F4-0516-14FECBC54782}"/>
          </ac:picMkLst>
        </pc:picChg>
        <pc:picChg chg="add mod">
          <ac:chgData name="Hugh McDougall" userId="d66e99e6-6bce-4a8a-a0c6-daa8f7a2186b" providerId="ADAL" clId="{50AE82DD-2145-47C7-ABED-779C4741FC2B}" dt="2024-12-08T05:00:22.242" v="5027"/>
          <ac:picMkLst>
            <pc:docMk/>
            <pc:sldMk cId="218843012" sldId="292"/>
            <ac:picMk id="12" creationId="{C78E5926-73D8-6727-E442-155EC9507A73}"/>
          </ac:picMkLst>
        </pc:picChg>
        <pc:picChg chg="add mod">
          <ac:chgData name="Hugh McDougall" userId="d66e99e6-6bce-4a8a-a0c6-daa8f7a2186b" providerId="ADAL" clId="{50AE82DD-2145-47C7-ABED-779C4741FC2B}" dt="2024-12-08T05:00:21.573" v="5026"/>
          <ac:picMkLst>
            <pc:docMk/>
            <pc:sldMk cId="218843012" sldId="292"/>
            <ac:picMk id="14" creationId="{395FA40A-98D8-B273-777A-2AAA4089FC3D}"/>
          </ac:picMkLst>
        </pc:picChg>
        <pc:picChg chg="add mod">
          <ac:chgData name="Hugh McDougall" userId="d66e99e6-6bce-4a8a-a0c6-daa8f7a2186b" providerId="ADAL" clId="{50AE82DD-2145-47C7-ABED-779C4741FC2B}" dt="2024-12-08T05:00:46.747" v="5031"/>
          <ac:picMkLst>
            <pc:docMk/>
            <pc:sldMk cId="218843012" sldId="292"/>
            <ac:picMk id="16" creationId="{EA9366A3-D376-3CC8-B08A-DAFCB2799AE7}"/>
          </ac:picMkLst>
        </pc:picChg>
        <pc:picChg chg="add mod">
          <ac:chgData name="Hugh McDougall" userId="d66e99e6-6bce-4a8a-a0c6-daa8f7a2186b" providerId="ADAL" clId="{50AE82DD-2145-47C7-ABED-779C4741FC2B}" dt="2024-12-08T05:00:46.433" v="5030" actId="1076"/>
          <ac:picMkLst>
            <pc:docMk/>
            <pc:sldMk cId="218843012" sldId="292"/>
            <ac:picMk id="18" creationId="{45DFCA10-9647-2C43-D2D3-89009EBBDE0E}"/>
          </ac:picMkLst>
        </pc:picChg>
        <pc:picChg chg="add mod modCrop">
          <ac:chgData name="Hugh McDougall" userId="d66e99e6-6bce-4a8a-a0c6-daa8f7a2186b" providerId="ADAL" clId="{50AE82DD-2145-47C7-ABED-779C4741FC2B}" dt="2024-12-08T05:24:19.099" v="5782" actId="207"/>
          <ac:picMkLst>
            <pc:docMk/>
            <pc:sldMk cId="218843012" sldId="292"/>
            <ac:picMk id="20" creationId="{608E5866-9F8E-CEBB-1FCA-AE201887BA65}"/>
          </ac:picMkLst>
        </pc:picChg>
        <pc:picChg chg="add mod ord modCrop">
          <ac:chgData name="Hugh McDougall" userId="d66e99e6-6bce-4a8a-a0c6-daa8f7a2186b" providerId="ADAL" clId="{50AE82DD-2145-47C7-ABED-779C4741FC2B}" dt="2024-12-08T15:44:09.433" v="16200" actId="166"/>
          <ac:picMkLst>
            <pc:docMk/>
            <pc:sldMk cId="218843012" sldId="292"/>
            <ac:picMk id="22" creationId="{165B4BCC-2C26-A8F5-1AF7-1CFFFC93CAD0}"/>
          </ac:picMkLst>
        </pc:picChg>
      </pc:sldChg>
      <pc:sldChg chg="addSp modSp new del mod">
        <pc:chgData name="Hugh McDougall" userId="d66e99e6-6bce-4a8a-a0c6-daa8f7a2186b" providerId="ADAL" clId="{50AE82DD-2145-47C7-ABED-779C4741FC2B}" dt="2024-11-06T02:12:35.431" v="568" actId="47"/>
        <pc:sldMkLst>
          <pc:docMk/>
          <pc:sldMk cId="933025793" sldId="292"/>
        </pc:sldMkLst>
      </pc:sldChg>
      <pc:sldChg chg="addSp delSp modSp new mod">
        <pc:chgData name="Hugh McDougall" userId="d66e99e6-6bce-4a8a-a0c6-daa8f7a2186b" providerId="ADAL" clId="{50AE82DD-2145-47C7-ABED-779C4741FC2B}" dt="2024-12-09T02:24:38.463" v="16735" actId="1076"/>
        <pc:sldMkLst>
          <pc:docMk/>
          <pc:sldMk cId="2061804399" sldId="293"/>
        </pc:sldMkLst>
        <pc:spChg chg="mod">
          <ac:chgData name="Hugh McDougall" userId="d66e99e6-6bce-4a8a-a0c6-daa8f7a2186b" providerId="ADAL" clId="{50AE82DD-2145-47C7-ABED-779C4741FC2B}" dt="2024-12-08T10:02:02.486" v="16119" actId="20577"/>
          <ac:spMkLst>
            <pc:docMk/>
            <pc:sldMk cId="2061804399" sldId="293"/>
            <ac:spMk id="2" creationId="{2E992A76-55CE-602A-B8FF-166E5A5A7CD8}"/>
          </ac:spMkLst>
        </pc:spChg>
        <pc:spChg chg="add mod ord">
          <ac:chgData name="Hugh McDougall" userId="d66e99e6-6bce-4a8a-a0c6-daa8f7a2186b" providerId="ADAL" clId="{50AE82DD-2145-47C7-ABED-779C4741FC2B}" dt="2024-12-08T09:46:45.189" v="15798" actId="167"/>
          <ac:spMkLst>
            <pc:docMk/>
            <pc:sldMk cId="2061804399" sldId="293"/>
            <ac:spMk id="4" creationId="{19612F06-7753-CA87-AEC5-02D1ABBC72E2}"/>
          </ac:spMkLst>
        </pc:spChg>
        <pc:spChg chg="add mod topLvl">
          <ac:chgData name="Hugh McDougall" userId="d66e99e6-6bce-4a8a-a0c6-daa8f7a2186b" providerId="ADAL" clId="{50AE82DD-2145-47C7-ABED-779C4741FC2B}" dt="2024-12-08T09:46:29.575" v="15792" actId="165"/>
          <ac:spMkLst>
            <pc:docMk/>
            <pc:sldMk cId="2061804399" sldId="293"/>
            <ac:spMk id="25" creationId="{36ABEE8E-9430-9F9D-CCA9-BB1172FD2568}"/>
          </ac:spMkLst>
        </pc:spChg>
        <pc:spChg chg="add del mod">
          <ac:chgData name="Hugh McDougall" userId="d66e99e6-6bce-4a8a-a0c6-daa8f7a2186b" providerId="ADAL" clId="{50AE82DD-2145-47C7-ABED-779C4741FC2B}" dt="2024-12-08T08:25:19.145" v="12154" actId="478"/>
          <ac:spMkLst>
            <pc:docMk/>
            <pc:sldMk cId="2061804399" sldId="293"/>
            <ac:spMk id="26" creationId="{B33DD5DC-BAE8-E857-59C0-032C22BD8E24}"/>
          </ac:spMkLst>
        </pc:spChg>
        <pc:spChg chg="add mod topLvl">
          <ac:chgData name="Hugh McDougall" userId="d66e99e6-6bce-4a8a-a0c6-daa8f7a2186b" providerId="ADAL" clId="{50AE82DD-2145-47C7-ABED-779C4741FC2B}" dt="2024-12-08T09:46:29.575" v="15792" actId="165"/>
          <ac:spMkLst>
            <pc:docMk/>
            <pc:sldMk cId="2061804399" sldId="293"/>
            <ac:spMk id="27" creationId="{17333C82-352C-10C7-74B2-1B9C446C1A9E}"/>
          </ac:spMkLst>
        </pc:spChg>
        <pc:grpChg chg="add del mod">
          <ac:chgData name="Hugh McDougall" userId="d66e99e6-6bce-4a8a-a0c6-daa8f7a2186b" providerId="ADAL" clId="{50AE82DD-2145-47C7-ABED-779C4741FC2B}" dt="2024-12-09T02:24:38.463" v="16735" actId="1076"/>
          <ac:grpSpMkLst>
            <pc:docMk/>
            <pc:sldMk cId="2061804399" sldId="293"/>
            <ac:grpSpMk id="3" creationId="{25F2EC5A-DCBD-9EFA-0C90-C04BB18DD5A6}"/>
          </ac:grpSpMkLst>
        </pc:grpChg>
        <pc:grpChg chg="add mod topLvl">
          <ac:chgData name="Hugh McDougall" userId="d66e99e6-6bce-4a8a-a0c6-daa8f7a2186b" providerId="ADAL" clId="{50AE82DD-2145-47C7-ABED-779C4741FC2B}" dt="2024-12-08T09:46:29.575" v="15792" actId="165"/>
          <ac:grpSpMkLst>
            <pc:docMk/>
            <pc:sldMk cId="2061804399" sldId="293"/>
            <ac:grpSpMk id="22" creationId="{DFE58B16-51A0-7101-A980-0FC7155A8BA0}"/>
          </ac:grpSpMkLst>
        </pc:grpChg>
        <pc:picChg chg="add mod">
          <ac:chgData name="Hugh McDougall" userId="d66e99e6-6bce-4a8a-a0c6-daa8f7a2186b" providerId="ADAL" clId="{50AE82DD-2145-47C7-ABED-779C4741FC2B}" dt="2024-12-08T09:46:29.575" v="15792" actId="165"/>
          <ac:picMkLst>
            <pc:docMk/>
            <pc:sldMk cId="2061804399" sldId="293"/>
            <ac:picMk id="7" creationId="{901123C8-0710-D45B-997A-80A6C96AE699}"/>
          </ac:picMkLst>
        </pc:picChg>
        <pc:picChg chg="add mod">
          <ac:chgData name="Hugh McDougall" userId="d66e99e6-6bce-4a8a-a0c6-daa8f7a2186b" providerId="ADAL" clId="{50AE82DD-2145-47C7-ABED-779C4741FC2B}" dt="2024-12-08T09:46:29.575" v="15792" actId="165"/>
          <ac:picMkLst>
            <pc:docMk/>
            <pc:sldMk cId="2061804399" sldId="293"/>
            <ac:picMk id="9" creationId="{9CA6DA97-3653-AE12-41D5-10C7C9BEE9B2}"/>
          </ac:picMkLst>
        </pc:picChg>
        <pc:picChg chg="add del mod">
          <ac:chgData name="Hugh McDougall" userId="d66e99e6-6bce-4a8a-a0c6-daa8f7a2186b" providerId="ADAL" clId="{50AE82DD-2145-47C7-ABED-779C4741FC2B}" dt="2024-12-08T08:25:15.141" v="12151" actId="478"/>
          <ac:picMkLst>
            <pc:docMk/>
            <pc:sldMk cId="2061804399" sldId="293"/>
            <ac:picMk id="21" creationId="{B958F37B-BB25-79DF-1C9A-EB73B154606B}"/>
          </ac:picMkLst>
        </pc:picChg>
        <pc:picChg chg="add mod topLvl">
          <ac:chgData name="Hugh McDougall" userId="d66e99e6-6bce-4a8a-a0c6-daa8f7a2186b" providerId="ADAL" clId="{50AE82DD-2145-47C7-ABED-779C4741FC2B}" dt="2024-12-08T09:46:29.575" v="15792" actId="165"/>
          <ac:picMkLst>
            <pc:docMk/>
            <pc:sldMk cId="2061804399" sldId="293"/>
            <ac:picMk id="24" creationId="{5165B499-56ED-685F-6219-95F45B7E74EF}"/>
          </ac:picMkLst>
        </pc:picChg>
      </pc:sldChg>
      <pc:sldChg chg="modSp new del mod">
        <pc:chgData name="Hugh McDougall" userId="d66e99e6-6bce-4a8a-a0c6-daa8f7a2186b" providerId="ADAL" clId="{50AE82DD-2145-47C7-ABED-779C4741FC2B}" dt="2024-11-08T05:03:09.563" v="1545" actId="2696"/>
        <pc:sldMkLst>
          <pc:docMk/>
          <pc:sldMk cId="631364432" sldId="294"/>
        </pc:sldMkLst>
      </pc:sldChg>
      <pc:sldChg chg="modSp add del mod">
        <pc:chgData name="Hugh McDougall" userId="d66e99e6-6bce-4a8a-a0c6-daa8f7a2186b" providerId="ADAL" clId="{50AE82DD-2145-47C7-ABED-779C4741FC2B}" dt="2024-12-08T06:11:20.253" v="7864" actId="2696"/>
        <pc:sldMkLst>
          <pc:docMk/>
          <pc:sldMk cId="1469185011" sldId="294"/>
        </pc:sldMkLst>
        <pc:spChg chg="mod">
          <ac:chgData name="Hugh McDougall" userId="d66e99e6-6bce-4a8a-a0c6-daa8f7a2186b" providerId="ADAL" clId="{50AE82DD-2145-47C7-ABED-779C4741FC2B}" dt="2024-12-08T06:11:16.396" v="7863" actId="20577"/>
          <ac:spMkLst>
            <pc:docMk/>
            <pc:sldMk cId="1469185011" sldId="294"/>
            <ac:spMk id="2" creationId="{2793F1F5-D092-81C8-4D14-DBF31F1B0FB7}"/>
          </ac:spMkLst>
        </pc:spChg>
      </pc:sldChg>
      <pc:sldChg chg="modSp new del mod">
        <pc:chgData name="Hugh McDougall" userId="d66e99e6-6bce-4a8a-a0c6-daa8f7a2186b" providerId="ADAL" clId="{50AE82DD-2145-47C7-ABED-779C4741FC2B}" dt="2024-11-08T05:09:53.029" v="1933" actId="47"/>
        <pc:sldMkLst>
          <pc:docMk/>
          <pc:sldMk cId="1599519239" sldId="295"/>
        </pc:sldMkLst>
      </pc:sldChg>
      <pc:sldChg chg="add del">
        <pc:chgData name="Hugh McDougall" userId="d66e99e6-6bce-4a8a-a0c6-daa8f7a2186b" providerId="ADAL" clId="{50AE82DD-2145-47C7-ABED-779C4741FC2B}" dt="2024-12-08T07:37:59.783" v="11293" actId="2696"/>
        <pc:sldMkLst>
          <pc:docMk/>
          <pc:sldMk cId="2749486891" sldId="295"/>
        </pc:sldMkLst>
      </pc:sldChg>
      <pc:sldChg chg="modSp add del mod">
        <pc:chgData name="Hugh McDougall" userId="d66e99e6-6bce-4a8a-a0c6-daa8f7a2186b" providerId="ADAL" clId="{50AE82DD-2145-47C7-ABED-779C4741FC2B}" dt="2024-11-08T05:10:34.588" v="1950" actId="47"/>
        <pc:sldMkLst>
          <pc:docMk/>
          <pc:sldMk cId="3776419763" sldId="296"/>
        </pc:sldMkLst>
      </pc:sldChg>
      <pc:sldChg chg="modSp add del mod">
        <pc:chgData name="Hugh McDougall" userId="d66e99e6-6bce-4a8a-a0c6-daa8f7a2186b" providerId="ADAL" clId="{50AE82DD-2145-47C7-ABED-779C4741FC2B}" dt="2024-11-08T05:10:18.054" v="1948" actId="47"/>
        <pc:sldMkLst>
          <pc:docMk/>
          <pc:sldMk cId="2248136536" sldId="297"/>
        </pc:sldMkLst>
      </pc:sldChg>
      <pc:sldChg chg="modSp new del mod">
        <pc:chgData name="Hugh McDougall" userId="d66e99e6-6bce-4a8a-a0c6-daa8f7a2186b" providerId="ADAL" clId="{50AE82DD-2145-47C7-ABED-779C4741FC2B}" dt="2024-12-08T06:11:26.996" v="7865" actId="47"/>
        <pc:sldMkLst>
          <pc:docMk/>
          <pc:sldMk cId="2078326438" sldId="298"/>
        </pc:sldMkLst>
      </pc:sldChg>
      <pc:sldChg chg="addSp delSp modSp new del mod">
        <pc:chgData name="Hugh McDougall" userId="d66e99e6-6bce-4a8a-a0c6-daa8f7a2186b" providerId="ADAL" clId="{50AE82DD-2145-47C7-ABED-779C4741FC2B}" dt="2024-12-08T05:20:54.014" v="5694" actId="2696"/>
        <pc:sldMkLst>
          <pc:docMk/>
          <pc:sldMk cId="872312863" sldId="299"/>
        </pc:sldMkLst>
      </pc:sldChg>
      <pc:sldChg chg="addSp delSp modSp new del mod ord modClrScheme chgLayout">
        <pc:chgData name="Hugh McDougall" userId="d66e99e6-6bce-4a8a-a0c6-daa8f7a2186b" providerId="ADAL" clId="{50AE82DD-2145-47C7-ABED-779C4741FC2B}" dt="2024-12-08T04:44:52.924" v="4338" actId="2696"/>
        <pc:sldMkLst>
          <pc:docMk/>
          <pc:sldMk cId="366831226" sldId="300"/>
        </pc:sldMkLst>
        <pc:spChg chg="mod ord">
          <ac:chgData name="Hugh McDougall" userId="d66e99e6-6bce-4a8a-a0c6-daa8f7a2186b" providerId="ADAL" clId="{50AE82DD-2145-47C7-ABED-779C4741FC2B}" dt="2024-12-08T04:37:06.372" v="4162" actId="20577"/>
          <ac:spMkLst>
            <pc:docMk/>
            <pc:sldMk cId="366831226" sldId="300"/>
            <ac:spMk id="2" creationId="{FB63ADF6-60C8-443A-84A4-0DFF3323DF92}"/>
          </ac:spMkLst>
        </pc:spChg>
        <pc:spChg chg="add mod ord">
          <ac:chgData name="Hugh McDougall" userId="d66e99e6-6bce-4a8a-a0c6-daa8f7a2186b" providerId="ADAL" clId="{50AE82DD-2145-47C7-ABED-779C4741FC2B}" dt="2024-12-08T04:38:48.785" v="4240" actId="20577"/>
          <ac:spMkLst>
            <pc:docMk/>
            <pc:sldMk cId="366831226" sldId="300"/>
            <ac:spMk id="4" creationId="{380CF75F-291E-D82B-539D-799A1E6728E6}"/>
          </ac:spMkLst>
        </pc:spChg>
        <pc:spChg chg="add del mod ord">
          <ac:chgData name="Hugh McDougall" userId="d66e99e6-6bce-4a8a-a0c6-daa8f7a2186b" providerId="ADAL" clId="{50AE82DD-2145-47C7-ABED-779C4741FC2B}" dt="2024-12-08T04:34:43.981" v="4071"/>
          <ac:spMkLst>
            <pc:docMk/>
            <pc:sldMk cId="366831226" sldId="300"/>
            <ac:spMk id="5" creationId="{C8B12048-9FB0-0778-8469-F5A6783A8549}"/>
          </ac:spMkLst>
        </pc:spChg>
        <pc:spChg chg="add del mod">
          <ac:chgData name="Hugh McDougall" userId="d66e99e6-6bce-4a8a-a0c6-daa8f7a2186b" providerId="ADAL" clId="{50AE82DD-2145-47C7-ABED-779C4741FC2B}" dt="2024-12-08T04:35:19.231" v="4082" actId="47"/>
          <ac:spMkLst>
            <pc:docMk/>
            <pc:sldMk cId="366831226" sldId="300"/>
            <ac:spMk id="14" creationId="{C73773BC-9513-F341-D1AD-36D2304372F8}"/>
          </ac:spMkLst>
        </pc:spChg>
        <pc:spChg chg="add">
          <ac:chgData name="Hugh McDougall" userId="d66e99e6-6bce-4a8a-a0c6-daa8f7a2186b" providerId="ADAL" clId="{50AE82DD-2145-47C7-ABED-779C4741FC2B}" dt="2024-12-08T04:35:07.486" v="4073"/>
          <ac:spMkLst>
            <pc:docMk/>
            <pc:sldMk cId="366831226" sldId="300"/>
            <ac:spMk id="15" creationId="{F561672F-ADBF-6C29-BDFA-6B34E6DB7650}"/>
          </ac:spMkLst>
        </pc:spChg>
        <pc:spChg chg="add">
          <ac:chgData name="Hugh McDougall" userId="d66e99e6-6bce-4a8a-a0c6-daa8f7a2186b" providerId="ADAL" clId="{50AE82DD-2145-47C7-ABED-779C4741FC2B}" dt="2024-12-08T04:35:09.197" v="4075"/>
          <ac:spMkLst>
            <pc:docMk/>
            <pc:sldMk cId="366831226" sldId="300"/>
            <ac:spMk id="16" creationId="{572732CC-4DBC-77AB-DDDE-B9714AD94052}"/>
          </ac:spMkLst>
        </pc:spChg>
        <pc:spChg chg="add">
          <ac:chgData name="Hugh McDougall" userId="d66e99e6-6bce-4a8a-a0c6-daa8f7a2186b" providerId="ADAL" clId="{50AE82DD-2145-47C7-ABED-779C4741FC2B}" dt="2024-12-08T04:35:11.645" v="4076"/>
          <ac:spMkLst>
            <pc:docMk/>
            <pc:sldMk cId="366831226" sldId="300"/>
            <ac:spMk id="17" creationId="{80185789-8246-AAD4-C711-9B51992FF8AD}"/>
          </ac:spMkLst>
        </pc:spChg>
        <pc:spChg chg="add mod">
          <ac:chgData name="Hugh McDougall" userId="d66e99e6-6bce-4a8a-a0c6-daa8f7a2186b" providerId="ADAL" clId="{50AE82DD-2145-47C7-ABED-779C4741FC2B}" dt="2024-12-08T04:35:18.211" v="4081" actId="368"/>
          <ac:spMkLst>
            <pc:docMk/>
            <pc:sldMk cId="366831226" sldId="300"/>
            <ac:spMk id="18" creationId="{B0747D3E-F755-B70E-6B16-5C279AA585A8}"/>
          </ac:spMkLst>
        </pc:spChg>
        <pc:spChg chg="add mod">
          <ac:chgData name="Hugh McDougall" userId="d66e99e6-6bce-4a8a-a0c6-daa8f7a2186b" providerId="ADAL" clId="{50AE82DD-2145-47C7-ABED-779C4741FC2B}" dt="2024-12-08T04:36:17.747" v="4101" actId="113"/>
          <ac:spMkLst>
            <pc:docMk/>
            <pc:sldMk cId="366831226" sldId="300"/>
            <ac:spMk id="19" creationId="{EE7D66ED-E3BF-5C47-5D33-DAC75035A38A}"/>
          </ac:spMkLst>
        </pc:spChg>
        <pc:spChg chg="add mod">
          <ac:chgData name="Hugh McDougall" userId="d66e99e6-6bce-4a8a-a0c6-daa8f7a2186b" providerId="ADAL" clId="{50AE82DD-2145-47C7-ABED-779C4741FC2B}" dt="2024-12-08T04:36:31.958" v="4109" actId="1076"/>
          <ac:spMkLst>
            <pc:docMk/>
            <pc:sldMk cId="366831226" sldId="300"/>
            <ac:spMk id="20" creationId="{42D2C2B0-164F-B1E0-4738-D557E401C46A}"/>
          </ac:spMkLst>
        </pc:spChg>
        <pc:picChg chg="add mod">
          <ac:chgData name="Hugh McDougall" userId="d66e99e6-6bce-4a8a-a0c6-daa8f7a2186b" providerId="ADAL" clId="{50AE82DD-2145-47C7-ABED-779C4741FC2B}" dt="2024-12-08T04:34:19.970" v="4013"/>
          <ac:picMkLst>
            <pc:docMk/>
            <pc:sldMk cId="366831226" sldId="300"/>
            <ac:picMk id="7" creationId="{AAE68799-AD50-03F8-E797-8D2CB57FECDF}"/>
          </ac:picMkLst>
        </pc:picChg>
        <pc:picChg chg="add mod">
          <ac:chgData name="Hugh McDougall" userId="d66e99e6-6bce-4a8a-a0c6-daa8f7a2186b" providerId="ADAL" clId="{50AE82DD-2145-47C7-ABED-779C4741FC2B}" dt="2024-12-08T04:34:21.763" v="4015"/>
          <ac:picMkLst>
            <pc:docMk/>
            <pc:sldMk cId="366831226" sldId="300"/>
            <ac:picMk id="9" creationId="{ACFE9C92-EFD8-4D29-974D-8F1BD6CF357B}"/>
          </ac:picMkLst>
        </pc:picChg>
        <pc:picChg chg="add mod">
          <ac:chgData name="Hugh McDougall" userId="d66e99e6-6bce-4a8a-a0c6-daa8f7a2186b" providerId="ADAL" clId="{50AE82DD-2145-47C7-ABED-779C4741FC2B}" dt="2024-12-08T04:34:27.390" v="4017"/>
          <ac:picMkLst>
            <pc:docMk/>
            <pc:sldMk cId="366831226" sldId="300"/>
            <ac:picMk id="11" creationId="{0855CDD0-18C1-7416-0BCD-73DAFBADD985}"/>
          </ac:picMkLst>
        </pc:picChg>
        <pc:picChg chg="add mod">
          <ac:chgData name="Hugh McDougall" userId="d66e99e6-6bce-4a8a-a0c6-daa8f7a2186b" providerId="ADAL" clId="{50AE82DD-2145-47C7-ABED-779C4741FC2B}" dt="2024-12-08T04:36:28.723" v="4108" actId="14100"/>
          <ac:picMkLst>
            <pc:docMk/>
            <pc:sldMk cId="366831226" sldId="300"/>
            <ac:picMk id="13" creationId="{4241BB56-275D-F827-27E4-77687AB03DCB}"/>
          </ac:picMkLst>
        </pc:picChg>
      </pc:sldChg>
      <pc:sldChg chg="addSp delSp modSp new mod">
        <pc:chgData name="Hugh McDougall" userId="d66e99e6-6bce-4a8a-a0c6-daa8f7a2186b" providerId="ADAL" clId="{50AE82DD-2145-47C7-ABED-779C4741FC2B}" dt="2024-12-08T09:42:12.228" v="15755" actId="14861"/>
        <pc:sldMkLst>
          <pc:docMk/>
          <pc:sldMk cId="397285506" sldId="301"/>
        </pc:sldMkLst>
        <pc:spChg chg="del mod">
          <ac:chgData name="Hugh McDougall" userId="d66e99e6-6bce-4a8a-a0c6-daa8f7a2186b" providerId="ADAL" clId="{50AE82DD-2145-47C7-ABED-779C4741FC2B}" dt="2024-12-08T04:54:42.545" v="4815" actId="478"/>
          <ac:spMkLst>
            <pc:docMk/>
            <pc:sldMk cId="397285506" sldId="301"/>
            <ac:spMk id="2" creationId="{1A359F70-E05C-DAB0-B281-4FFE7B0664FC}"/>
          </ac:spMkLst>
        </pc:spChg>
        <pc:spChg chg="mod">
          <ac:chgData name="Hugh McDougall" userId="d66e99e6-6bce-4a8a-a0c6-daa8f7a2186b" providerId="ADAL" clId="{50AE82DD-2145-47C7-ABED-779C4741FC2B}" dt="2024-12-08T08:43:27.028" v="12482" actId="1076"/>
          <ac:spMkLst>
            <pc:docMk/>
            <pc:sldMk cId="397285506" sldId="301"/>
            <ac:spMk id="3" creationId="{9A950A2C-407D-1399-DC0A-8EB966BCD0B6}"/>
          </ac:spMkLst>
        </pc:spChg>
        <pc:spChg chg="add mod">
          <ac:chgData name="Hugh McDougall" userId="d66e99e6-6bce-4a8a-a0c6-daa8f7a2186b" providerId="ADAL" clId="{50AE82DD-2145-47C7-ABED-779C4741FC2B}" dt="2024-12-08T08:43:05.809" v="12472" actId="1076"/>
          <ac:spMkLst>
            <pc:docMk/>
            <pc:sldMk cId="397285506" sldId="301"/>
            <ac:spMk id="13" creationId="{9B281840-CE33-8073-1324-CAC112FBEF50}"/>
          </ac:spMkLst>
        </pc:spChg>
        <pc:spChg chg="add mod">
          <ac:chgData name="Hugh McDougall" userId="d66e99e6-6bce-4a8a-a0c6-daa8f7a2186b" providerId="ADAL" clId="{50AE82DD-2145-47C7-ABED-779C4741FC2B}" dt="2024-12-08T04:56:57.608" v="5021" actId="1076"/>
          <ac:spMkLst>
            <pc:docMk/>
            <pc:sldMk cId="397285506" sldId="301"/>
            <ac:spMk id="14" creationId="{B1C49939-21D5-790E-7C5D-01D4FF376447}"/>
          </ac:spMkLst>
        </pc:spChg>
        <pc:spChg chg="add del mod">
          <ac:chgData name="Hugh McDougall" userId="d66e99e6-6bce-4a8a-a0c6-daa8f7a2186b" providerId="ADAL" clId="{50AE82DD-2145-47C7-ABED-779C4741FC2B}" dt="2024-12-08T04:54:44.685" v="4816" actId="478"/>
          <ac:spMkLst>
            <pc:docMk/>
            <pc:sldMk cId="397285506" sldId="301"/>
            <ac:spMk id="16" creationId="{5C070792-EC9D-2991-BB55-C7C1C8339510}"/>
          </ac:spMkLst>
        </pc:spChg>
        <pc:spChg chg="add mod">
          <ac:chgData name="Hugh McDougall" userId="d66e99e6-6bce-4a8a-a0c6-daa8f7a2186b" providerId="ADAL" clId="{50AE82DD-2145-47C7-ABED-779C4741FC2B}" dt="2024-12-08T08:41:36.410" v="12405" actId="20577"/>
          <ac:spMkLst>
            <pc:docMk/>
            <pc:sldMk cId="397285506" sldId="301"/>
            <ac:spMk id="17" creationId="{D01C3B80-76C2-7D8D-059F-88F9BC0A1F2C}"/>
          </ac:spMkLst>
        </pc:spChg>
        <pc:spChg chg="add mod">
          <ac:chgData name="Hugh McDougall" userId="d66e99e6-6bce-4a8a-a0c6-daa8f7a2186b" providerId="ADAL" clId="{50AE82DD-2145-47C7-ABED-779C4741FC2B}" dt="2024-12-08T08:42:48.242" v="12469" actId="1076"/>
          <ac:spMkLst>
            <pc:docMk/>
            <pc:sldMk cId="397285506" sldId="301"/>
            <ac:spMk id="20" creationId="{8F5B1806-4617-CC21-F699-563E7E2B9B34}"/>
          </ac:spMkLst>
        </pc:spChg>
        <pc:spChg chg="add mod">
          <ac:chgData name="Hugh McDougall" userId="d66e99e6-6bce-4a8a-a0c6-daa8f7a2186b" providerId="ADAL" clId="{50AE82DD-2145-47C7-ABED-779C4741FC2B}" dt="2024-12-08T05:31:06.447" v="6306" actId="1076"/>
          <ac:spMkLst>
            <pc:docMk/>
            <pc:sldMk cId="397285506" sldId="301"/>
            <ac:spMk id="21" creationId="{846FCED8-EA78-9124-3831-8AD6E29A6FDD}"/>
          </ac:spMkLst>
        </pc:spChg>
        <pc:spChg chg="add mod">
          <ac:chgData name="Hugh McDougall" userId="d66e99e6-6bce-4a8a-a0c6-daa8f7a2186b" providerId="ADAL" clId="{50AE82DD-2145-47C7-ABED-779C4741FC2B}" dt="2024-12-08T05:31:13.398" v="6317" actId="1076"/>
          <ac:spMkLst>
            <pc:docMk/>
            <pc:sldMk cId="397285506" sldId="301"/>
            <ac:spMk id="22" creationId="{3D3F268B-7A45-23FC-EF06-4DF959E42851}"/>
          </ac:spMkLst>
        </pc:spChg>
        <pc:spChg chg="add mod ord">
          <ac:chgData name="Hugh McDougall" userId="d66e99e6-6bce-4a8a-a0c6-daa8f7a2186b" providerId="ADAL" clId="{50AE82DD-2145-47C7-ABED-779C4741FC2B}" dt="2024-12-08T08:49:10.816" v="12646" actId="207"/>
          <ac:spMkLst>
            <pc:docMk/>
            <pc:sldMk cId="397285506" sldId="301"/>
            <ac:spMk id="23" creationId="{E3A84D1F-489E-9688-813D-239ADC9860EB}"/>
          </ac:spMkLst>
        </pc:spChg>
        <pc:spChg chg="add del mod">
          <ac:chgData name="Hugh McDougall" userId="d66e99e6-6bce-4a8a-a0c6-daa8f7a2186b" providerId="ADAL" clId="{50AE82DD-2145-47C7-ABED-779C4741FC2B}" dt="2024-12-08T08:43:13.739" v="12474" actId="478"/>
          <ac:spMkLst>
            <pc:docMk/>
            <pc:sldMk cId="397285506" sldId="301"/>
            <ac:spMk id="26" creationId="{0EFADA63-7D66-6D3A-CDF6-E49BD0ADB8CD}"/>
          </ac:spMkLst>
        </pc:spChg>
        <pc:grpChg chg="add del mod">
          <ac:chgData name="Hugh McDougall" userId="d66e99e6-6bce-4a8a-a0c6-daa8f7a2186b" providerId="ADAL" clId="{50AE82DD-2145-47C7-ABED-779C4741FC2B}" dt="2024-12-08T04:48:03.655" v="4356" actId="165"/>
          <ac:grpSpMkLst>
            <pc:docMk/>
            <pc:sldMk cId="397285506" sldId="301"/>
            <ac:grpSpMk id="4" creationId="{0C482106-5E5B-44BB-E184-12CD7844CBEE}"/>
          </ac:grpSpMkLst>
        </pc:grpChg>
        <pc:grpChg chg="add mod">
          <ac:chgData name="Hugh McDougall" userId="d66e99e6-6bce-4a8a-a0c6-daa8f7a2186b" providerId="ADAL" clId="{50AE82DD-2145-47C7-ABED-779C4741FC2B}" dt="2024-12-08T09:42:12.228" v="15755" actId="14861"/>
          <ac:grpSpMkLst>
            <pc:docMk/>
            <pc:sldMk cId="397285506" sldId="301"/>
            <ac:grpSpMk id="10" creationId="{E8479A54-95F3-A378-8610-57B4C1792235}"/>
          </ac:grpSpMkLst>
        </pc:grpChg>
        <pc:picChg chg="mod topLvl modCrop">
          <ac:chgData name="Hugh McDougall" userId="d66e99e6-6bce-4a8a-a0c6-daa8f7a2186b" providerId="ADAL" clId="{50AE82DD-2145-47C7-ABED-779C4741FC2B}" dt="2024-12-08T05:04:24.672" v="5343" actId="1440"/>
          <ac:picMkLst>
            <pc:docMk/>
            <pc:sldMk cId="397285506" sldId="301"/>
            <ac:picMk id="5" creationId="{518A45CE-7F39-6F9D-3130-89696B6AA901}"/>
          </ac:picMkLst>
        </pc:picChg>
        <pc:picChg chg="mod topLvl">
          <ac:chgData name="Hugh McDougall" userId="d66e99e6-6bce-4a8a-a0c6-daa8f7a2186b" providerId="ADAL" clId="{50AE82DD-2145-47C7-ABED-779C4741FC2B}" dt="2024-12-08T05:04:24.672" v="5343" actId="1440"/>
          <ac:picMkLst>
            <pc:docMk/>
            <pc:sldMk cId="397285506" sldId="301"/>
            <ac:picMk id="6" creationId="{305594E7-0D07-F131-32DE-DE6EEB8921C9}"/>
          </ac:picMkLst>
        </pc:picChg>
        <pc:picChg chg="add del mod">
          <ac:chgData name="Hugh McDougall" userId="d66e99e6-6bce-4a8a-a0c6-daa8f7a2186b" providerId="ADAL" clId="{50AE82DD-2145-47C7-ABED-779C4741FC2B}" dt="2024-12-08T04:47:46.750" v="4349" actId="478"/>
          <ac:picMkLst>
            <pc:docMk/>
            <pc:sldMk cId="397285506" sldId="301"/>
            <ac:picMk id="7" creationId="{7CBF6C05-A76B-ED4F-FFCC-00840947D191}"/>
          </ac:picMkLst>
        </pc:picChg>
        <pc:picChg chg="add mod">
          <ac:chgData name="Hugh McDougall" userId="d66e99e6-6bce-4a8a-a0c6-daa8f7a2186b" providerId="ADAL" clId="{50AE82DD-2145-47C7-ABED-779C4741FC2B}" dt="2024-12-08T04:47:47.989" v="4351"/>
          <ac:picMkLst>
            <pc:docMk/>
            <pc:sldMk cId="397285506" sldId="301"/>
            <ac:picMk id="8" creationId="{7EF70475-6903-1BEB-330D-7DB62F5F9854}"/>
          </ac:picMkLst>
        </pc:picChg>
        <pc:picChg chg="add mod modCrop">
          <ac:chgData name="Hugh McDougall" userId="d66e99e6-6bce-4a8a-a0c6-daa8f7a2186b" providerId="ADAL" clId="{50AE82DD-2145-47C7-ABED-779C4741FC2B}" dt="2024-12-08T09:42:12.228" v="15755" actId="14861"/>
          <ac:picMkLst>
            <pc:docMk/>
            <pc:sldMk cId="397285506" sldId="301"/>
            <ac:picMk id="9" creationId="{4E3528D1-8DD8-E8EA-4716-20107CEC25BE}"/>
          </ac:picMkLst>
        </pc:picChg>
        <pc:cxnChg chg="add mod">
          <ac:chgData name="Hugh McDougall" userId="d66e99e6-6bce-4a8a-a0c6-daa8f7a2186b" providerId="ADAL" clId="{50AE82DD-2145-47C7-ABED-779C4741FC2B}" dt="2024-12-08T08:42:51.757" v="12470" actId="14100"/>
          <ac:cxnSpMkLst>
            <pc:docMk/>
            <pc:sldMk cId="397285506" sldId="301"/>
            <ac:cxnSpMk id="12" creationId="{B9523F2C-2C56-BAE6-4B16-D0E6796C8CCE}"/>
          </ac:cxnSpMkLst>
        </pc:cxnChg>
        <pc:cxnChg chg="add del mod">
          <ac:chgData name="Hugh McDougall" userId="d66e99e6-6bce-4a8a-a0c6-daa8f7a2186b" providerId="ADAL" clId="{50AE82DD-2145-47C7-ABED-779C4741FC2B}" dt="2024-12-08T08:43:23.449" v="12481" actId="478"/>
          <ac:cxnSpMkLst>
            <pc:docMk/>
            <pc:sldMk cId="397285506" sldId="301"/>
            <ac:cxnSpMk id="25" creationId="{FB87134C-D6D7-1E64-F160-EDEA35805BBB}"/>
          </ac:cxnSpMkLst>
        </pc:cxnChg>
      </pc:sldChg>
      <pc:sldChg chg="addSp delSp modSp new mod modClrScheme chgLayout">
        <pc:chgData name="Hugh McDougall" userId="d66e99e6-6bce-4a8a-a0c6-daa8f7a2186b" providerId="ADAL" clId="{50AE82DD-2145-47C7-ABED-779C4741FC2B}" dt="2024-12-08T09:51:28.634" v="15842" actId="113"/>
        <pc:sldMkLst>
          <pc:docMk/>
          <pc:sldMk cId="3321710511" sldId="302"/>
        </pc:sldMkLst>
        <pc:spChg chg="add mod ord">
          <ac:chgData name="Hugh McDougall" userId="d66e99e6-6bce-4a8a-a0c6-daa8f7a2186b" providerId="ADAL" clId="{50AE82DD-2145-47C7-ABED-779C4741FC2B}" dt="2024-12-08T09:51:28.634" v="15842" actId="113"/>
          <ac:spMkLst>
            <pc:docMk/>
            <pc:sldMk cId="3321710511" sldId="302"/>
            <ac:spMk id="5" creationId="{C86F780D-006F-D376-DD6F-302A8AE6BE0D}"/>
          </ac:spMkLst>
        </pc:spChg>
        <pc:spChg chg="add del mod ord">
          <ac:chgData name="Hugh McDougall" userId="d66e99e6-6bce-4a8a-a0c6-daa8f7a2186b" providerId="ADAL" clId="{50AE82DD-2145-47C7-ABED-779C4741FC2B}" dt="2024-12-08T07:38:29.342" v="11307" actId="478"/>
          <ac:spMkLst>
            <pc:docMk/>
            <pc:sldMk cId="3321710511" sldId="302"/>
            <ac:spMk id="6" creationId="{10DC4767-CF02-2A21-3DEB-D99C3F291947}"/>
          </ac:spMkLst>
        </pc:spChg>
      </pc:sldChg>
      <pc:sldChg chg="modSp new del mod ord">
        <pc:chgData name="Hugh McDougall" userId="d66e99e6-6bce-4a8a-a0c6-daa8f7a2186b" providerId="ADAL" clId="{50AE82DD-2145-47C7-ABED-779C4741FC2B}" dt="2024-12-08T06:11:26.996" v="7865" actId="47"/>
        <pc:sldMkLst>
          <pc:docMk/>
          <pc:sldMk cId="3290701957" sldId="303"/>
        </pc:sldMkLst>
      </pc:sldChg>
      <pc:sldChg chg="addSp delSp modSp new add del mod modClrScheme chgLayout modNotesTx">
        <pc:chgData name="Hugh McDougall" userId="d66e99e6-6bce-4a8a-a0c6-daa8f7a2186b" providerId="ADAL" clId="{50AE82DD-2145-47C7-ABED-779C4741FC2B}" dt="2024-12-09T02:05:45.727" v="16409" actId="20577"/>
        <pc:sldMkLst>
          <pc:docMk/>
          <pc:sldMk cId="2049753851" sldId="304"/>
        </pc:sldMkLst>
        <pc:spChg chg="add del mod ord">
          <ac:chgData name="Hugh McDougall" userId="d66e99e6-6bce-4a8a-a0c6-daa8f7a2186b" providerId="ADAL" clId="{50AE82DD-2145-47C7-ABED-779C4741FC2B}" dt="2024-12-08T08:41:09.786" v="12404" actId="14100"/>
          <ac:spMkLst>
            <pc:docMk/>
            <pc:sldMk cId="2049753851" sldId="304"/>
            <ac:spMk id="4" creationId="{F887FE7D-456B-A17D-E053-056E340EDB5C}"/>
          </ac:spMkLst>
        </pc:spChg>
        <pc:spChg chg="add del mod ord">
          <ac:chgData name="Hugh McDougall" userId="d66e99e6-6bce-4a8a-a0c6-daa8f7a2186b" providerId="ADAL" clId="{50AE82DD-2145-47C7-ABED-779C4741FC2B}" dt="2024-12-08T04:50:12.128" v="4418" actId="14100"/>
          <ac:spMkLst>
            <pc:docMk/>
            <pc:sldMk cId="2049753851" sldId="304"/>
            <ac:spMk id="6" creationId="{DD4C2BC1-0163-4891-0313-9B4C801F6C10}"/>
          </ac:spMkLst>
        </pc:spChg>
        <pc:spChg chg="add">
          <ac:chgData name="Hugh McDougall" userId="d66e99e6-6bce-4a8a-a0c6-daa8f7a2186b" providerId="ADAL" clId="{50AE82DD-2145-47C7-ABED-779C4741FC2B}" dt="2024-12-08T09:48:59.580" v="15818"/>
          <ac:spMkLst>
            <pc:docMk/>
            <pc:sldMk cId="2049753851" sldId="304"/>
            <ac:spMk id="10" creationId="{4B36B9B7-F004-B77E-3B66-EB5BC2A857D1}"/>
          </ac:spMkLst>
        </pc:spChg>
        <pc:spChg chg="add mod">
          <ac:chgData name="Hugh McDougall" userId="d66e99e6-6bce-4a8a-a0c6-daa8f7a2186b" providerId="ADAL" clId="{50AE82DD-2145-47C7-ABED-779C4741FC2B}" dt="2024-12-08T09:49:03.819" v="15821" actId="14100"/>
          <ac:spMkLst>
            <pc:docMk/>
            <pc:sldMk cId="2049753851" sldId="304"/>
            <ac:spMk id="11" creationId="{AF88A959-DB4A-2E1B-59C2-88D19BEE4A80}"/>
          </ac:spMkLst>
        </pc:spChg>
        <pc:spChg chg="add mod">
          <ac:chgData name="Hugh McDougall" userId="d66e99e6-6bce-4a8a-a0c6-daa8f7a2186b" providerId="ADAL" clId="{50AE82DD-2145-47C7-ABED-779C4741FC2B}" dt="2024-12-08T10:00:12.220" v="15999" actId="1076"/>
          <ac:spMkLst>
            <pc:docMk/>
            <pc:sldMk cId="2049753851" sldId="304"/>
            <ac:spMk id="13" creationId="{A23CB7F8-A270-058D-94F5-0FC3A8EAE223}"/>
          </ac:spMkLst>
        </pc:spChg>
        <pc:picChg chg="add mod">
          <ac:chgData name="Hugh McDougall" userId="d66e99e6-6bce-4a8a-a0c6-daa8f7a2186b" providerId="ADAL" clId="{50AE82DD-2145-47C7-ABED-779C4741FC2B}" dt="2024-12-08T10:00:09.072" v="15997" actId="14100"/>
          <ac:picMkLst>
            <pc:docMk/>
            <pc:sldMk cId="2049753851" sldId="304"/>
            <ac:picMk id="8" creationId="{86A0020F-176B-3CF6-7BBA-02184D6346BF}"/>
          </ac:picMkLst>
        </pc:picChg>
        <pc:picChg chg="add del mod modCrop">
          <ac:chgData name="Hugh McDougall" userId="d66e99e6-6bce-4a8a-a0c6-daa8f7a2186b" providerId="ADAL" clId="{50AE82DD-2145-47C7-ABED-779C4741FC2B}" dt="2024-12-08T10:00:19.075" v="16000" actId="14861"/>
          <ac:picMkLst>
            <pc:docMk/>
            <pc:sldMk cId="2049753851" sldId="304"/>
            <ac:picMk id="9" creationId="{4C9BAFAF-98F3-05AE-54B8-CD01EEC8913D}"/>
          </ac:picMkLst>
        </pc:picChg>
      </pc:sldChg>
      <pc:sldChg chg="add del">
        <pc:chgData name="Hugh McDougall" userId="d66e99e6-6bce-4a8a-a0c6-daa8f7a2186b" providerId="ADAL" clId="{50AE82DD-2145-47C7-ABED-779C4741FC2B}" dt="2024-12-05T05:46:37.580" v="3347"/>
        <pc:sldMkLst>
          <pc:docMk/>
          <pc:sldMk cId="895974467" sldId="305"/>
        </pc:sldMkLst>
      </pc:sldChg>
      <pc:sldChg chg="add del">
        <pc:chgData name="Hugh McDougall" userId="d66e99e6-6bce-4a8a-a0c6-daa8f7a2186b" providerId="ADAL" clId="{50AE82DD-2145-47C7-ABED-779C4741FC2B}" dt="2024-12-05T05:46:39.243" v="3349"/>
        <pc:sldMkLst>
          <pc:docMk/>
          <pc:sldMk cId="1982910446" sldId="305"/>
        </pc:sldMkLst>
      </pc:sldChg>
      <pc:sldChg chg="addSp delSp modSp new mod modClrScheme chgLayout modNotesTx">
        <pc:chgData name="Hugh McDougall" userId="d66e99e6-6bce-4a8a-a0c6-daa8f7a2186b" providerId="ADAL" clId="{50AE82DD-2145-47C7-ABED-779C4741FC2B}" dt="2024-12-09T02:06:03.834" v="16464" actId="20577"/>
        <pc:sldMkLst>
          <pc:docMk/>
          <pc:sldMk cId="2160314161" sldId="305"/>
        </pc:sldMkLst>
        <pc:spChg chg="del mod ord">
          <ac:chgData name="Hugh McDougall" userId="d66e99e6-6bce-4a8a-a0c6-daa8f7a2186b" providerId="ADAL" clId="{50AE82DD-2145-47C7-ABED-779C4741FC2B}" dt="2024-12-08T04:30:10.420" v="3989" actId="700"/>
          <ac:spMkLst>
            <pc:docMk/>
            <pc:sldMk cId="2160314161" sldId="305"/>
            <ac:spMk id="2" creationId="{5734B649-C19B-C56F-F669-0F6A96BA3AD6}"/>
          </ac:spMkLst>
        </pc:spChg>
        <pc:spChg chg="del mod ord">
          <ac:chgData name="Hugh McDougall" userId="d66e99e6-6bce-4a8a-a0c6-daa8f7a2186b" providerId="ADAL" clId="{50AE82DD-2145-47C7-ABED-779C4741FC2B}" dt="2024-12-08T04:30:10.420" v="3989" actId="700"/>
          <ac:spMkLst>
            <pc:docMk/>
            <pc:sldMk cId="2160314161" sldId="305"/>
            <ac:spMk id="3" creationId="{CB18BDAD-3283-16FD-D5F1-89AB9BEC8C9D}"/>
          </ac:spMkLst>
        </pc:spChg>
        <pc:spChg chg="add mod ord">
          <ac:chgData name="Hugh McDougall" userId="d66e99e6-6bce-4a8a-a0c6-daa8f7a2186b" providerId="ADAL" clId="{50AE82DD-2145-47C7-ABED-779C4741FC2B}" dt="2024-12-08T08:29:59.162" v="12199" actId="122"/>
          <ac:spMkLst>
            <pc:docMk/>
            <pc:sldMk cId="2160314161" sldId="305"/>
            <ac:spMk id="4" creationId="{6DAB315C-52CB-A9AA-05B8-56E44D66A9B6}"/>
          </ac:spMkLst>
        </pc:spChg>
        <pc:spChg chg="add mod ord">
          <ac:chgData name="Hugh McDougall" userId="d66e99e6-6bce-4a8a-a0c6-daa8f7a2186b" providerId="ADAL" clId="{50AE82DD-2145-47C7-ABED-779C4741FC2B}" dt="2024-12-08T09:57:47.066" v="15873" actId="115"/>
          <ac:spMkLst>
            <pc:docMk/>
            <pc:sldMk cId="2160314161" sldId="305"/>
            <ac:spMk id="5" creationId="{7BCEAA22-ECFA-B6EA-EEB9-D1448F3273E2}"/>
          </ac:spMkLst>
        </pc:spChg>
        <pc:spChg chg="add del mod ord">
          <ac:chgData name="Hugh McDougall" userId="d66e99e6-6bce-4a8a-a0c6-daa8f7a2186b" providerId="ADAL" clId="{50AE82DD-2145-47C7-ABED-779C4741FC2B}" dt="2024-12-08T08:46:43.388" v="12549" actId="478"/>
          <ac:spMkLst>
            <pc:docMk/>
            <pc:sldMk cId="2160314161" sldId="305"/>
            <ac:spMk id="6" creationId="{88CD498C-90B2-F7D6-1971-45687C6AE315}"/>
          </ac:spMkLst>
        </pc:spChg>
        <pc:picChg chg="add mod">
          <ac:chgData name="Hugh McDougall" userId="d66e99e6-6bce-4a8a-a0c6-daa8f7a2186b" providerId="ADAL" clId="{50AE82DD-2145-47C7-ABED-779C4741FC2B}" dt="2024-12-08T07:38:08.439" v="11294"/>
          <ac:picMkLst>
            <pc:docMk/>
            <pc:sldMk cId="2160314161" sldId="305"/>
            <ac:picMk id="7" creationId="{A4B959C8-6E4D-FF66-DCE6-BFA27EFBE0BB}"/>
          </ac:picMkLst>
        </pc:picChg>
        <pc:picChg chg="add del mod">
          <ac:chgData name="Hugh McDougall" userId="d66e99e6-6bce-4a8a-a0c6-daa8f7a2186b" providerId="ADAL" clId="{50AE82DD-2145-47C7-ABED-779C4741FC2B}" dt="2024-12-08T08:37:03.997" v="12342" actId="478"/>
          <ac:picMkLst>
            <pc:docMk/>
            <pc:sldMk cId="2160314161" sldId="305"/>
            <ac:picMk id="8" creationId="{BD33E6AA-2F2C-D1DC-69FE-99B8C83003FF}"/>
          </ac:picMkLst>
        </pc:picChg>
        <pc:cxnChg chg="add mod">
          <ac:chgData name="Hugh McDougall" userId="d66e99e6-6bce-4a8a-a0c6-daa8f7a2186b" providerId="ADAL" clId="{50AE82DD-2145-47C7-ABED-779C4741FC2B}" dt="2024-12-08T08:47:20.712" v="12570" actId="692"/>
          <ac:cxnSpMkLst>
            <pc:docMk/>
            <pc:sldMk cId="2160314161" sldId="305"/>
            <ac:cxnSpMk id="10" creationId="{DD5AC97A-AF9F-D3D5-125C-C2BDD76E6048}"/>
          </ac:cxnSpMkLst>
        </pc:cxnChg>
        <pc:cxnChg chg="add mod">
          <ac:chgData name="Hugh McDougall" userId="d66e99e6-6bce-4a8a-a0c6-daa8f7a2186b" providerId="ADAL" clId="{50AE82DD-2145-47C7-ABED-779C4741FC2B}" dt="2024-12-08T08:47:20.712" v="12570" actId="692"/>
          <ac:cxnSpMkLst>
            <pc:docMk/>
            <pc:sldMk cId="2160314161" sldId="305"/>
            <ac:cxnSpMk id="13" creationId="{EC04183A-ECAF-A3E1-1706-2858292F6AD3}"/>
          </ac:cxnSpMkLst>
        </pc:cxnChg>
        <pc:cxnChg chg="add mod">
          <ac:chgData name="Hugh McDougall" userId="d66e99e6-6bce-4a8a-a0c6-daa8f7a2186b" providerId="ADAL" clId="{50AE82DD-2145-47C7-ABED-779C4741FC2B}" dt="2024-12-08T08:47:20.712" v="12570" actId="692"/>
          <ac:cxnSpMkLst>
            <pc:docMk/>
            <pc:sldMk cId="2160314161" sldId="305"/>
            <ac:cxnSpMk id="14" creationId="{4B0968A7-BF93-86D2-F6D1-B6BC55B05CBC}"/>
          </ac:cxnSpMkLst>
        </pc:cxnChg>
      </pc:sldChg>
      <pc:sldChg chg="new del">
        <pc:chgData name="Hugh McDougall" userId="d66e99e6-6bce-4a8a-a0c6-daa8f7a2186b" providerId="ADAL" clId="{50AE82DD-2145-47C7-ABED-779C4741FC2B}" dt="2024-12-05T05:52:15.566" v="3773" actId="680"/>
        <pc:sldMkLst>
          <pc:docMk/>
          <pc:sldMk cId="2451923136" sldId="305"/>
        </pc:sldMkLst>
      </pc:sldChg>
      <pc:sldChg chg="addSp modSp add del mod">
        <pc:chgData name="Hugh McDougall" userId="d66e99e6-6bce-4a8a-a0c6-daa8f7a2186b" providerId="ADAL" clId="{50AE82DD-2145-47C7-ABED-779C4741FC2B}" dt="2024-12-09T02:10:32.093" v="16610" actId="114"/>
        <pc:sldMkLst>
          <pc:docMk/>
          <pc:sldMk cId="3677329463" sldId="306"/>
        </pc:sldMkLst>
        <pc:spChg chg="mod">
          <ac:chgData name="Hugh McDougall" userId="d66e99e6-6bce-4a8a-a0c6-daa8f7a2186b" providerId="ADAL" clId="{50AE82DD-2145-47C7-ABED-779C4741FC2B}" dt="2024-12-08T08:41:49.677" v="12446" actId="20577"/>
          <ac:spMkLst>
            <pc:docMk/>
            <pc:sldMk cId="3677329463" sldId="306"/>
            <ac:spMk id="2" creationId="{BE4EECFF-C307-09A9-76D3-80865D8BBBE3}"/>
          </ac:spMkLst>
        </pc:spChg>
        <pc:spChg chg="mod">
          <ac:chgData name="Hugh McDougall" userId="d66e99e6-6bce-4a8a-a0c6-daa8f7a2186b" providerId="ADAL" clId="{50AE82DD-2145-47C7-ABED-779C4741FC2B}" dt="2024-12-09T02:10:32.093" v="16610" actId="114"/>
          <ac:spMkLst>
            <pc:docMk/>
            <pc:sldMk cId="3677329463" sldId="306"/>
            <ac:spMk id="3" creationId="{DF3583F5-23FE-EDCE-8AF2-9E2F0303B3B3}"/>
          </ac:spMkLst>
        </pc:spChg>
        <pc:spChg chg="add mod">
          <ac:chgData name="Hugh McDougall" userId="d66e99e6-6bce-4a8a-a0c6-daa8f7a2186b" providerId="ADAL" clId="{50AE82DD-2145-47C7-ABED-779C4741FC2B}" dt="2024-12-08T05:26:53.325" v="5998" actId="1076"/>
          <ac:spMkLst>
            <pc:docMk/>
            <pc:sldMk cId="3677329463" sldId="306"/>
            <ac:spMk id="4" creationId="{8EA75808-06BC-F573-8E9E-E4A6A3ED2471}"/>
          </ac:spMkLst>
        </pc:spChg>
        <pc:spChg chg="add mod">
          <ac:chgData name="Hugh McDougall" userId="d66e99e6-6bce-4a8a-a0c6-daa8f7a2186b" providerId="ADAL" clId="{50AE82DD-2145-47C7-ABED-779C4741FC2B}" dt="2024-12-08T04:43:23.600" v="4246" actId="1076"/>
          <ac:spMkLst>
            <pc:docMk/>
            <pc:sldMk cId="3677329463" sldId="306"/>
            <ac:spMk id="5" creationId="{596F383F-B588-A8C6-B793-02BBDABF0EFB}"/>
          </ac:spMkLst>
        </pc:spChg>
        <pc:spChg chg="add mod ord">
          <ac:chgData name="Hugh McDougall" userId="d66e99e6-6bce-4a8a-a0c6-daa8f7a2186b" providerId="ADAL" clId="{50AE82DD-2145-47C7-ABED-779C4741FC2B}" dt="2024-12-08T10:00:43.329" v="16004" actId="14861"/>
          <ac:spMkLst>
            <pc:docMk/>
            <pc:sldMk cId="3677329463" sldId="306"/>
            <ac:spMk id="6" creationId="{58695C07-B898-66A2-513C-E8053249DE52}"/>
          </ac:spMkLst>
        </pc:spChg>
        <pc:picChg chg="mod">
          <ac:chgData name="Hugh McDougall" userId="d66e99e6-6bce-4a8a-a0c6-daa8f7a2186b" providerId="ADAL" clId="{50AE82DD-2145-47C7-ABED-779C4741FC2B}" dt="2024-12-08T09:42:04.422" v="15754" actId="14861"/>
          <ac:picMkLst>
            <pc:docMk/>
            <pc:sldMk cId="3677329463" sldId="306"/>
            <ac:picMk id="9" creationId="{3D01A128-68D3-215E-52C5-D124C1283711}"/>
          </ac:picMkLst>
        </pc:picChg>
      </pc:sldChg>
      <pc:sldChg chg="add del">
        <pc:chgData name="Hugh McDougall" userId="d66e99e6-6bce-4a8a-a0c6-daa8f7a2186b" providerId="ADAL" clId="{50AE82DD-2145-47C7-ABED-779C4741FC2B}" dt="2024-12-08T05:22:39.020" v="5707" actId="2696"/>
        <pc:sldMkLst>
          <pc:docMk/>
          <pc:sldMk cId="2400138971" sldId="307"/>
        </pc:sldMkLst>
      </pc:sldChg>
      <pc:sldChg chg="modSp new del mod ord">
        <pc:chgData name="Hugh McDougall" userId="d66e99e6-6bce-4a8a-a0c6-daa8f7a2186b" providerId="ADAL" clId="{50AE82DD-2145-47C7-ABED-779C4741FC2B}" dt="2024-12-08T09:15:50.088" v="14495" actId="2696"/>
        <pc:sldMkLst>
          <pc:docMk/>
          <pc:sldMk cId="442962292" sldId="308"/>
        </pc:sldMkLst>
        <pc:spChg chg="mod">
          <ac:chgData name="Hugh McDougall" userId="d66e99e6-6bce-4a8a-a0c6-daa8f7a2186b" providerId="ADAL" clId="{50AE82DD-2145-47C7-ABED-779C4741FC2B}" dt="2024-12-08T05:01:54.988" v="5066" actId="20577"/>
          <ac:spMkLst>
            <pc:docMk/>
            <pc:sldMk cId="442962292" sldId="308"/>
            <ac:spMk id="2" creationId="{01D841D4-DA54-6265-5BFC-0A86E020C1DE}"/>
          </ac:spMkLst>
        </pc:spChg>
        <pc:spChg chg="mod">
          <ac:chgData name="Hugh McDougall" userId="d66e99e6-6bce-4a8a-a0c6-daa8f7a2186b" providerId="ADAL" clId="{50AE82DD-2145-47C7-ABED-779C4741FC2B}" dt="2024-12-08T08:48:12.593" v="12636" actId="20577"/>
          <ac:spMkLst>
            <pc:docMk/>
            <pc:sldMk cId="442962292" sldId="308"/>
            <ac:spMk id="3" creationId="{A3E1F42B-473E-2C57-D76D-78775DAE33EE}"/>
          </ac:spMkLst>
        </pc:spChg>
      </pc:sldChg>
      <pc:sldChg chg="addSp modSp new mod">
        <pc:chgData name="Hugh McDougall" userId="d66e99e6-6bce-4a8a-a0c6-daa8f7a2186b" providerId="ADAL" clId="{50AE82DD-2145-47C7-ABED-779C4741FC2B}" dt="2024-12-08T10:01:51.711" v="16112" actId="1076"/>
        <pc:sldMkLst>
          <pc:docMk/>
          <pc:sldMk cId="2171142798" sldId="309"/>
        </pc:sldMkLst>
        <pc:spChg chg="mod">
          <ac:chgData name="Hugh McDougall" userId="d66e99e6-6bce-4a8a-a0c6-daa8f7a2186b" providerId="ADAL" clId="{50AE82DD-2145-47C7-ABED-779C4741FC2B}" dt="2024-12-08T05:22:35.642" v="5706" actId="113"/>
          <ac:spMkLst>
            <pc:docMk/>
            <pc:sldMk cId="2171142798" sldId="309"/>
            <ac:spMk id="2" creationId="{B5B99099-FD39-680C-A9E8-C6B8FF8BF787}"/>
          </ac:spMkLst>
        </pc:spChg>
        <pc:spChg chg="mod ord">
          <ac:chgData name="Hugh McDougall" userId="d66e99e6-6bce-4a8a-a0c6-daa8f7a2186b" providerId="ADAL" clId="{50AE82DD-2145-47C7-ABED-779C4741FC2B}" dt="2024-12-08T09:55:20.926" v="15871" actId="404"/>
          <ac:spMkLst>
            <pc:docMk/>
            <pc:sldMk cId="2171142798" sldId="309"/>
            <ac:spMk id="3" creationId="{7D22C560-7C02-1E67-261A-0ED87878E48F}"/>
          </ac:spMkLst>
        </pc:spChg>
        <pc:spChg chg="add mod ord">
          <ac:chgData name="Hugh McDougall" userId="d66e99e6-6bce-4a8a-a0c6-daa8f7a2186b" providerId="ADAL" clId="{50AE82DD-2145-47C7-ABED-779C4741FC2B}" dt="2024-12-08T08:49:51.614" v="12679" actId="207"/>
          <ac:spMkLst>
            <pc:docMk/>
            <pc:sldMk cId="2171142798" sldId="309"/>
            <ac:spMk id="4" creationId="{07528E5B-B746-9845-1377-9694833392F4}"/>
          </ac:spMkLst>
        </pc:spChg>
        <pc:picChg chg="add mod">
          <ac:chgData name="Hugh McDougall" userId="d66e99e6-6bce-4a8a-a0c6-daa8f7a2186b" providerId="ADAL" clId="{50AE82DD-2145-47C7-ABED-779C4741FC2B}" dt="2024-12-08T10:01:51.711" v="16112" actId="1076"/>
          <ac:picMkLst>
            <pc:docMk/>
            <pc:sldMk cId="2171142798" sldId="309"/>
            <ac:picMk id="6" creationId="{17CAF49A-D3D2-8BB4-7DDB-754E583DD356}"/>
          </ac:picMkLst>
        </pc:picChg>
      </pc:sldChg>
      <pc:sldChg chg="addSp delSp modSp new mod modAnim">
        <pc:chgData name="Hugh McDougall" userId="d66e99e6-6bce-4a8a-a0c6-daa8f7a2186b" providerId="ADAL" clId="{50AE82DD-2145-47C7-ABED-779C4741FC2B}" dt="2024-12-09T02:14:08.257" v="16686" actId="20577"/>
        <pc:sldMkLst>
          <pc:docMk/>
          <pc:sldMk cId="2079636643" sldId="310"/>
        </pc:sldMkLst>
        <pc:spChg chg="mod">
          <ac:chgData name="Hugh McDougall" userId="d66e99e6-6bce-4a8a-a0c6-daa8f7a2186b" providerId="ADAL" clId="{50AE82DD-2145-47C7-ABED-779C4741FC2B}" dt="2024-12-08T05:47:25.614" v="7199" actId="113"/>
          <ac:spMkLst>
            <pc:docMk/>
            <pc:sldMk cId="2079636643" sldId="310"/>
            <ac:spMk id="2" creationId="{A5F16381-7DEE-EF71-1345-7801D06EFBFB}"/>
          </ac:spMkLst>
        </pc:spChg>
        <pc:spChg chg="del">
          <ac:chgData name="Hugh McDougall" userId="d66e99e6-6bce-4a8a-a0c6-daa8f7a2186b" providerId="ADAL" clId="{50AE82DD-2145-47C7-ABED-779C4741FC2B}" dt="2024-12-08T05:47:33.424" v="7201" actId="478"/>
          <ac:spMkLst>
            <pc:docMk/>
            <pc:sldMk cId="2079636643" sldId="310"/>
            <ac:spMk id="3" creationId="{8F7F6BAA-DDCC-0000-C1A1-51C7803375C1}"/>
          </ac:spMkLst>
        </pc:spChg>
        <pc:spChg chg="add del mod">
          <ac:chgData name="Hugh McDougall" userId="d66e99e6-6bce-4a8a-a0c6-daa8f7a2186b" providerId="ADAL" clId="{50AE82DD-2145-47C7-ABED-779C4741FC2B}" dt="2024-12-08T05:48:04.285" v="7211" actId="478"/>
          <ac:spMkLst>
            <pc:docMk/>
            <pc:sldMk cId="2079636643" sldId="310"/>
            <ac:spMk id="9" creationId="{89425F88-B2AF-6271-7A0F-B81EC3C733DA}"/>
          </ac:spMkLst>
        </pc:spChg>
        <pc:spChg chg="add mod">
          <ac:chgData name="Hugh McDougall" userId="d66e99e6-6bce-4a8a-a0c6-daa8f7a2186b" providerId="ADAL" clId="{50AE82DD-2145-47C7-ABED-779C4741FC2B}" dt="2024-12-08T07:39:07.243" v="11311" actId="1076"/>
          <ac:spMkLst>
            <pc:docMk/>
            <pc:sldMk cId="2079636643" sldId="310"/>
            <ac:spMk id="17" creationId="{09AF6A54-BED7-F042-3165-E5832E99D725}"/>
          </ac:spMkLst>
        </pc:spChg>
        <pc:spChg chg="add mod">
          <ac:chgData name="Hugh McDougall" userId="d66e99e6-6bce-4a8a-a0c6-daa8f7a2186b" providerId="ADAL" clId="{50AE82DD-2145-47C7-ABED-779C4741FC2B}" dt="2024-12-09T02:14:08.257" v="16686" actId="20577"/>
          <ac:spMkLst>
            <pc:docMk/>
            <pc:sldMk cId="2079636643" sldId="310"/>
            <ac:spMk id="18" creationId="{CDD318A7-9FED-9D1C-E6DD-E50AFB3A1221}"/>
          </ac:spMkLst>
        </pc:spChg>
        <pc:spChg chg="add mod">
          <ac:chgData name="Hugh McDougall" userId="d66e99e6-6bce-4a8a-a0c6-daa8f7a2186b" providerId="ADAL" clId="{50AE82DD-2145-47C7-ABED-779C4741FC2B}" dt="2024-12-08T07:39:07.243" v="11311" actId="1076"/>
          <ac:spMkLst>
            <pc:docMk/>
            <pc:sldMk cId="2079636643" sldId="310"/>
            <ac:spMk id="19" creationId="{E8B01747-8EED-0342-4995-856A07065316}"/>
          </ac:spMkLst>
        </pc:spChg>
        <pc:spChg chg="add mod">
          <ac:chgData name="Hugh McDougall" userId="d66e99e6-6bce-4a8a-a0c6-daa8f7a2186b" providerId="ADAL" clId="{50AE82DD-2145-47C7-ABED-779C4741FC2B}" dt="2024-12-08T07:39:07.243" v="11311" actId="1076"/>
          <ac:spMkLst>
            <pc:docMk/>
            <pc:sldMk cId="2079636643" sldId="310"/>
            <ac:spMk id="20" creationId="{373FD5E8-F782-D6BA-3DB7-F154F13FEC2F}"/>
          </ac:spMkLst>
        </pc:spChg>
        <pc:spChg chg="add mod">
          <ac:chgData name="Hugh McDougall" userId="d66e99e6-6bce-4a8a-a0c6-daa8f7a2186b" providerId="ADAL" clId="{50AE82DD-2145-47C7-ABED-779C4741FC2B}" dt="2024-12-08T07:39:07.243" v="11311" actId="1076"/>
          <ac:spMkLst>
            <pc:docMk/>
            <pc:sldMk cId="2079636643" sldId="310"/>
            <ac:spMk id="21" creationId="{0A74034B-CB26-33B1-EAF2-A308E1D8A5C1}"/>
          </ac:spMkLst>
        </pc:spChg>
        <pc:spChg chg="add mod">
          <ac:chgData name="Hugh McDougall" userId="d66e99e6-6bce-4a8a-a0c6-daa8f7a2186b" providerId="ADAL" clId="{50AE82DD-2145-47C7-ABED-779C4741FC2B}" dt="2024-12-08T07:39:07.243" v="11311" actId="1076"/>
          <ac:spMkLst>
            <pc:docMk/>
            <pc:sldMk cId="2079636643" sldId="310"/>
            <ac:spMk id="28" creationId="{DB5825CB-1BD8-1144-E86B-4D7129D512DE}"/>
          </ac:spMkLst>
        </pc:spChg>
        <pc:spChg chg="add mod">
          <ac:chgData name="Hugh McDougall" userId="d66e99e6-6bce-4a8a-a0c6-daa8f7a2186b" providerId="ADAL" clId="{50AE82DD-2145-47C7-ABED-779C4741FC2B}" dt="2024-12-08T07:39:07.243" v="11311" actId="1076"/>
          <ac:spMkLst>
            <pc:docMk/>
            <pc:sldMk cId="2079636643" sldId="310"/>
            <ac:spMk id="30" creationId="{619F08EE-9E15-4642-3844-104C169290AA}"/>
          </ac:spMkLst>
        </pc:spChg>
        <pc:spChg chg="add mod">
          <ac:chgData name="Hugh McDougall" userId="d66e99e6-6bce-4a8a-a0c6-daa8f7a2186b" providerId="ADAL" clId="{50AE82DD-2145-47C7-ABED-779C4741FC2B}" dt="2024-12-08T07:39:07.243" v="11311" actId="1076"/>
          <ac:spMkLst>
            <pc:docMk/>
            <pc:sldMk cId="2079636643" sldId="310"/>
            <ac:spMk id="36" creationId="{41D37F63-E10D-E474-F3EF-323A8BC803D3}"/>
          </ac:spMkLst>
        </pc:spChg>
        <pc:spChg chg="add mod">
          <ac:chgData name="Hugh McDougall" userId="d66e99e6-6bce-4a8a-a0c6-daa8f7a2186b" providerId="ADAL" clId="{50AE82DD-2145-47C7-ABED-779C4741FC2B}" dt="2024-12-08T05:57:49.998" v="7689"/>
          <ac:spMkLst>
            <pc:docMk/>
            <pc:sldMk cId="2079636643" sldId="310"/>
            <ac:spMk id="47" creationId="{D543D82E-89B5-C3A6-4780-9A9217D0356A}"/>
          </ac:spMkLst>
        </pc:spChg>
        <pc:spChg chg="add mod">
          <ac:chgData name="Hugh McDougall" userId="d66e99e6-6bce-4a8a-a0c6-daa8f7a2186b" providerId="ADAL" clId="{50AE82DD-2145-47C7-ABED-779C4741FC2B}" dt="2024-12-08T07:39:07.243" v="11311" actId="1076"/>
          <ac:spMkLst>
            <pc:docMk/>
            <pc:sldMk cId="2079636643" sldId="310"/>
            <ac:spMk id="54" creationId="{B174AE4F-E042-78D3-C904-A9D5998A0403}"/>
          </ac:spMkLst>
        </pc:spChg>
        <pc:spChg chg="add del mod">
          <ac:chgData name="Hugh McDougall" userId="d66e99e6-6bce-4a8a-a0c6-daa8f7a2186b" providerId="ADAL" clId="{50AE82DD-2145-47C7-ABED-779C4741FC2B}" dt="2024-12-08T06:07:46.905" v="7752" actId="478"/>
          <ac:spMkLst>
            <pc:docMk/>
            <pc:sldMk cId="2079636643" sldId="310"/>
            <ac:spMk id="55" creationId="{0DCF5E93-E645-26F7-02CD-5CDC1CDEDF92}"/>
          </ac:spMkLst>
        </pc:spChg>
        <pc:spChg chg="add del mod">
          <ac:chgData name="Hugh McDougall" userId="d66e99e6-6bce-4a8a-a0c6-daa8f7a2186b" providerId="ADAL" clId="{50AE82DD-2145-47C7-ABED-779C4741FC2B}" dt="2024-12-08T06:07:45.249" v="7751" actId="21"/>
          <ac:spMkLst>
            <pc:docMk/>
            <pc:sldMk cId="2079636643" sldId="310"/>
            <ac:spMk id="56" creationId="{6984F7FD-8350-FD36-D64F-723BB1A24D50}"/>
          </ac:spMkLst>
        </pc:spChg>
        <pc:spChg chg="add del mod">
          <ac:chgData name="Hugh McDougall" userId="d66e99e6-6bce-4a8a-a0c6-daa8f7a2186b" providerId="ADAL" clId="{50AE82DD-2145-47C7-ABED-779C4741FC2B}" dt="2024-12-08T06:07:48.412" v="7754" actId="21"/>
          <ac:spMkLst>
            <pc:docMk/>
            <pc:sldMk cId="2079636643" sldId="310"/>
            <ac:spMk id="57" creationId="{6984F7FD-8350-FD36-D64F-723BB1A24D50}"/>
          </ac:spMkLst>
        </pc:spChg>
        <pc:spChg chg="add mod">
          <ac:chgData name="Hugh McDougall" userId="d66e99e6-6bce-4a8a-a0c6-daa8f7a2186b" providerId="ADAL" clId="{50AE82DD-2145-47C7-ABED-779C4741FC2B}" dt="2024-12-08T07:39:07.243" v="11311" actId="1076"/>
          <ac:spMkLst>
            <pc:docMk/>
            <pc:sldMk cId="2079636643" sldId="310"/>
            <ac:spMk id="58" creationId="{6984F7FD-8350-FD36-D64F-723BB1A24D50}"/>
          </ac:spMkLst>
        </pc:spChg>
        <pc:spChg chg="add mod">
          <ac:chgData name="Hugh McDougall" userId="d66e99e6-6bce-4a8a-a0c6-daa8f7a2186b" providerId="ADAL" clId="{50AE82DD-2145-47C7-ABED-779C4741FC2B}" dt="2024-12-08T07:39:07.243" v="11311" actId="1076"/>
          <ac:spMkLst>
            <pc:docMk/>
            <pc:sldMk cId="2079636643" sldId="310"/>
            <ac:spMk id="59" creationId="{33F067C9-2474-F690-C1BA-BBDD3EB2CC3A}"/>
          </ac:spMkLst>
        </pc:spChg>
        <pc:spChg chg="add mod">
          <ac:chgData name="Hugh McDougall" userId="d66e99e6-6bce-4a8a-a0c6-daa8f7a2186b" providerId="ADAL" clId="{50AE82DD-2145-47C7-ABED-779C4741FC2B}" dt="2024-12-08T07:39:07.243" v="11311" actId="1076"/>
          <ac:spMkLst>
            <pc:docMk/>
            <pc:sldMk cId="2079636643" sldId="310"/>
            <ac:spMk id="60" creationId="{60696FF2-FC30-BAC2-3177-9CE6908BAA11}"/>
          </ac:spMkLst>
        </pc:spChg>
        <pc:spChg chg="add mod">
          <ac:chgData name="Hugh McDougall" userId="d66e99e6-6bce-4a8a-a0c6-daa8f7a2186b" providerId="ADAL" clId="{50AE82DD-2145-47C7-ABED-779C4741FC2B}" dt="2024-12-08T06:08:05.548" v="7760"/>
          <ac:spMkLst>
            <pc:docMk/>
            <pc:sldMk cId="2079636643" sldId="310"/>
            <ac:spMk id="61" creationId="{DAA2AA29-D4A1-1980-AAF7-97AE5E1A9806}"/>
          </ac:spMkLst>
        </pc:spChg>
        <pc:spChg chg="add mod">
          <ac:chgData name="Hugh McDougall" userId="d66e99e6-6bce-4a8a-a0c6-daa8f7a2186b" providerId="ADAL" clId="{50AE82DD-2145-47C7-ABED-779C4741FC2B}" dt="2024-12-08T07:41:23.645" v="11324" actId="1076"/>
          <ac:spMkLst>
            <pc:docMk/>
            <pc:sldMk cId="2079636643" sldId="310"/>
            <ac:spMk id="62" creationId="{E58F67F1-08CD-0399-AA79-0AEE322AA367}"/>
          </ac:spMkLst>
        </pc:spChg>
        <pc:spChg chg="add mod">
          <ac:chgData name="Hugh McDougall" userId="d66e99e6-6bce-4a8a-a0c6-daa8f7a2186b" providerId="ADAL" clId="{50AE82DD-2145-47C7-ABED-779C4741FC2B}" dt="2024-12-08T07:41:23.645" v="11324" actId="1076"/>
          <ac:spMkLst>
            <pc:docMk/>
            <pc:sldMk cId="2079636643" sldId="310"/>
            <ac:spMk id="63" creationId="{4402C5A9-1653-2BDF-4AE9-AEAFE6001C20}"/>
          </ac:spMkLst>
        </pc:spChg>
        <pc:spChg chg="add del mod">
          <ac:chgData name="Hugh McDougall" userId="d66e99e6-6bce-4a8a-a0c6-daa8f7a2186b" providerId="ADAL" clId="{50AE82DD-2145-47C7-ABED-779C4741FC2B}" dt="2024-12-08T06:08:24.407" v="7766" actId="478"/>
          <ac:spMkLst>
            <pc:docMk/>
            <pc:sldMk cId="2079636643" sldId="310"/>
            <ac:spMk id="2048" creationId="{C76E4B91-BFE5-37C1-454A-274222217E45}"/>
          </ac:spMkLst>
        </pc:spChg>
        <pc:spChg chg="add mod">
          <ac:chgData name="Hugh McDougall" userId="d66e99e6-6bce-4a8a-a0c6-daa8f7a2186b" providerId="ADAL" clId="{50AE82DD-2145-47C7-ABED-779C4741FC2B}" dt="2024-12-08T07:39:07.243" v="11311" actId="1076"/>
          <ac:spMkLst>
            <pc:docMk/>
            <pc:sldMk cId="2079636643" sldId="310"/>
            <ac:spMk id="2049" creationId="{FB0BB817-079A-A452-10A4-923B150B2738}"/>
          </ac:spMkLst>
        </pc:spChg>
        <pc:spChg chg="add mod">
          <ac:chgData name="Hugh McDougall" userId="d66e99e6-6bce-4a8a-a0c6-daa8f7a2186b" providerId="ADAL" clId="{50AE82DD-2145-47C7-ABED-779C4741FC2B}" dt="2024-12-08T07:39:07.243" v="11311" actId="1076"/>
          <ac:spMkLst>
            <pc:docMk/>
            <pc:sldMk cId="2079636643" sldId="310"/>
            <ac:spMk id="2057" creationId="{EEBDA2F4-7C92-7454-C919-52D2BEF86411}"/>
          </ac:spMkLst>
        </pc:spChg>
        <pc:spChg chg="add mod">
          <ac:chgData name="Hugh McDougall" userId="d66e99e6-6bce-4a8a-a0c6-daa8f7a2186b" providerId="ADAL" clId="{50AE82DD-2145-47C7-ABED-779C4741FC2B}" dt="2024-12-08T07:39:07.243" v="11311" actId="1076"/>
          <ac:spMkLst>
            <pc:docMk/>
            <pc:sldMk cId="2079636643" sldId="310"/>
            <ac:spMk id="2058" creationId="{0C7E7C9B-0979-3F8A-C3C3-133967A0698E}"/>
          </ac:spMkLst>
        </pc:spChg>
        <pc:spChg chg="add mod">
          <ac:chgData name="Hugh McDougall" userId="d66e99e6-6bce-4a8a-a0c6-daa8f7a2186b" providerId="ADAL" clId="{50AE82DD-2145-47C7-ABED-779C4741FC2B}" dt="2024-12-08T07:39:07.243" v="11311" actId="1076"/>
          <ac:spMkLst>
            <pc:docMk/>
            <pc:sldMk cId="2079636643" sldId="310"/>
            <ac:spMk id="2059" creationId="{A7FF4600-D642-652A-BE86-7D1ECF69AB5D}"/>
          </ac:spMkLst>
        </pc:spChg>
        <pc:spChg chg="add mod">
          <ac:chgData name="Hugh McDougall" userId="d66e99e6-6bce-4a8a-a0c6-daa8f7a2186b" providerId="ADAL" clId="{50AE82DD-2145-47C7-ABED-779C4741FC2B}" dt="2024-12-08T07:41:35.689" v="11339" actId="1076"/>
          <ac:spMkLst>
            <pc:docMk/>
            <pc:sldMk cId="2079636643" sldId="310"/>
            <ac:spMk id="2061" creationId="{5C6D77B6-A744-040F-7A48-EF6E64207DDB}"/>
          </ac:spMkLst>
        </pc:spChg>
        <pc:graphicFrameChg chg="add mod modGraphic">
          <ac:chgData name="Hugh McDougall" userId="d66e99e6-6bce-4a8a-a0c6-daa8f7a2186b" providerId="ADAL" clId="{50AE82DD-2145-47C7-ABED-779C4741FC2B}" dt="2024-12-08T07:39:07.243" v="11311" actId="1076"/>
          <ac:graphicFrameMkLst>
            <pc:docMk/>
            <pc:sldMk cId="2079636643" sldId="310"/>
            <ac:graphicFrameMk id="46" creationId="{3CD7C225-415E-C39E-2DF0-FEB0B4B08924}"/>
          </ac:graphicFrameMkLst>
        </pc:graphicFrameChg>
        <pc:graphicFrameChg chg="add mod">
          <ac:chgData name="Hugh McDougall" userId="d66e99e6-6bce-4a8a-a0c6-daa8f7a2186b" providerId="ADAL" clId="{50AE82DD-2145-47C7-ABED-779C4741FC2B}" dt="2024-12-08T07:39:07.243" v="11311" actId="1076"/>
          <ac:graphicFrameMkLst>
            <pc:docMk/>
            <pc:sldMk cId="2079636643" sldId="310"/>
            <ac:graphicFrameMk id="48" creationId="{129BED9F-3AEC-53FD-88A5-E04AF20D46D7}"/>
          </ac:graphicFrameMkLst>
        </pc:graphicFrameChg>
        <pc:graphicFrameChg chg="add mod modGraphic">
          <ac:chgData name="Hugh McDougall" userId="d66e99e6-6bce-4a8a-a0c6-daa8f7a2186b" providerId="ADAL" clId="{50AE82DD-2145-47C7-ABED-779C4741FC2B}" dt="2024-12-08T07:41:23.645" v="11324" actId="1076"/>
          <ac:graphicFrameMkLst>
            <pc:docMk/>
            <pc:sldMk cId="2079636643" sldId="310"/>
            <ac:graphicFrameMk id="49" creationId="{059F9B60-96A4-9EA5-C8F2-DC27F97A65FB}"/>
          </ac:graphicFrameMkLst>
        </pc:graphicFrameChg>
        <pc:graphicFrameChg chg="add mod">
          <ac:chgData name="Hugh McDougall" userId="d66e99e6-6bce-4a8a-a0c6-daa8f7a2186b" providerId="ADAL" clId="{50AE82DD-2145-47C7-ABED-779C4741FC2B}" dt="2024-12-08T06:08:54.537" v="7772" actId="571"/>
          <ac:graphicFrameMkLst>
            <pc:docMk/>
            <pc:sldMk cId="2079636643" sldId="310"/>
            <ac:graphicFrameMk id="2051" creationId="{DA9C12BB-FB3B-26C3-1C2A-CB8AFC017972}"/>
          </ac:graphicFrameMkLst>
        </pc:graphicFrameChg>
        <pc:picChg chg="add">
          <ac:chgData name="Hugh McDougall" userId="d66e99e6-6bce-4a8a-a0c6-daa8f7a2186b" providerId="ADAL" clId="{50AE82DD-2145-47C7-ABED-779C4741FC2B}" dt="2024-12-08T06:05:08.641" v="7712"/>
          <ac:picMkLst>
            <pc:docMk/>
            <pc:sldMk cId="2079636643" sldId="310"/>
            <ac:picMk id="2050" creationId="{B5D05133-8777-0843-60D7-FC0E7537792A}"/>
          </ac:picMkLst>
        </pc:picChg>
        <pc:cxnChg chg="add del">
          <ac:chgData name="Hugh McDougall" userId="d66e99e6-6bce-4a8a-a0c6-daa8f7a2186b" providerId="ADAL" clId="{50AE82DD-2145-47C7-ABED-779C4741FC2B}" dt="2024-12-08T05:48:01.776" v="7209" actId="11529"/>
          <ac:cxnSpMkLst>
            <pc:docMk/>
            <pc:sldMk cId="2079636643" sldId="310"/>
            <ac:cxnSpMk id="5" creationId="{51EE0C26-F3EB-7532-6517-9F1BA3C0266D}"/>
          </ac:cxnSpMkLst>
        </pc:cxnChg>
        <pc:cxnChg chg="add mod">
          <ac:chgData name="Hugh McDougall" userId="d66e99e6-6bce-4a8a-a0c6-daa8f7a2186b" providerId="ADAL" clId="{50AE82DD-2145-47C7-ABED-779C4741FC2B}" dt="2024-12-08T05:48:01.429" v="7208" actId="571"/>
          <ac:cxnSpMkLst>
            <pc:docMk/>
            <pc:sldMk cId="2079636643" sldId="310"/>
            <ac:cxnSpMk id="6" creationId="{DCDC1C4C-F907-5DCF-E525-02D6A17A3B1B}"/>
          </ac:cxnSpMkLst>
        </pc:cxnChg>
        <pc:cxnChg chg="add mod">
          <ac:chgData name="Hugh McDougall" userId="d66e99e6-6bce-4a8a-a0c6-daa8f7a2186b" providerId="ADAL" clId="{50AE82DD-2145-47C7-ABED-779C4741FC2B}" dt="2024-12-08T07:39:07.243" v="11311" actId="1076"/>
          <ac:cxnSpMkLst>
            <pc:docMk/>
            <pc:sldMk cId="2079636643" sldId="310"/>
            <ac:cxnSpMk id="11" creationId="{C7F9A2D4-9A44-2752-F1E7-ED5E2D539285}"/>
          </ac:cxnSpMkLst>
        </pc:cxnChg>
        <pc:cxnChg chg="add mod">
          <ac:chgData name="Hugh McDougall" userId="d66e99e6-6bce-4a8a-a0c6-daa8f7a2186b" providerId="ADAL" clId="{50AE82DD-2145-47C7-ABED-779C4741FC2B}" dt="2024-12-08T07:39:07.243" v="11311" actId="1076"/>
          <ac:cxnSpMkLst>
            <pc:docMk/>
            <pc:sldMk cId="2079636643" sldId="310"/>
            <ac:cxnSpMk id="12" creationId="{60CA8188-06B9-482B-DD79-820419AF1255}"/>
          </ac:cxnSpMkLst>
        </pc:cxnChg>
        <pc:cxnChg chg="add mod">
          <ac:chgData name="Hugh McDougall" userId="d66e99e6-6bce-4a8a-a0c6-daa8f7a2186b" providerId="ADAL" clId="{50AE82DD-2145-47C7-ABED-779C4741FC2B}" dt="2024-12-08T05:50:23.442" v="7340" actId="571"/>
          <ac:cxnSpMkLst>
            <pc:docMk/>
            <pc:sldMk cId="2079636643" sldId="310"/>
            <ac:cxnSpMk id="22" creationId="{AA4DEFAF-7BE2-0346-20F6-42832D616682}"/>
          </ac:cxnSpMkLst>
        </pc:cxnChg>
        <pc:cxnChg chg="add mod">
          <ac:chgData name="Hugh McDougall" userId="d66e99e6-6bce-4a8a-a0c6-daa8f7a2186b" providerId="ADAL" clId="{50AE82DD-2145-47C7-ABED-779C4741FC2B}" dt="2024-12-08T05:50:23.253" v="7339" actId="571"/>
          <ac:cxnSpMkLst>
            <pc:docMk/>
            <pc:sldMk cId="2079636643" sldId="310"/>
            <ac:cxnSpMk id="23" creationId="{F38D95E8-195A-73C3-E2D3-B2DA5ECF6B32}"/>
          </ac:cxnSpMkLst>
        </pc:cxnChg>
        <pc:cxnChg chg="add mod">
          <ac:chgData name="Hugh McDougall" userId="d66e99e6-6bce-4a8a-a0c6-daa8f7a2186b" providerId="ADAL" clId="{50AE82DD-2145-47C7-ABED-779C4741FC2B}" dt="2024-12-08T07:39:07.243" v="11311" actId="1076"/>
          <ac:cxnSpMkLst>
            <pc:docMk/>
            <pc:sldMk cId="2079636643" sldId="310"/>
            <ac:cxnSpMk id="24" creationId="{ED6E27E8-B0B7-6717-7C02-B92B35C42FB5}"/>
          </ac:cxnSpMkLst>
        </pc:cxnChg>
        <pc:cxnChg chg="add mod">
          <ac:chgData name="Hugh McDougall" userId="d66e99e6-6bce-4a8a-a0c6-daa8f7a2186b" providerId="ADAL" clId="{50AE82DD-2145-47C7-ABED-779C4741FC2B}" dt="2024-12-08T07:39:07.243" v="11311" actId="1076"/>
          <ac:cxnSpMkLst>
            <pc:docMk/>
            <pc:sldMk cId="2079636643" sldId="310"/>
            <ac:cxnSpMk id="25" creationId="{0B27EDD8-1913-8AFD-DB55-7A9E621D4720}"/>
          </ac:cxnSpMkLst>
        </pc:cxnChg>
        <pc:cxnChg chg="add del mod">
          <ac:chgData name="Hugh McDougall" userId="d66e99e6-6bce-4a8a-a0c6-daa8f7a2186b" providerId="ADAL" clId="{50AE82DD-2145-47C7-ABED-779C4741FC2B}" dt="2024-12-08T06:09:14.027" v="7776" actId="478"/>
          <ac:cxnSpMkLst>
            <pc:docMk/>
            <pc:sldMk cId="2079636643" sldId="310"/>
            <ac:cxnSpMk id="26" creationId="{7E4AC710-C1A6-9693-212E-C04BDAD32BDF}"/>
          </ac:cxnSpMkLst>
        </pc:cxnChg>
        <pc:cxnChg chg="add mod">
          <ac:chgData name="Hugh McDougall" userId="d66e99e6-6bce-4a8a-a0c6-daa8f7a2186b" providerId="ADAL" clId="{50AE82DD-2145-47C7-ABED-779C4741FC2B}" dt="2024-12-08T07:41:16.385" v="11323" actId="1076"/>
          <ac:cxnSpMkLst>
            <pc:docMk/>
            <pc:sldMk cId="2079636643" sldId="310"/>
            <ac:cxnSpMk id="27" creationId="{78171AF6-E7A3-D317-DAC6-64BFF83FD4D1}"/>
          </ac:cxnSpMkLst>
        </pc:cxnChg>
        <pc:cxnChg chg="add mod">
          <ac:chgData name="Hugh McDougall" userId="d66e99e6-6bce-4a8a-a0c6-daa8f7a2186b" providerId="ADAL" clId="{50AE82DD-2145-47C7-ABED-779C4741FC2B}" dt="2024-12-08T07:39:07.243" v="11311" actId="1076"/>
          <ac:cxnSpMkLst>
            <pc:docMk/>
            <pc:sldMk cId="2079636643" sldId="310"/>
            <ac:cxnSpMk id="29" creationId="{107FA970-A8C1-111B-0B1D-A115FEA463A7}"/>
          </ac:cxnSpMkLst>
        </pc:cxnChg>
        <pc:cxnChg chg="add del mod">
          <ac:chgData name="Hugh McDougall" userId="d66e99e6-6bce-4a8a-a0c6-daa8f7a2186b" providerId="ADAL" clId="{50AE82DD-2145-47C7-ABED-779C4741FC2B}" dt="2024-12-08T05:53:59.948" v="7546" actId="478"/>
          <ac:cxnSpMkLst>
            <pc:docMk/>
            <pc:sldMk cId="2079636643" sldId="310"/>
            <ac:cxnSpMk id="31" creationId="{918223B3-E7BF-7E11-1E3D-D130C173E97B}"/>
          </ac:cxnSpMkLst>
        </pc:cxnChg>
        <pc:cxnChg chg="add mod">
          <ac:chgData name="Hugh McDougall" userId="d66e99e6-6bce-4a8a-a0c6-daa8f7a2186b" providerId="ADAL" clId="{50AE82DD-2145-47C7-ABED-779C4741FC2B}" dt="2024-12-08T07:39:07.243" v="11311" actId="1076"/>
          <ac:cxnSpMkLst>
            <pc:docMk/>
            <pc:sldMk cId="2079636643" sldId="310"/>
            <ac:cxnSpMk id="38" creationId="{EF416C85-9B55-FE4B-E47A-B6B1408B4D32}"/>
          </ac:cxnSpMkLst>
        </pc:cxnChg>
        <pc:cxnChg chg="add mod">
          <ac:chgData name="Hugh McDougall" userId="d66e99e6-6bce-4a8a-a0c6-daa8f7a2186b" providerId="ADAL" clId="{50AE82DD-2145-47C7-ABED-779C4741FC2B}" dt="2024-12-08T07:39:07.243" v="11311" actId="1076"/>
          <ac:cxnSpMkLst>
            <pc:docMk/>
            <pc:sldMk cId="2079636643" sldId="310"/>
            <ac:cxnSpMk id="40" creationId="{CD91000D-2405-0743-275F-D3B1A2417C44}"/>
          </ac:cxnSpMkLst>
        </pc:cxnChg>
        <pc:cxnChg chg="add mod">
          <ac:chgData name="Hugh McDougall" userId="d66e99e6-6bce-4a8a-a0c6-daa8f7a2186b" providerId="ADAL" clId="{50AE82DD-2145-47C7-ABED-779C4741FC2B}" dt="2024-12-08T07:39:07.243" v="11311" actId="1076"/>
          <ac:cxnSpMkLst>
            <pc:docMk/>
            <pc:sldMk cId="2079636643" sldId="310"/>
            <ac:cxnSpMk id="41" creationId="{E419A1E9-A1A8-274B-9AFA-3BC78D55433C}"/>
          </ac:cxnSpMkLst>
        </pc:cxnChg>
        <pc:cxnChg chg="add mod">
          <ac:chgData name="Hugh McDougall" userId="d66e99e6-6bce-4a8a-a0c6-daa8f7a2186b" providerId="ADAL" clId="{50AE82DD-2145-47C7-ABED-779C4741FC2B}" dt="2024-12-08T07:39:07.243" v="11311" actId="1076"/>
          <ac:cxnSpMkLst>
            <pc:docMk/>
            <pc:sldMk cId="2079636643" sldId="310"/>
            <ac:cxnSpMk id="44" creationId="{5F77D39E-0910-1EBC-CBE9-6605D909FBCB}"/>
          </ac:cxnSpMkLst>
        </pc:cxnChg>
        <pc:cxnChg chg="add mod">
          <ac:chgData name="Hugh McDougall" userId="d66e99e6-6bce-4a8a-a0c6-daa8f7a2186b" providerId="ADAL" clId="{50AE82DD-2145-47C7-ABED-779C4741FC2B}" dt="2024-12-08T07:39:07.243" v="11311" actId="1076"/>
          <ac:cxnSpMkLst>
            <pc:docMk/>
            <pc:sldMk cId="2079636643" sldId="310"/>
            <ac:cxnSpMk id="45" creationId="{96A7F0A2-BB25-3B03-3F7A-35ED8D8B5973}"/>
          </ac:cxnSpMkLst>
        </pc:cxnChg>
        <pc:cxnChg chg="add mod">
          <ac:chgData name="Hugh McDougall" userId="d66e99e6-6bce-4a8a-a0c6-daa8f7a2186b" providerId="ADAL" clId="{50AE82DD-2145-47C7-ABED-779C4741FC2B}" dt="2024-12-08T07:39:07.243" v="11311" actId="1076"/>
          <ac:cxnSpMkLst>
            <pc:docMk/>
            <pc:sldMk cId="2079636643" sldId="310"/>
            <ac:cxnSpMk id="52" creationId="{77F7328A-0A22-3C02-DA7D-972B502F5DB2}"/>
          </ac:cxnSpMkLst>
        </pc:cxnChg>
        <pc:cxnChg chg="add mod">
          <ac:chgData name="Hugh McDougall" userId="d66e99e6-6bce-4a8a-a0c6-daa8f7a2186b" providerId="ADAL" clId="{50AE82DD-2145-47C7-ABED-779C4741FC2B}" dt="2024-12-08T07:39:07.243" v="11311" actId="1076"/>
          <ac:cxnSpMkLst>
            <pc:docMk/>
            <pc:sldMk cId="2079636643" sldId="310"/>
            <ac:cxnSpMk id="53" creationId="{BC14FE0A-ED56-B4FD-D90C-0D6C29846ED7}"/>
          </ac:cxnSpMkLst>
        </pc:cxnChg>
        <pc:cxnChg chg="add mod">
          <ac:chgData name="Hugh McDougall" userId="d66e99e6-6bce-4a8a-a0c6-daa8f7a2186b" providerId="ADAL" clId="{50AE82DD-2145-47C7-ABED-779C4741FC2B}" dt="2024-12-08T07:39:07.243" v="11311" actId="1076"/>
          <ac:cxnSpMkLst>
            <pc:docMk/>
            <pc:sldMk cId="2079636643" sldId="310"/>
            <ac:cxnSpMk id="2056" creationId="{016838A1-C61A-CE90-75F1-D3E9E13CBE0A}"/>
          </ac:cxnSpMkLst>
        </pc:cxnChg>
        <pc:cxnChg chg="add mod">
          <ac:chgData name="Hugh McDougall" userId="d66e99e6-6bce-4a8a-a0c6-daa8f7a2186b" providerId="ADAL" clId="{50AE82DD-2145-47C7-ABED-779C4741FC2B}" dt="2024-12-08T07:41:27.064" v="11325" actId="1076"/>
          <ac:cxnSpMkLst>
            <pc:docMk/>
            <pc:sldMk cId="2079636643" sldId="310"/>
            <ac:cxnSpMk id="2060" creationId="{93AF1404-2B84-872D-73C3-30F7D8ED8A7A}"/>
          </ac:cxnSpMkLst>
        </pc:cxnChg>
      </pc:sldChg>
      <pc:sldChg chg="addSp delSp modSp new mod modAnim">
        <pc:chgData name="Hugh McDougall" userId="d66e99e6-6bce-4a8a-a0c6-daa8f7a2186b" providerId="ADAL" clId="{50AE82DD-2145-47C7-ABED-779C4741FC2B}" dt="2024-12-08T23:47:12.167" v="16275" actId="1076"/>
        <pc:sldMkLst>
          <pc:docMk/>
          <pc:sldMk cId="1687427402" sldId="311"/>
        </pc:sldMkLst>
        <pc:spChg chg="mod">
          <ac:chgData name="Hugh McDougall" userId="d66e99e6-6bce-4a8a-a0c6-daa8f7a2186b" providerId="ADAL" clId="{50AE82DD-2145-47C7-ABED-779C4741FC2B}" dt="2024-12-08T09:16:16.702" v="14504" actId="20577"/>
          <ac:spMkLst>
            <pc:docMk/>
            <pc:sldMk cId="1687427402" sldId="311"/>
            <ac:spMk id="2" creationId="{1A2E7081-FA9E-1EAE-087A-F670DC434321}"/>
          </ac:spMkLst>
        </pc:spChg>
        <pc:spChg chg="del">
          <ac:chgData name="Hugh McDougall" userId="d66e99e6-6bce-4a8a-a0c6-daa8f7a2186b" providerId="ADAL" clId="{50AE82DD-2145-47C7-ABED-779C4741FC2B}" dt="2024-12-08T07:52:20.892" v="11574" actId="478"/>
          <ac:spMkLst>
            <pc:docMk/>
            <pc:sldMk cId="1687427402" sldId="311"/>
            <ac:spMk id="3" creationId="{0675666A-3A55-C3BE-D673-31A52FFBE92F}"/>
          </ac:spMkLst>
        </pc:spChg>
        <pc:spChg chg="add del mod">
          <ac:chgData name="Hugh McDougall" userId="d66e99e6-6bce-4a8a-a0c6-daa8f7a2186b" providerId="ADAL" clId="{50AE82DD-2145-47C7-ABED-779C4741FC2B}" dt="2024-12-08T07:52:48.673" v="11582" actId="478"/>
          <ac:spMkLst>
            <pc:docMk/>
            <pc:sldMk cId="1687427402" sldId="311"/>
            <ac:spMk id="4" creationId="{37579B8E-1883-FD06-FD96-7B675B17E980}"/>
          </ac:spMkLst>
        </pc:spChg>
        <pc:spChg chg="add del mod">
          <ac:chgData name="Hugh McDougall" userId="d66e99e6-6bce-4a8a-a0c6-daa8f7a2186b" providerId="ADAL" clId="{50AE82DD-2145-47C7-ABED-779C4741FC2B}" dt="2024-12-08T07:52:49.040" v="11583" actId="478"/>
          <ac:spMkLst>
            <pc:docMk/>
            <pc:sldMk cId="1687427402" sldId="311"/>
            <ac:spMk id="5" creationId="{9FC45CCB-B03D-99AF-85C3-CAF0A34EBC88}"/>
          </ac:spMkLst>
        </pc:spChg>
        <pc:spChg chg="add mod">
          <ac:chgData name="Hugh McDougall" userId="d66e99e6-6bce-4a8a-a0c6-daa8f7a2186b" providerId="ADAL" clId="{50AE82DD-2145-47C7-ABED-779C4741FC2B}" dt="2024-12-08T07:52:57.318" v="11588" actId="1076"/>
          <ac:spMkLst>
            <pc:docMk/>
            <pc:sldMk cId="1687427402" sldId="311"/>
            <ac:spMk id="6" creationId="{57755189-AD2F-44D1-CC53-5E48727A7C3C}"/>
          </ac:spMkLst>
        </pc:spChg>
        <pc:spChg chg="add mod">
          <ac:chgData name="Hugh McDougall" userId="d66e99e6-6bce-4a8a-a0c6-daa8f7a2186b" providerId="ADAL" clId="{50AE82DD-2145-47C7-ABED-779C4741FC2B}" dt="2024-12-08T07:54:16.552" v="11628" actId="1076"/>
          <ac:spMkLst>
            <pc:docMk/>
            <pc:sldMk cId="1687427402" sldId="311"/>
            <ac:spMk id="7" creationId="{FFE76395-A61F-53C7-1469-EECB7A102DE1}"/>
          </ac:spMkLst>
        </pc:spChg>
        <pc:spChg chg="add mod">
          <ac:chgData name="Hugh McDougall" userId="d66e99e6-6bce-4a8a-a0c6-daa8f7a2186b" providerId="ADAL" clId="{50AE82DD-2145-47C7-ABED-779C4741FC2B}" dt="2024-12-08T07:52:57.318" v="11588" actId="1076"/>
          <ac:spMkLst>
            <pc:docMk/>
            <pc:sldMk cId="1687427402" sldId="311"/>
            <ac:spMk id="8" creationId="{91E733B1-1753-A07A-E872-E0303999F358}"/>
          </ac:spMkLst>
        </pc:spChg>
        <pc:spChg chg="add mod">
          <ac:chgData name="Hugh McDougall" userId="d66e99e6-6bce-4a8a-a0c6-daa8f7a2186b" providerId="ADAL" clId="{50AE82DD-2145-47C7-ABED-779C4741FC2B}" dt="2024-12-08T07:52:57.318" v="11588" actId="1076"/>
          <ac:spMkLst>
            <pc:docMk/>
            <pc:sldMk cId="1687427402" sldId="311"/>
            <ac:spMk id="9" creationId="{204427D1-FAE5-B7BE-EE36-A1B8B0F19506}"/>
          </ac:spMkLst>
        </pc:spChg>
        <pc:spChg chg="add del mod">
          <ac:chgData name="Hugh McDougall" userId="d66e99e6-6bce-4a8a-a0c6-daa8f7a2186b" providerId="ADAL" clId="{50AE82DD-2145-47C7-ABED-779C4741FC2B}" dt="2024-12-08T07:57:23.854" v="11686" actId="478"/>
          <ac:spMkLst>
            <pc:docMk/>
            <pc:sldMk cId="1687427402" sldId="311"/>
            <ac:spMk id="28" creationId="{1222B1DA-FF38-542F-CAFD-606F02FD4CCA}"/>
          </ac:spMkLst>
        </pc:spChg>
        <pc:spChg chg="add del mod">
          <ac:chgData name="Hugh McDougall" userId="d66e99e6-6bce-4a8a-a0c6-daa8f7a2186b" providerId="ADAL" clId="{50AE82DD-2145-47C7-ABED-779C4741FC2B}" dt="2024-12-08T07:57:21.789" v="11685" actId="478"/>
          <ac:spMkLst>
            <pc:docMk/>
            <pc:sldMk cId="1687427402" sldId="311"/>
            <ac:spMk id="29" creationId="{D3774941-C67D-08E0-E530-854C776727CC}"/>
          </ac:spMkLst>
        </pc:spChg>
        <pc:spChg chg="add del mod">
          <ac:chgData name="Hugh McDougall" userId="d66e99e6-6bce-4a8a-a0c6-daa8f7a2186b" providerId="ADAL" clId="{50AE82DD-2145-47C7-ABED-779C4741FC2B}" dt="2024-12-08T07:58:34.118" v="11712" actId="478"/>
          <ac:spMkLst>
            <pc:docMk/>
            <pc:sldMk cId="1687427402" sldId="311"/>
            <ac:spMk id="30" creationId="{1E4319BD-2F49-43BD-D4E3-8B3079F6A609}"/>
          </ac:spMkLst>
        </pc:spChg>
        <pc:spChg chg="add del mod">
          <ac:chgData name="Hugh McDougall" userId="d66e99e6-6bce-4a8a-a0c6-daa8f7a2186b" providerId="ADAL" clId="{50AE82DD-2145-47C7-ABED-779C4741FC2B}" dt="2024-12-08T07:57:20.720" v="11684" actId="478"/>
          <ac:spMkLst>
            <pc:docMk/>
            <pc:sldMk cId="1687427402" sldId="311"/>
            <ac:spMk id="31" creationId="{F301C573-5FD3-6754-342A-B31F1B5FC587}"/>
          </ac:spMkLst>
        </pc:spChg>
        <pc:spChg chg="add del mod">
          <ac:chgData name="Hugh McDougall" userId="d66e99e6-6bce-4a8a-a0c6-daa8f7a2186b" providerId="ADAL" clId="{50AE82DD-2145-47C7-ABED-779C4741FC2B}" dt="2024-12-08T07:58:24.253" v="11708" actId="478"/>
          <ac:spMkLst>
            <pc:docMk/>
            <pc:sldMk cId="1687427402" sldId="311"/>
            <ac:spMk id="32" creationId="{53E45393-21BB-F5F7-205D-5FAC174728C3}"/>
          </ac:spMkLst>
        </pc:spChg>
        <pc:spChg chg="add del mod">
          <ac:chgData name="Hugh McDougall" userId="d66e99e6-6bce-4a8a-a0c6-daa8f7a2186b" providerId="ADAL" clId="{50AE82DD-2145-47C7-ABED-779C4741FC2B}" dt="2024-12-08T07:58:12.155" v="11700" actId="478"/>
          <ac:spMkLst>
            <pc:docMk/>
            <pc:sldMk cId="1687427402" sldId="311"/>
            <ac:spMk id="33" creationId="{15968B68-C72A-EEC7-3947-BE18CFB9EE41}"/>
          </ac:spMkLst>
        </pc:spChg>
        <pc:spChg chg="add del mod">
          <ac:chgData name="Hugh McDougall" userId="d66e99e6-6bce-4a8a-a0c6-daa8f7a2186b" providerId="ADAL" clId="{50AE82DD-2145-47C7-ABED-779C4741FC2B}" dt="2024-12-08T07:57:19.616" v="11683" actId="478"/>
          <ac:spMkLst>
            <pc:docMk/>
            <pc:sldMk cId="1687427402" sldId="311"/>
            <ac:spMk id="34" creationId="{D05DB2E0-4688-1106-0AA7-34BF5D705D4D}"/>
          </ac:spMkLst>
        </pc:spChg>
        <pc:spChg chg="add mod">
          <ac:chgData name="Hugh McDougall" userId="d66e99e6-6bce-4a8a-a0c6-daa8f7a2186b" providerId="ADAL" clId="{50AE82DD-2145-47C7-ABED-779C4741FC2B}" dt="2024-12-08T07:57:56.172" v="11696" actId="207"/>
          <ac:spMkLst>
            <pc:docMk/>
            <pc:sldMk cId="1687427402" sldId="311"/>
            <ac:spMk id="45" creationId="{5D57B645-7E48-84BF-3056-186BAEC43CEB}"/>
          </ac:spMkLst>
        </pc:spChg>
        <pc:spChg chg="add mod">
          <ac:chgData name="Hugh McDougall" userId="d66e99e6-6bce-4a8a-a0c6-daa8f7a2186b" providerId="ADAL" clId="{50AE82DD-2145-47C7-ABED-779C4741FC2B}" dt="2024-12-08T08:01:40.648" v="11769" actId="404"/>
          <ac:spMkLst>
            <pc:docMk/>
            <pc:sldMk cId="1687427402" sldId="311"/>
            <ac:spMk id="50" creationId="{44FE947B-8F28-425E-0CF6-1B6253F73752}"/>
          </ac:spMkLst>
        </pc:spChg>
        <pc:spChg chg="add mod">
          <ac:chgData name="Hugh McDougall" userId="d66e99e6-6bce-4a8a-a0c6-daa8f7a2186b" providerId="ADAL" clId="{50AE82DD-2145-47C7-ABED-779C4741FC2B}" dt="2024-12-08T08:01:43.177" v="11770" actId="1076"/>
          <ac:spMkLst>
            <pc:docMk/>
            <pc:sldMk cId="1687427402" sldId="311"/>
            <ac:spMk id="51" creationId="{63547F87-3362-4B79-FADA-AF04B5C14B92}"/>
          </ac:spMkLst>
        </pc:spChg>
        <pc:spChg chg="add mod">
          <ac:chgData name="Hugh McDougall" userId="d66e99e6-6bce-4a8a-a0c6-daa8f7a2186b" providerId="ADAL" clId="{50AE82DD-2145-47C7-ABED-779C4741FC2B}" dt="2024-12-08T08:01:51.991" v="11776" actId="1076"/>
          <ac:spMkLst>
            <pc:docMk/>
            <pc:sldMk cId="1687427402" sldId="311"/>
            <ac:spMk id="52" creationId="{7659558F-92C9-D457-96BD-F6666300A10D}"/>
          </ac:spMkLst>
        </pc:spChg>
        <pc:spChg chg="add mod">
          <ac:chgData name="Hugh McDougall" userId="d66e99e6-6bce-4a8a-a0c6-daa8f7a2186b" providerId="ADAL" clId="{50AE82DD-2145-47C7-ABED-779C4741FC2B}" dt="2024-12-08T08:02:35.833" v="11866" actId="1076"/>
          <ac:spMkLst>
            <pc:docMk/>
            <pc:sldMk cId="1687427402" sldId="311"/>
            <ac:spMk id="53" creationId="{1D208BD8-E983-3513-348C-E9EED7B1ABC1}"/>
          </ac:spMkLst>
        </pc:spChg>
        <pc:spChg chg="add mod">
          <ac:chgData name="Hugh McDougall" userId="d66e99e6-6bce-4a8a-a0c6-daa8f7a2186b" providerId="ADAL" clId="{50AE82DD-2145-47C7-ABED-779C4741FC2B}" dt="2024-12-08T23:47:12.167" v="16275" actId="1076"/>
          <ac:spMkLst>
            <pc:docMk/>
            <pc:sldMk cId="1687427402" sldId="311"/>
            <ac:spMk id="54" creationId="{A502F39A-0013-48D1-8BFD-B934DB03672C}"/>
          </ac:spMkLst>
        </pc:spChg>
        <pc:spChg chg="add mod">
          <ac:chgData name="Hugh McDougall" userId="d66e99e6-6bce-4a8a-a0c6-daa8f7a2186b" providerId="ADAL" clId="{50AE82DD-2145-47C7-ABED-779C4741FC2B}" dt="2024-12-08T08:03:03.913" v="11942" actId="1076"/>
          <ac:spMkLst>
            <pc:docMk/>
            <pc:sldMk cId="1687427402" sldId="311"/>
            <ac:spMk id="55" creationId="{1CF78466-D987-00E4-1F92-880F9591D51C}"/>
          </ac:spMkLst>
        </pc:spChg>
        <pc:spChg chg="add mod">
          <ac:chgData name="Hugh McDougall" userId="d66e99e6-6bce-4a8a-a0c6-daa8f7a2186b" providerId="ADAL" clId="{50AE82DD-2145-47C7-ABED-779C4741FC2B}" dt="2024-12-08T09:16:18.810" v="14506" actId="571"/>
          <ac:spMkLst>
            <pc:docMk/>
            <pc:sldMk cId="1687427402" sldId="311"/>
            <ac:spMk id="57" creationId="{EB493BA0-CA55-5D2F-546E-458146860D63}"/>
          </ac:spMkLst>
        </pc:spChg>
        <pc:spChg chg="add mod">
          <ac:chgData name="Hugh McDougall" userId="d66e99e6-6bce-4a8a-a0c6-daa8f7a2186b" providerId="ADAL" clId="{50AE82DD-2145-47C7-ABED-779C4741FC2B}" dt="2024-12-08T09:46:52.155" v="15801" actId="115"/>
          <ac:spMkLst>
            <pc:docMk/>
            <pc:sldMk cId="1687427402" sldId="311"/>
            <ac:spMk id="58" creationId="{D577491C-CFAD-9242-0585-9E3513F7ACFC}"/>
          </ac:spMkLst>
        </pc:spChg>
        <pc:spChg chg="add mod">
          <ac:chgData name="Hugh McDougall" userId="d66e99e6-6bce-4a8a-a0c6-daa8f7a2186b" providerId="ADAL" clId="{50AE82DD-2145-47C7-ABED-779C4741FC2B}" dt="2024-12-08T09:47:01.335" v="15806" actId="115"/>
          <ac:spMkLst>
            <pc:docMk/>
            <pc:sldMk cId="1687427402" sldId="311"/>
            <ac:spMk id="59" creationId="{A573DF59-06C4-F558-D476-523096278674}"/>
          </ac:spMkLst>
        </pc:spChg>
        <pc:spChg chg="add mod">
          <ac:chgData name="Hugh McDougall" userId="d66e99e6-6bce-4a8a-a0c6-daa8f7a2186b" providerId="ADAL" clId="{50AE82DD-2145-47C7-ABED-779C4741FC2B}" dt="2024-12-08T09:46:59.323" v="15805" actId="115"/>
          <ac:spMkLst>
            <pc:docMk/>
            <pc:sldMk cId="1687427402" sldId="311"/>
            <ac:spMk id="60" creationId="{D7DDF63A-963F-C47D-DF98-363A3EFECBE6}"/>
          </ac:spMkLst>
        </pc:spChg>
        <pc:grpChg chg="add del mod">
          <ac:chgData name="Hugh McDougall" userId="d66e99e6-6bce-4a8a-a0c6-daa8f7a2186b" providerId="ADAL" clId="{50AE82DD-2145-47C7-ABED-779C4741FC2B}" dt="2024-12-08T07:53:47.119" v="11615" actId="478"/>
          <ac:grpSpMkLst>
            <pc:docMk/>
            <pc:sldMk cId="1687427402" sldId="311"/>
            <ac:grpSpMk id="15" creationId="{F45F1827-0FBE-FECB-0CAB-141905D1E78B}"/>
          </ac:grpSpMkLst>
        </pc:grpChg>
        <pc:grpChg chg="add del mod ord">
          <ac:chgData name="Hugh McDougall" userId="d66e99e6-6bce-4a8a-a0c6-daa8f7a2186b" providerId="ADAL" clId="{50AE82DD-2145-47C7-ABED-779C4741FC2B}" dt="2024-12-08T07:54:30.570" v="11632" actId="165"/>
          <ac:grpSpMkLst>
            <pc:docMk/>
            <pc:sldMk cId="1687427402" sldId="311"/>
            <ac:grpSpMk id="23" creationId="{32F9F54A-BF26-BF29-8752-58FE43A75150}"/>
          </ac:grpSpMkLst>
        </pc:grpChg>
        <pc:grpChg chg="add mod ord">
          <ac:chgData name="Hugh McDougall" userId="d66e99e6-6bce-4a8a-a0c6-daa8f7a2186b" providerId="ADAL" clId="{50AE82DD-2145-47C7-ABED-779C4741FC2B}" dt="2024-12-08T07:54:10.575" v="11626" actId="167"/>
          <ac:grpSpMkLst>
            <pc:docMk/>
            <pc:sldMk cId="1687427402" sldId="311"/>
            <ac:grpSpMk id="24" creationId="{90D20C1B-F04C-8C75-FDEB-18F895E462E4}"/>
          </ac:grpSpMkLst>
        </pc:grpChg>
        <pc:picChg chg="add mod">
          <ac:chgData name="Hugh McDougall" userId="d66e99e6-6bce-4a8a-a0c6-daa8f7a2186b" providerId="ADAL" clId="{50AE82DD-2145-47C7-ABED-779C4741FC2B}" dt="2024-12-08T07:56:18.844" v="11660" actId="1076"/>
          <ac:picMkLst>
            <pc:docMk/>
            <pc:sldMk cId="1687427402" sldId="311"/>
            <ac:picMk id="36" creationId="{C3053519-D2B4-2A06-B2B4-A8C5F43F48F5}"/>
          </ac:picMkLst>
        </pc:picChg>
        <pc:picChg chg="add mod ord modCrop">
          <ac:chgData name="Hugh McDougall" userId="d66e99e6-6bce-4a8a-a0c6-daa8f7a2186b" providerId="ADAL" clId="{50AE82DD-2145-47C7-ABED-779C4741FC2B}" dt="2024-12-08T07:58:57.436" v="11713" actId="166"/>
          <ac:picMkLst>
            <pc:docMk/>
            <pc:sldMk cId="1687427402" sldId="311"/>
            <ac:picMk id="38" creationId="{05FA82BC-6923-9B72-ECF4-E76484B40D73}"/>
          </ac:picMkLst>
        </pc:picChg>
        <pc:picChg chg="add mod ord">
          <ac:chgData name="Hugh McDougall" userId="d66e99e6-6bce-4a8a-a0c6-daa8f7a2186b" providerId="ADAL" clId="{50AE82DD-2145-47C7-ABED-779C4741FC2B}" dt="2024-12-08T07:58:57.436" v="11713" actId="166"/>
          <ac:picMkLst>
            <pc:docMk/>
            <pc:sldMk cId="1687427402" sldId="311"/>
            <ac:picMk id="40" creationId="{A997D31B-2F55-9228-8902-E58C3295DB1F}"/>
          </ac:picMkLst>
        </pc:picChg>
        <pc:picChg chg="add mod ord">
          <ac:chgData name="Hugh McDougall" userId="d66e99e6-6bce-4a8a-a0c6-daa8f7a2186b" providerId="ADAL" clId="{50AE82DD-2145-47C7-ABED-779C4741FC2B}" dt="2024-12-08T07:58:57.436" v="11713" actId="166"/>
          <ac:picMkLst>
            <pc:docMk/>
            <pc:sldMk cId="1687427402" sldId="311"/>
            <ac:picMk id="42" creationId="{AA16CCA9-58F2-267F-DE8B-CDC556E58962}"/>
          </ac:picMkLst>
        </pc:picChg>
        <pc:picChg chg="add mod ord">
          <ac:chgData name="Hugh McDougall" userId="d66e99e6-6bce-4a8a-a0c6-daa8f7a2186b" providerId="ADAL" clId="{50AE82DD-2145-47C7-ABED-779C4741FC2B}" dt="2024-12-08T07:58:57.436" v="11713" actId="166"/>
          <ac:picMkLst>
            <pc:docMk/>
            <pc:sldMk cId="1687427402" sldId="311"/>
            <ac:picMk id="44" creationId="{19862DA7-FEC0-1E5F-BFA4-ED04E42C657A}"/>
          </ac:picMkLst>
        </pc:picChg>
        <pc:picChg chg="add mod">
          <ac:chgData name="Hugh McDougall" userId="d66e99e6-6bce-4a8a-a0c6-daa8f7a2186b" providerId="ADAL" clId="{50AE82DD-2145-47C7-ABED-779C4741FC2B}" dt="2024-12-08T08:00:05.270" v="11721" actId="1076"/>
          <ac:picMkLst>
            <pc:docMk/>
            <pc:sldMk cId="1687427402" sldId="311"/>
            <ac:picMk id="47" creationId="{B676648C-050B-F5B4-84D5-3683918D69F6}"/>
          </ac:picMkLst>
        </pc:picChg>
        <pc:picChg chg="add mod">
          <ac:chgData name="Hugh McDougall" userId="d66e99e6-6bce-4a8a-a0c6-daa8f7a2186b" providerId="ADAL" clId="{50AE82DD-2145-47C7-ABED-779C4741FC2B}" dt="2024-12-08T07:58:26.733" v="11711" actId="1076"/>
          <ac:picMkLst>
            <pc:docMk/>
            <pc:sldMk cId="1687427402" sldId="311"/>
            <ac:picMk id="49" creationId="{E26E6256-60C4-F2C3-DDA5-FD565B76760D}"/>
          </ac:picMkLst>
        </pc:picChg>
        <pc:picChg chg="add mod">
          <ac:chgData name="Hugh McDougall" userId="d66e99e6-6bce-4a8a-a0c6-daa8f7a2186b" providerId="ADAL" clId="{50AE82DD-2145-47C7-ABED-779C4741FC2B}" dt="2024-12-08T08:05:43.921" v="11954"/>
          <ac:picMkLst>
            <pc:docMk/>
            <pc:sldMk cId="1687427402" sldId="311"/>
            <ac:picMk id="56" creationId="{DC249DB2-DAE8-85A4-59B8-C0A37F36C45F}"/>
          </ac:picMkLst>
        </pc:picChg>
        <pc:cxnChg chg="add mod ord">
          <ac:chgData name="Hugh McDougall" userId="d66e99e6-6bce-4a8a-a0c6-daa8f7a2186b" providerId="ADAL" clId="{50AE82DD-2145-47C7-ABED-779C4741FC2B}" dt="2024-12-08T07:54:18.732" v="11629" actId="14100"/>
          <ac:cxnSpMkLst>
            <pc:docMk/>
            <pc:sldMk cId="1687427402" sldId="311"/>
            <ac:cxnSpMk id="11" creationId="{BBC66BF7-C366-9F04-8C16-AF45573595A2}"/>
          </ac:cxnSpMkLst>
        </pc:cxnChg>
        <pc:cxnChg chg="add mod ord">
          <ac:chgData name="Hugh McDougall" userId="d66e99e6-6bce-4a8a-a0c6-daa8f7a2186b" providerId="ADAL" clId="{50AE82DD-2145-47C7-ABED-779C4741FC2B}" dt="2024-12-08T07:54:21.729" v="11630" actId="14100"/>
          <ac:cxnSpMkLst>
            <pc:docMk/>
            <pc:sldMk cId="1687427402" sldId="311"/>
            <ac:cxnSpMk id="12" creationId="{5B1F59CA-92BE-D85F-8761-1E1B0C1A05AE}"/>
          </ac:cxnSpMkLst>
        </pc:cxnChg>
        <pc:cxnChg chg="add mod">
          <ac:chgData name="Hugh McDougall" userId="d66e99e6-6bce-4a8a-a0c6-daa8f7a2186b" providerId="ADAL" clId="{50AE82DD-2145-47C7-ABED-779C4741FC2B}" dt="2024-12-08T07:53:40.466" v="11609" actId="164"/>
          <ac:cxnSpMkLst>
            <pc:docMk/>
            <pc:sldMk cId="1687427402" sldId="311"/>
            <ac:cxnSpMk id="13" creationId="{1129035E-AA2B-7269-3EA6-BC44341C3084}"/>
          </ac:cxnSpMkLst>
        </pc:cxnChg>
        <pc:cxnChg chg="add mod">
          <ac:chgData name="Hugh McDougall" userId="d66e99e6-6bce-4a8a-a0c6-daa8f7a2186b" providerId="ADAL" clId="{50AE82DD-2145-47C7-ABED-779C4741FC2B}" dt="2024-12-08T07:53:40.466" v="11609" actId="164"/>
          <ac:cxnSpMkLst>
            <pc:docMk/>
            <pc:sldMk cId="1687427402" sldId="311"/>
            <ac:cxnSpMk id="14" creationId="{289CA060-636D-49D7-D130-4376C31480CC}"/>
          </ac:cxnSpMkLst>
        </pc:cxnChg>
        <pc:cxnChg chg="add mod">
          <ac:chgData name="Hugh McDougall" userId="d66e99e6-6bce-4a8a-a0c6-daa8f7a2186b" providerId="ADAL" clId="{50AE82DD-2145-47C7-ABED-779C4741FC2B}" dt="2024-12-08T07:54:07.362" v="11625" actId="208"/>
          <ac:cxnSpMkLst>
            <pc:docMk/>
            <pc:sldMk cId="1687427402" sldId="311"/>
            <ac:cxnSpMk id="17" creationId="{13FEF147-25FA-1C94-A53B-472EEDF7FA3E}"/>
          </ac:cxnSpMkLst>
        </pc:cxnChg>
        <pc:cxnChg chg="add mod">
          <ac:chgData name="Hugh McDougall" userId="d66e99e6-6bce-4a8a-a0c6-daa8f7a2186b" providerId="ADAL" clId="{50AE82DD-2145-47C7-ABED-779C4741FC2B}" dt="2024-12-08T07:54:07.362" v="11625" actId="208"/>
          <ac:cxnSpMkLst>
            <pc:docMk/>
            <pc:sldMk cId="1687427402" sldId="311"/>
            <ac:cxnSpMk id="18" creationId="{3030B415-01A8-AEF9-0550-D8B772635F53}"/>
          </ac:cxnSpMkLst>
        </pc:cxnChg>
        <pc:cxnChg chg="add mod topLvl">
          <ac:chgData name="Hugh McDougall" userId="d66e99e6-6bce-4a8a-a0c6-daa8f7a2186b" providerId="ADAL" clId="{50AE82DD-2145-47C7-ABED-779C4741FC2B}" dt="2024-12-08T07:54:34.569" v="11635" actId="1076"/>
          <ac:cxnSpMkLst>
            <pc:docMk/>
            <pc:sldMk cId="1687427402" sldId="311"/>
            <ac:cxnSpMk id="19" creationId="{D217BEC8-6DB3-FD0B-1865-B38E609B35E6}"/>
          </ac:cxnSpMkLst>
        </pc:cxnChg>
        <pc:cxnChg chg="add del mod topLvl">
          <ac:chgData name="Hugh McDougall" userId="d66e99e6-6bce-4a8a-a0c6-daa8f7a2186b" providerId="ADAL" clId="{50AE82DD-2145-47C7-ABED-779C4741FC2B}" dt="2024-12-08T07:54:31.823" v="11633" actId="478"/>
          <ac:cxnSpMkLst>
            <pc:docMk/>
            <pc:sldMk cId="1687427402" sldId="311"/>
            <ac:cxnSpMk id="22" creationId="{6ACB122A-48EA-C6A6-C73D-9FD44D21B03D}"/>
          </ac:cxnSpMkLst>
        </pc:cxnChg>
        <pc:cxnChg chg="add mod ord">
          <ac:chgData name="Hugh McDougall" userId="d66e99e6-6bce-4a8a-a0c6-daa8f7a2186b" providerId="ADAL" clId="{50AE82DD-2145-47C7-ABED-779C4741FC2B}" dt="2024-12-08T07:54:39.834" v="11637" actId="167"/>
          <ac:cxnSpMkLst>
            <pc:docMk/>
            <pc:sldMk cId="1687427402" sldId="311"/>
            <ac:cxnSpMk id="27" creationId="{7043718E-06FB-812D-6EC1-540FA92439CD}"/>
          </ac:cxnSpMkLst>
        </pc:cxnChg>
      </pc:sldChg>
      <pc:sldChg chg="addSp delSp modSp new mod">
        <pc:chgData name="Hugh McDougall" userId="d66e99e6-6bce-4a8a-a0c6-daa8f7a2186b" providerId="ADAL" clId="{50AE82DD-2145-47C7-ABED-779C4741FC2B}" dt="2024-12-08T15:47:18.939" v="16272" actId="1076"/>
        <pc:sldMkLst>
          <pc:docMk/>
          <pc:sldMk cId="114237010" sldId="312"/>
        </pc:sldMkLst>
        <pc:spChg chg="mod">
          <ac:chgData name="Hugh McDougall" userId="d66e99e6-6bce-4a8a-a0c6-daa8f7a2186b" providerId="ADAL" clId="{50AE82DD-2145-47C7-ABED-779C4741FC2B}" dt="2024-12-08T15:46:01.288" v="16214" actId="21"/>
          <ac:spMkLst>
            <pc:docMk/>
            <pc:sldMk cId="114237010" sldId="312"/>
            <ac:spMk id="2" creationId="{19CD52C1-8E36-53F9-6FE8-F9D6D5D0746F}"/>
          </ac:spMkLst>
        </pc:spChg>
        <pc:spChg chg="mod">
          <ac:chgData name="Hugh McDougall" userId="d66e99e6-6bce-4a8a-a0c6-daa8f7a2186b" providerId="ADAL" clId="{50AE82DD-2145-47C7-ABED-779C4741FC2B}" dt="2024-12-08T09:03:01.431" v="13610" actId="1076"/>
          <ac:spMkLst>
            <pc:docMk/>
            <pc:sldMk cId="114237010" sldId="312"/>
            <ac:spMk id="3" creationId="{945161E9-2252-83B8-F7B1-9F40ED80D0D9}"/>
          </ac:spMkLst>
        </pc:spChg>
        <pc:spChg chg="add mod">
          <ac:chgData name="Hugh McDougall" userId="d66e99e6-6bce-4a8a-a0c6-daa8f7a2186b" providerId="ADAL" clId="{50AE82DD-2145-47C7-ABED-779C4741FC2B}" dt="2024-12-08T15:46:19.321" v="16231" actId="1076"/>
          <ac:spMkLst>
            <pc:docMk/>
            <pc:sldMk cId="114237010" sldId="312"/>
            <ac:spMk id="4" creationId="{DF9945B5-F0B7-5F38-21C8-B90538CCA483}"/>
          </ac:spMkLst>
        </pc:spChg>
        <pc:spChg chg="add del mod">
          <ac:chgData name="Hugh McDougall" userId="d66e99e6-6bce-4a8a-a0c6-daa8f7a2186b" providerId="ADAL" clId="{50AE82DD-2145-47C7-ABED-779C4741FC2B}" dt="2024-12-08T08:59:59.149" v="13485" actId="478"/>
          <ac:spMkLst>
            <pc:docMk/>
            <pc:sldMk cId="114237010" sldId="312"/>
            <ac:spMk id="5" creationId="{767E2762-EE62-4FDC-0983-89B30AA368DD}"/>
          </ac:spMkLst>
        </pc:spChg>
        <pc:spChg chg="add mod">
          <ac:chgData name="Hugh McDougall" userId="d66e99e6-6bce-4a8a-a0c6-daa8f7a2186b" providerId="ADAL" clId="{50AE82DD-2145-47C7-ABED-779C4741FC2B}" dt="2024-12-08T15:47:00.614" v="16256" actId="1035"/>
          <ac:spMkLst>
            <pc:docMk/>
            <pc:sldMk cId="114237010" sldId="312"/>
            <ac:spMk id="5" creationId="{EC173793-05F2-6406-3179-B99009305453}"/>
          </ac:spMkLst>
        </pc:spChg>
        <pc:spChg chg="add mod ord">
          <ac:chgData name="Hugh McDougall" userId="d66e99e6-6bce-4a8a-a0c6-daa8f7a2186b" providerId="ADAL" clId="{50AE82DD-2145-47C7-ABED-779C4741FC2B}" dt="2024-12-08T09:04:03.035" v="13642" actId="1076"/>
          <ac:spMkLst>
            <pc:docMk/>
            <pc:sldMk cId="114237010" sldId="312"/>
            <ac:spMk id="6" creationId="{08DE1557-7AAE-DA05-35BF-28ABDAAA91FF}"/>
          </ac:spMkLst>
        </pc:spChg>
        <pc:spChg chg="add mod ord">
          <ac:chgData name="Hugh McDougall" userId="d66e99e6-6bce-4a8a-a0c6-daa8f7a2186b" providerId="ADAL" clId="{50AE82DD-2145-47C7-ABED-779C4741FC2B}" dt="2024-12-08T15:46:44.131" v="16249" actId="14100"/>
          <ac:spMkLst>
            <pc:docMk/>
            <pc:sldMk cId="114237010" sldId="312"/>
            <ac:spMk id="7" creationId="{54F39660-FC14-AADA-16B7-E6D4E77C631F}"/>
          </ac:spMkLst>
        </pc:spChg>
        <pc:spChg chg="add del mod">
          <ac:chgData name="Hugh McDougall" userId="d66e99e6-6bce-4a8a-a0c6-daa8f7a2186b" providerId="ADAL" clId="{50AE82DD-2145-47C7-ABED-779C4741FC2B}" dt="2024-12-08T15:45:58.943" v="16213" actId="478"/>
          <ac:spMkLst>
            <pc:docMk/>
            <pc:sldMk cId="114237010" sldId="312"/>
            <ac:spMk id="10" creationId="{D0E347F0-04CB-C5A7-801E-5922AED5C914}"/>
          </ac:spMkLst>
        </pc:spChg>
        <pc:spChg chg="add del mod ord">
          <ac:chgData name="Hugh McDougall" userId="d66e99e6-6bce-4a8a-a0c6-daa8f7a2186b" providerId="ADAL" clId="{50AE82DD-2145-47C7-ABED-779C4741FC2B}" dt="2024-12-08T08:58:10.902" v="13411" actId="478"/>
          <ac:spMkLst>
            <pc:docMk/>
            <pc:sldMk cId="114237010" sldId="312"/>
            <ac:spMk id="11" creationId="{2FCD5519-68E8-3F95-E2C6-1AE2D0D3555D}"/>
          </ac:spMkLst>
        </pc:spChg>
        <pc:spChg chg="add del mod">
          <ac:chgData name="Hugh McDougall" userId="d66e99e6-6bce-4a8a-a0c6-daa8f7a2186b" providerId="ADAL" clId="{50AE82DD-2145-47C7-ABED-779C4741FC2B}" dt="2024-12-08T15:46:16.378" v="16230" actId="478"/>
          <ac:spMkLst>
            <pc:docMk/>
            <pc:sldMk cId="114237010" sldId="312"/>
            <ac:spMk id="12" creationId="{295067BD-BB4C-BA12-921D-9F96B1E04386}"/>
          </ac:spMkLst>
        </pc:spChg>
        <pc:spChg chg="add mod">
          <ac:chgData name="Hugh McDougall" userId="d66e99e6-6bce-4a8a-a0c6-daa8f7a2186b" providerId="ADAL" clId="{50AE82DD-2145-47C7-ABED-779C4741FC2B}" dt="2024-12-08T15:46:55.792" v="16253" actId="115"/>
          <ac:spMkLst>
            <pc:docMk/>
            <pc:sldMk cId="114237010" sldId="312"/>
            <ac:spMk id="13" creationId="{FC71AF5A-EEF1-ED66-65B7-B60E83C29C58}"/>
          </ac:spMkLst>
        </pc:spChg>
        <pc:spChg chg="add mod">
          <ac:chgData name="Hugh McDougall" userId="d66e99e6-6bce-4a8a-a0c6-daa8f7a2186b" providerId="ADAL" clId="{50AE82DD-2145-47C7-ABED-779C4741FC2B}" dt="2024-12-08T15:47:18.939" v="16272" actId="1076"/>
          <ac:spMkLst>
            <pc:docMk/>
            <pc:sldMk cId="114237010" sldId="312"/>
            <ac:spMk id="17" creationId="{F45A4589-68E8-9825-B1EA-94356241DA9C}"/>
          </ac:spMkLst>
        </pc:spChg>
        <pc:grpChg chg="add mod">
          <ac:chgData name="Hugh McDougall" userId="d66e99e6-6bce-4a8a-a0c6-daa8f7a2186b" providerId="ADAL" clId="{50AE82DD-2145-47C7-ABED-779C4741FC2B}" dt="2024-12-08T08:59:51.270" v="13484" actId="164"/>
          <ac:grpSpMkLst>
            <pc:docMk/>
            <pc:sldMk cId="114237010" sldId="312"/>
            <ac:grpSpMk id="14" creationId="{B7814993-0F13-F4EE-27B6-8A75B9AE581C}"/>
          </ac:grpSpMkLst>
        </pc:grpChg>
        <pc:grpChg chg="add mod ord">
          <ac:chgData name="Hugh McDougall" userId="d66e99e6-6bce-4a8a-a0c6-daa8f7a2186b" providerId="ADAL" clId="{50AE82DD-2145-47C7-ABED-779C4741FC2B}" dt="2024-12-08T09:02:08.004" v="13551" actId="164"/>
          <ac:grpSpMkLst>
            <pc:docMk/>
            <pc:sldMk cId="114237010" sldId="312"/>
            <ac:grpSpMk id="15" creationId="{F13C7893-D093-4EEE-B57F-80BE86BAF538}"/>
          </ac:grpSpMkLst>
        </pc:grpChg>
        <pc:cxnChg chg="add del">
          <ac:chgData name="Hugh McDougall" userId="d66e99e6-6bce-4a8a-a0c6-daa8f7a2186b" providerId="ADAL" clId="{50AE82DD-2145-47C7-ABED-779C4741FC2B}" dt="2024-12-08T08:57:49.355" v="13391" actId="11529"/>
          <ac:cxnSpMkLst>
            <pc:docMk/>
            <pc:sldMk cId="114237010" sldId="312"/>
            <ac:cxnSpMk id="9" creationId="{9126848F-D54F-F613-29DD-6BE425FB458F}"/>
          </ac:cxnSpMkLst>
        </pc:cxnChg>
      </pc:sldChg>
      <pc:sldChg chg="addSp delSp modSp new mod">
        <pc:chgData name="Hugh McDougall" userId="d66e99e6-6bce-4a8a-a0c6-daa8f7a2186b" providerId="ADAL" clId="{50AE82DD-2145-47C7-ABED-779C4741FC2B}" dt="2024-12-09T02:21:03.321" v="16729" actId="20577"/>
        <pc:sldMkLst>
          <pc:docMk/>
          <pc:sldMk cId="1314211979" sldId="313"/>
        </pc:sldMkLst>
        <pc:spChg chg="mod">
          <ac:chgData name="Hugh McDougall" userId="d66e99e6-6bce-4a8a-a0c6-daa8f7a2186b" providerId="ADAL" clId="{50AE82DD-2145-47C7-ABED-779C4741FC2B}" dt="2024-12-08T06:41:55.445" v="7966" actId="113"/>
          <ac:spMkLst>
            <pc:docMk/>
            <pc:sldMk cId="1314211979" sldId="313"/>
            <ac:spMk id="2" creationId="{D16BEFB4-1CC7-7728-EE97-402B6A43A0D3}"/>
          </ac:spMkLst>
        </pc:spChg>
        <pc:spChg chg="del">
          <ac:chgData name="Hugh McDougall" userId="d66e99e6-6bce-4a8a-a0c6-daa8f7a2186b" providerId="ADAL" clId="{50AE82DD-2145-47C7-ABED-779C4741FC2B}" dt="2024-12-08T06:40:54.569" v="7903"/>
          <ac:spMkLst>
            <pc:docMk/>
            <pc:sldMk cId="1314211979" sldId="313"/>
            <ac:spMk id="3" creationId="{E195D037-6203-0325-DC51-53029B1E44CD}"/>
          </ac:spMkLst>
        </pc:spChg>
        <pc:spChg chg="add mod">
          <ac:chgData name="Hugh McDougall" userId="d66e99e6-6bce-4a8a-a0c6-daa8f7a2186b" providerId="ADAL" clId="{50AE82DD-2145-47C7-ABED-779C4741FC2B}" dt="2024-12-08T06:45:14.801" v="8142" actId="1076"/>
          <ac:spMkLst>
            <pc:docMk/>
            <pc:sldMk cId="1314211979" sldId="313"/>
            <ac:spMk id="8" creationId="{21E344E1-7AF4-EEDD-C26B-10CBC4098B9C}"/>
          </ac:spMkLst>
        </pc:spChg>
        <pc:spChg chg="add mod">
          <ac:chgData name="Hugh McDougall" userId="d66e99e6-6bce-4a8a-a0c6-daa8f7a2186b" providerId="ADAL" clId="{50AE82DD-2145-47C7-ABED-779C4741FC2B}" dt="2024-12-09T02:21:03.321" v="16729" actId="20577"/>
          <ac:spMkLst>
            <pc:docMk/>
            <pc:sldMk cId="1314211979" sldId="313"/>
            <ac:spMk id="9" creationId="{3E4B3D96-4D72-095A-9FAE-F15247973FC2}"/>
          </ac:spMkLst>
        </pc:spChg>
        <pc:picChg chg="add mod">
          <ac:chgData name="Hugh McDougall" userId="d66e99e6-6bce-4a8a-a0c6-daa8f7a2186b" providerId="ADAL" clId="{50AE82DD-2145-47C7-ABED-779C4741FC2B}" dt="2024-12-08T06:45:14.801" v="8142" actId="1076"/>
          <ac:picMkLst>
            <pc:docMk/>
            <pc:sldMk cId="1314211979" sldId="313"/>
            <ac:picMk id="5" creationId="{34147AF1-DCB3-F332-A3EC-4806E98EE7BB}"/>
          </ac:picMkLst>
        </pc:picChg>
        <pc:picChg chg="add mod">
          <ac:chgData name="Hugh McDougall" userId="d66e99e6-6bce-4a8a-a0c6-daa8f7a2186b" providerId="ADAL" clId="{50AE82DD-2145-47C7-ABED-779C4741FC2B}" dt="2024-12-08T06:45:14.801" v="8142" actId="1076"/>
          <ac:picMkLst>
            <pc:docMk/>
            <pc:sldMk cId="1314211979" sldId="313"/>
            <ac:picMk id="7" creationId="{FBCC62DE-8969-4663-4AFF-9FADF3A2EE7B}"/>
          </ac:picMkLst>
        </pc:picChg>
        <pc:cxnChg chg="add mod">
          <ac:chgData name="Hugh McDougall" userId="d66e99e6-6bce-4a8a-a0c6-daa8f7a2186b" providerId="ADAL" clId="{50AE82DD-2145-47C7-ABED-779C4741FC2B}" dt="2024-12-08T09:28:46.643" v="15253" actId="1076"/>
          <ac:cxnSpMkLst>
            <pc:docMk/>
            <pc:sldMk cId="1314211979" sldId="313"/>
            <ac:cxnSpMk id="10" creationId="{603B6B1D-24DC-B385-3712-6A4D060E9DFB}"/>
          </ac:cxnSpMkLst>
        </pc:cxnChg>
      </pc:sldChg>
      <pc:sldChg chg="addSp delSp modSp new del mod modClrScheme chgLayout">
        <pc:chgData name="Hugh McDougall" userId="d66e99e6-6bce-4a8a-a0c6-daa8f7a2186b" providerId="ADAL" clId="{50AE82DD-2145-47C7-ABED-779C4741FC2B}" dt="2024-12-08T06:55:02.590" v="8631" actId="2696"/>
        <pc:sldMkLst>
          <pc:docMk/>
          <pc:sldMk cId="3665754221" sldId="314"/>
        </pc:sldMkLst>
        <pc:spChg chg="del mod ord">
          <ac:chgData name="Hugh McDougall" userId="d66e99e6-6bce-4a8a-a0c6-daa8f7a2186b" providerId="ADAL" clId="{50AE82DD-2145-47C7-ABED-779C4741FC2B}" dt="2024-12-08T06:45:26.049" v="8143" actId="700"/>
          <ac:spMkLst>
            <pc:docMk/>
            <pc:sldMk cId="3665754221" sldId="314"/>
            <ac:spMk id="2" creationId="{8CBB6A88-8DB3-C263-800B-D43228894AC6}"/>
          </ac:spMkLst>
        </pc:spChg>
        <pc:spChg chg="del mod ord">
          <ac:chgData name="Hugh McDougall" userId="d66e99e6-6bce-4a8a-a0c6-daa8f7a2186b" providerId="ADAL" clId="{50AE82DD-2145-47C7-ABED-779C4741FC2B}" dt="2024-12-08T06:45:26.049" v="8143" actId="700"/>
          <ac:spMkLst>
            <pc:docMk/>
            <pc:sldMk cId="3665754221" sldId="314"/>
            <ac:spMk id="3" creationId="{82AC6D42-FDE0-C97D-43B7-AF143250D235}"/>
          </ac:spMkLst>
        </pc:spChg>
        <pc:spChg chg="add mod ord">
          <ac:chgData name="Hugh McDougall" userId="d66e99e6-6bce-4a8a-a0c6-daa8f7a2186b" providerId="ADAL" clId="{50AE82DD-2145-47C7-ABED-779C4741FC2B}" dt="2024-12-08T06:48:48.672" v="8379" actId="113"/>
          <ac:spMkLst>
            <pc:docMk/>
            <pc:sldMk cId="3665754221" sldId="314"/>
            <ac:spMk id="4" creationId="{BA2B30C2-327C-9A05-72DC-88350CA5BAD9}"/>
          </ac:spMkLst>
        </pc:spChg>
        <pc:spChg chg="add del mod ord">
          <ac:chgData name="Hugh McDougall" userId="d66e99e6-6bce-4a8a-a0c6-daa8f7a2186b" providerId="ADAL" clId="{50AE82DD-2145-47C7-ABED-779C4741FC2B}" dt="2024-12-08T06:48:53.204" v="8380" actId="478"/>
          <ac:spMkLst>
            <pc:docMk/>
            <pc:sldMk cId="3665754221" sldId="314"/>
            <ac:spMk id="5" creationId="{B18221E0-7FA3-C7B7-C021-2B1BA8F6DEAC}"/>
          </ac:spMkLst>
        </pc:spChg>
        <pc:spChg chg="add mod ord">
          <ac:chgData name="Hugh McDougall" userId="d66e99e6-6bce-4a8a-a0c6-daa8f7a2186b" providerId="ADAL" clId="{50AE82DD-2145-47C7-ABED-779C4741FC2B}" dt="2024-12-08T06:50:45.052" v="8532" actId="14100"/>
          <ac:spMkLst>
            <pc:docMk/>
            <pc:sldMk cId="3665754221" sldId="314"/>
            <ac:spMk id="6" creationId="{ACC63A6D-74B2-2D3B-B392-68D879A2B778}"/>
          </ac:spMkLst>
        </pc:spChg>
        <pc:spChg chg="add mod">
          <ac:chgData name="Hugh McDougall" userId="d66e99e6-6bce-4a8a-a0c6-daa8f7a2186b" providerId="ADAL" clId="{50AE82DD-2145-47C7-ABED-779C4741FC2B}" dt="2024-12-08T06:45:48.174" v="8152" actId="1076"/>
          <ac:spMkLst>
            <pc:docMk/>
            <pc:sldMk cId="3665754221" sldId="314"/>
            <ac:spMk id="7" creationId="{C465C1C1-7DB9-106C-5009-F6B067CD3EF7}"/>
          </ac:spMkLst>
        </pc:spChg>
        <pc:spChg chg="add mod">
          <ac:chgData name="Hugh McDougall" userId="d66e99e6-6bce-4a8a-a0c6-daa8f7a2186b" providerId="ADAL" clId="{50AE82DD-2145-47C7-ABED-779C4741FC2B}" dt="2024-12-08T06:46:11.819" v="8163" actId="14100"/>
          <ac:spMkLst>
            <pc:docMk/>
            <pc:sldMk cId="3665754221" sldId="314"/>
            <ac:spMk id="8" creationId="{D6335D95-6658-26EA-113E-EA5213012E93}"/>
          </ac:spMkLst>
        </pc:spChg>
        <pc:spChg chg="add mod">
          <ac:chgData name="Hugh McDougall" userId="d66e99e6-6bce-4a8a-a0c6-daa8f7a2186b" providerId="ADAL" clId="{50AE82DD-2145-47C7-ABED-779C4741FC2B}" dt="2024-12-08T06:46:12.994" v="8164" actId="571"/>
          <ac:spMkLst>
            <pc:docMk/>
            <pc:sldMk cId="3665754221" sldId="314"/>
            <ac:spMk id="9" creationId="{5307BE80-E9B7-82B9-076A-DD92FEBDBC27}"/>
          </ac:spMkLst>
        </pc:spChg>
        <pc:spChg chg="add mod">
          <ac:chgData name="Hugh McDougall" userId="d66e99e6-6bce-4a8a-a0c6-daa8f7a2186b" providerId="ADAL" clId="{50AE82DD-2145-47C7-ABED-779C4741FC2B}" dt="2024-12-08T06:46:13.823" v="8165" actId="571"/>
          <ac:spMkLst>
            <pc:docMk/>
            <pc:sldMk cId="3665754221" sldId="314"/>
            <ac:spMk id="10" creationId="{AD19355A-440D-1C50-48F9-60C8DFFCC274}"/>
          </ac:spMkLst>
        </pc:spChg>
        <pc:spChg chg="add mod">
          <ac:chgData name="Hugh McDougall" userId="d66e99e6-6bce-4a8a-a0c6-daa8f7a2186b" providerId="ADAL" clId="{50AE82DD-2145-47C7-ABED-779C4741FC2B}" dt="2024-12-08T06:46:15.142" v="8166" actId="571"/>
          <ac:spMkLst>
            <pc:docMk/>
            <pc:sldMk cId="3665754221" sldId="314"/>
            <ac:spMk id="11" creationId="{7BBE640A-5F9F-00C0-165D-8183BD5C3E76}"/>
          </ac:spMkLst>
        </pc:spChg>
        <pc:spChg chg="add mod">
          <ac:chgData name="Hugh McDougall" userId="d66e99e6-6bce-4a8a-a0c6-daa8f7a2186b" providerId="ADAL" clId="{50AE82DD-2145-47C7-ABED-779C4741FC2B}" dt="2024-12-08T06:46:15.803" v="8167" actId="571"/>
          <ac:spMkLst>
            <pc:docMk/>
            <pc:sldMk cId="3665754221" sldId="314"/>
            <ac:spMk id="12" creationId="{E61285D7-9E39-0EA8-ECCA-3A3144C48923}"/>
          </ac:spMkLst>
        </pc:spChg>
        <pc:spChg chg="add mod">
          <ac:chgData name="Hugh McDougall" userId="d66e99e6-6bce-4a8a-a0c6-daa8f7a2186b" providerId="ADAL" clId="{50AE82DD-2145-47C7-ABED-779C4741FC2B}" dt="2024-12-08T06:46:16.604" v="8168" actId="571"/>
          <ac:spMkLst>
            <pc:docMk/>
            <pc:sldMk cId="3665754221" sldId="314"/>
            <ac:spMk id="13" creationId="{0CF3CF18-289B-7617-D97F-CF9438EF13F5}"/>
          </ac:spMkLst>
        </pc:spChg>
        <pc:spChg chg="add mod">
          <ac:chgData name="Hugh McDougall" userId="d66e99e6-6bce-4a8a-a0c6-daa8f7a2186b" providerId="ADAL" clId="{50AE82DD-2145-47C7-ABED-779C4741FC2B}" dt="2024-12-08T06:46:17.500" v="8169" actId="571"/>
          <ac:spMkLst>
            <pc:docMk/>
            <pc:sldMk cId="3665754221" sldId="314"/>
            <ac:spMk id="14" creationId="{25FCE19D-D9BA-6D83-B011-AB46BAB8DF4B}"/>
          </ac:spMkLst>
        </pc:spChg>
        <pc:spChg chg="add mod">
          <ac:chgData name="Hugh McDougall" userId="d66e99e6-6bce-4a8a-a0c6-daa8f7a2186b" providerId="ADAL" clId="{50AE82DD-2145-47C7-ABED-779C4741FC2B}" dt="2024-12-08T06:46:18.238" v="8170" actId="571"/>
          <ac:spMkLst>
            <pc:docMk/>
            <pc:sldMk cId="3665754221" sldId="314"/>
            <ac:spMk id="15" creationId="{FB88EEA7-0F9D-1C51-6F9C-B96A72FD3830}"/>
          </ac:spMkLst>
        </pc:spChg>
        <pc:spChg chg="add mod">
          <ac:chgData name="Hugh McDougall" userId="d66e99e6-6bce-4a8a-a0c6-daa8f7a2186b" providerId="ADAL" clId="{50AE82DD-2145-47C7-ABED-779C4741FC2B}" dt="2024-12-08T06:46:18.938" v="8171" actId="571"/>
          <ac:spMkLst>
            <pc:docMk/>
            <pc:sldMk cId="3665754221" sldId="314"/>
            <ac:spMk id="16" creationId="{2C1B228B-228C-355F-B2D2-6F5BA7C89D61}"/>
          </ac:spMkLst>
        </pc:spChg>
        <pc:spChg chg="add mod">
          <ac:chgData name="Hugh McDougall" userId="d66e99e6-6bce-4a8a-a0c6-daa8f7a2186b" providerId="ADAL" clId="{50AE82DD-2145-47C7-ABED-779C4741FC2B}" dt="2024-12-08T06:46:19.549" v="8172" actId="571"/>
          <ac:spMkLst>
            <pc:docMk/>
            <pc:sldMk cId="3665754221" sldId="314"/>
            <ac:spMk id="17" creationId="{1836E095-5453-A2A4-EBBB-F7C96CF52A9D}"/>
          </ac:spMkLst>
        </pc:spChg>
        <pc:spChg chg="add mod">
          <ac:chgData name="Hugh McDougall" userId="d66e99e6-6bce-4a8a-a0c6-daa8f7a2186b" providerId="ADAL" clId="{50AE82DD-2145-47C7-ABED-779C4741FC2B}" dt="2024-12-08T06:46:20.282" v="8173" actId="571"/>
          <ac:spMkLst>
            <pc:docMk/>
            <pc:sldMk cId="3665754221" sldId="314"/>
            <ac:spMk id="18" creationId="{224E5433-7F9B-FDB5-824F-C66D05DE2020}"/>
          </ac:spMkLst>
        </pc:spChg>
        <pc:spChg chg="add mod">
          <ac:chgData name="Hugh McDougall" userId="d66e99e6-6bce-4a8a-a0c6-daa8f7a2186b" providerId="ADAL" clId="{50AE82DD-2145-47C7-ABED-779C4741FC2B}" dt="2024-12-08T06:46:21.134" v="8174" actId="571"/>
          <ac:spMkLst>
            <pc:docMk/>
            <pc:sldMk cId="3665754221" sldId="314"/>
            <ac:spMk id="19" creationId="{FDCE4B9C-310F-F739-3D3A-87CCCD23F9D9}"/>
          </ac:spMkLst>
        </pc:spChg>
        <pc:spChg chg="add mod">
          <ac:chgData name="Hugh McDougall" userId="d66e99e6-6bce-4a8a-a0c6-daa8f7a2186b" providerId="ADAL" clId="{50AE82DD-2145-47C7-ABED-779C4741FC2B}" dt="2024-12-08T06:46:22.064" v="8175" actId="571"/>
          <ac:spMkLst>
            <pc:docMk/>
            <pc:sldMk cId="3665754221" sldId="314"/>
            <ac:spMk id="20" creationId="{F39171B4-09FB-DCE3-8CAD-A567F7EADBDD}"/>
          </ac:spMkLst>
        </pc:spChg>
        <pc:spChg chg="add mod">
          <ac:chgData name="Hugh McDougall" userId="d66e99e6-6bce-4a8a-a0c6-daa8f7a2186b" providerId="ADAL" clId="{50AE82DD-2145-47C7-ABED-779C4741FC2B}" dt="2024-12-08T06:46:23.250" v="8176" actId="571"/>
          <ac:spMkLst>
            <pc:docMk/>
            <pc:sldMk cId="3665754221" sldId="314"/>
            <ac:spMk id="21" creationId="{3B41F619-A61B-157E-DF41-AC85F923C19E}"/>
          </ac:spMkLst>
        </pc:spChg>
        <pc:spChg chg="add mod">
          <ac:chgData name="Hugh McDougall" userId="d66e99e6-6bce-4a8a-a0c6-daa8f7a2186b" providerId="ADAL" clId="{50AE82DD-2145-47C7-ABED-779C4741FC2B}" dt="2024-12-08T06:46:24.166" v="8177" actId="571"/>
          <ac:spMkLst>
            <pc:docMk/>
            <pc:sldMk cId="3665754221" sldId="314"/>
            <ac:spMk id="22" creationId="{C003E081-E418-86AF-7D00-97FA0F5842D0}"/>
          </ac:spMkLst>
        </pc:spChg>
        <pc:spChg chg="add del mod">
          <ac:chgData name="Hugh McDougall" userId="d66e99e6-6bce-4a8a-a0c6-daa8f7a2186b" providerId="ADAL" clId="{50AE82DD-2145-47C7-ABED-779C4741FC2B}" dt="2024-12-08T06:46:29.267" v="8179" actId="478"/>
          <ac:spMkLst>
            <pc:docMk/>
            <pc:sldMk cId="3665754221" sldId="314"/>
            <ac:spMk id="23" creationId="{128ECBD0-FC7F-3575-2459-84EDF1F1EAC3}"/>
          </ac:spMkLst>
        </pc:spChg>
        <pc:spChg chg="add del mod">
          <ac:chgData name="Hugh McDougall" userId="d66e99e6-6bce-4a8a-a0c6-daa8f7a2186b" providerId="ADAL" clId="{50AE82DD-2145-47C7-ABED-779C4741FC2B}" dt="2024-12-08T06:50:46.420" v="8533" actId="478"/>
          <ac:spMkLst>
            <pc:docMk/>
            <pc:sldMk cId="3665754221" sldId="314"/>
            <ac:spMk id="24" creationId="{ABBA3A54-DAB1-083E-6A3A-D33E1B7B27C6}"/>
          </ac:spMkLst>
        </pc:spChg>
        <pc:spChg chg="add mod">
          <ac:chgData name="Hugh McDougall" userId="d66e99e6-6bce-4a8a-a0c6-daa8f7a2186b" providerId="ADAL" clId="{50AE82DD-2145-47C7-ABED-779C4741FC2B}" dt="2024-12-08T06:50:55.448" v="8540" actId="1076"/>
          <ac:spMkLst>
            <pc:docMk/>
            <pc:sldMk cId="3665754221" sldId="314"/>
            <ac:spMk id="25" creationId="{27FC043B-56FB-BCBE-93C4-9F5C4788F090}"/>
          </ac:spMkLst>
        </pc:spChg>
      </pc:sldChg>
      <pc:sldChg chg="addSp delSp modSp add del mod">
        <pc:chgData name="Hugh McDougall" userId="d66e99e6-6bce-4a8a-a0c6-daa8f7a2186b" providerId="ADAL" clId="{50AE82DD-2145-47C7-ABED-779C4741FC2B}" dt="2024-12-08T06:58:15.680" v="8743" actId="2696"/>
        <pc:sldMkLst>
          <pc:docMk/>
          <pc:sldMk cId="2579361930" sldId="315"/>
        </pc:sldMkLst>
        <pc:spChg chg="add del mod ord">
          <ac:chgData name="Hugh McDougall" userId="d66e99e6-6bce-4a8a-a0c6-daa8f7a2186b" providerId="ADAL" clId="{50AE82DD-2145-47C7-ABED-779C4741FC2B}" dt="2024-12-08T06:52:08.797" v="8550" actId="478"/>
          <ac:spMkLst>
            <pc:docMk/>
            <pc:sldMk cId="2579361930" sldId="315"/>
            <ac:spMk id="2" creationId="{F6A2904F-5B67-BB2D-548C-A0F89A02CF53}"/>
          </ac:spMkLst>
        </pc:spChg>
        <pc:spChg chg="mod">
          <ac:chgData name="Hugh McDougall" userId="d66e99e6-6bce-4a8a-a0c6-daa8f7a2186b" providerId="ADAL" clId="{50AE82DD-2145-47C7-ABED-779C4741FC2B}" dt="2024-12-08T06:53:28.883" v="8587" actId="1076"/>
          <ac:spMkLst>
            <pc:docMk/>
            <pc:sldMk cId="2579361930" sldId="315"/>
            <ac:spMk id="7" creationId="{C465C1C1-7DB9-106C-5009-F6B067CD3EF7}"/>
          </ac:spMkLst>
        </pc:spChg>
        <pc:spChg chg="mod">
          <ac:chgData name="Hugh McDougall" userId="d66e99e6-6bce-4a8a-a0c6-daa8f7a2186b" providerId="ADAL" clId="{50AE82DD-2145-47C7-ABED-779C4741FC2B}" dt="2024-12-08T06:51:25.210" v="8543" actId="692"/>
          <ac:spMkLst>
            <pc:docMk/>
            <pc:sldMk cId="2579361930" sldId="315"/>
            <ac:spMk id="21" creationId="{3B41F619-A61B-157E-DF41-AC85F923C19E}"/>
          </ac:spMkLst>
        </pc:spChg>
        <pc:spChg chg="add del mod ord">
          <ac:chgData name="Hugh McDougall" userId="d66e99e6-6bce-4a8a-a0c6-daa8f7a2186b" providerId="ADAL" clId="{50AE82DD-2145-47C7-ABED-779C4741FC2B}" dt="2024-12-08T06:53:06.625" v="8571" actId="21"/>
          <ac:spMkLst>
            <pc:docMk/>
            <pc:sldMk cId="2579361930" sldId="315"/>
            <ac:spMk id="24" creationId="{0C1719FA-8D78-0E2A-DB74-D4CD68992FBF}"/>
          </ac:spMkLst>
        </pc:spChg>
        <pc:spChg chg="mod">
          <ac:chgData name="Hugh McDougall" userId="d66e99e6-6bce-4a8a-a0c6-daa8f7a2186b" providerId="ADAL" clId="{50AE82DD-2145-47C7-ABED-779C4741FC2B}" dt="2024-12-08T06:52:44.114" v="8565" actId="1076"/>
          <ac:spMkLst>
            <pc:docMk/>
            <pc:sldMk cId="2579361930" sldId="315"/>
            <ac:spMk id="25" creationId="{27FC043B-56FB-BCBE-93C4-9F5C4788F090}"/>
          </ac:spMkLst>
        </pc:spChg>
        <pc:spChg chg="add mod">
          <ac:chgData name="Hugh McDougall" userId="d66e99e6-6bce-4a8a-a0c6-daa8f7a2186b" providerId="ADAL" clId="{50AE82DD-2145-47C7-ABED-779C4741FC2B}" dt="2024-12-08T06:53:10.111" v="8573" actId="1076"/>
          <ac:spMkLst>
            <pc:docMk/>
            <pc:sldMk cId="2579361930" sldId="315"/>
            <ac:spMk id="26" creationId="{0C1719FA-8D78-0E2A-DB74-D4CD68992FBF}"/>
          </ac:spMkLst>
        </pc:spChg>
        <pc:spChg chg="add mod">
          <ac:chgData name="Hugh McDougall" userId="d66e99e6-6bce-4a8a-a0c6-daa8f7a2186b" providerId="ADAL" clId="{50AE82DD-2145-47C7-ABED-779C4741FC2B}" dt="2024-12-08T06:53:15.412" v="8577" actId="20577"/>
          <ac:spMkLst>
            <pc:docMk/>
            <pc:sldMk cId="2579361930" sldId="315"/>
            <ac:spMk id="27" creationId="{6D939280-C2E9-E0E1-25AD-205F14B475E6}"/>
          </ac:spMkLst>
        </pc:spChg>
        <pc:spChg chg="add mod">
          <ac:chgData name="Hugh McDougall" userId="d66e99e6-6bce-4a8a-a0c6-daa8f7a2186b" providerId="ADAL" clId="{50AE82DD-2145-47C7-ABED-779C4741FC2B}" dt="2024-12-08T06:53:14.063" v="8576" actId="571"/>
          <ac:spMkLst>
            <pc:docMk/>
            <pc:sldMk cId="2579361930" sldId="315"/>
            <ac:spMk id="28" creationId="{443E1239-3517-AA38-52F2-3B6DEBAEDB3E}"/>
          </ac:spMkLst>
        </pc:spChg>
        <pc:spChg chg="add mod">
          <ac:chgData name="Hugh McDougall" userId="d66e99e6-6bce-4a8a-a0c6-daa8f7a2186b" providerId="ADAL" clId="{50AE82DD-2145-47C7-ABED-779C4741FC2B}" dt="2024-12-08T06:53:14.063" v="8576" actId="571"/>
          <ac:spMkLst>
            <pc:docMk/>
            <pc:sldMk cId="2579361930" sldId="315"/>
            <ac:spMk id="29" creationId="{627E8714-F44E-057D-A61E-756F5EC83675}"/>
          </ac:spMkLst>
        </pc:spChg>
        <pc:spChg chg="add mod">
          <ac:chgData name="Hugh McDougall" userId="d66e99e6-6bce-4a8a-a0c6-daa8f7a2186b" providerId="ADAL" clId="{50AE82DD-2145-47C7-ABED-779C4741FC2B}" dt="2024-12-08T06:53:19.003" v="8579" actId="20577"/>
          <ac:spMkLst>
            <pc:docMk/>
            <pc:sldMk cId="2579361930" sldId="315"/>
            <ac:spMk id="30" creationId="{16353622-B62D-7956-EEC2-D7589CE8C894}"/>
          </ac:spMkLst>
        </pc:spChg>
        <pc:spChg chg="add mod">
          <ac:chgData name="Hugh McDougall" userId="d66e99e6-6bce-4a8a-a0c6-daa8f7a2186b" providerId="ADAL" clId="{50AE82DD-2145-47C7-ABED-779C4741FC2B}" dt="2024-12-08T06:53:28.883" v="8587" actId="1076"/>
          <ac:spMkLst>
            <pc:docMk/>
            <pc:sldMk cId="2579361930" sldId="315"/>
            <ac:spMk id="31" creationId="{119AF37D-17EF-5027-ECC0-00B8246E54A3}"/>
          </ac:spMkLst>
        </pc:spChg>
        <pc:spChg chg="add mod">
          <ac:chgData name="Hugh McDougall" userId="d66e99e6-6bce-4a8a-a0c6-daa8f7a2186b" providerId="ADAL" clId="{50AE82DD-2145-47C7-ABED-779C4741FC2B}" dt="2024-12-08T06:53:26.897" v="8585" actId="571"/>
          <ac:spMkLst>
            <pc:docMk/>
            <pc:sldMk cId="2579361930" sldId="315"/>
            <ac:spMk id="32" creationId="{78461619-9D90-3B3F-7EAD-AA7123FC687A}"/>
          </ac:spMkLst>
        </pc:spChg>
        <pc:spChg chg="add mod">
          <ac:chgData name="Hugh McDougall" userId="d66e99e6-6bce-4a8a-a0c6-daa8f7a2186b" providerId="ADAL" clId="{50AE82DD-2145-47C7-ABED-779C4741FC2B}" dt="2024-12-08T06:53:26.897" v="8585" actId="571"/>
          <ac:spMkLst>
            <pc:docMk/>
            <pc:sldMk cId="2579361930" sldId="315"/>
            <ac:spMk id="33" creationId="{9C7AC2CF-A941-CFA3-A3C4-0E7D0ABCA795}"/>
          </ac:spMkLst>
        </pc:spChg>
        <pc:spChg chg="add mod">
          <ac:chgData name="Hugh McDougall" userId="d66e99e6-6bce-4a8a-a0c6-daa8f7a2186b" providerId="ADAL" clId="{50AE82DD-2145-47C7-ABED-779C4741FC2B}" dt="2024-12-08T06:53:31.003" v="8588"/>
          <ac:spMkLst>
            <pc:docMk/>
            <pc:sldMk cId="2579361930" sldId="315"/>
            <ac:spMk id="34" creationId="{A39A629A-BF67-18BB-DDFC-3472380DFE50}"/>
          </ac:spMkLst>
        </pc:spChg>
        <pc:spChg chg="add mod">
          <ac:chgData name="Hugh McDougall" userId="d66e99e6-6bce-4a8a-a0c6-daa8f7a2186b" providerId="ADAL" clId="{50AE82DD-2145-47C7-ABED-779C4741FC2B}" dt="2024-12-08T06:53:31.003" v="8588"/>
          <ac:spMkLst>
            <pc:docMk/>
            <pc:sldMk cId="2579361930" sldId="315"/>
            <ac:spMk id="35" creationId="{20A8F6F8-132F-63C0-25FC-CCB665A4283E}"/>
          </ac:spMkLst>
        </pc:spChg>
        <pc:spChg chg="add mod">
          <ac:chgData name="Hugh McDougall" userId="d66e99e6-6bce-4a8a-a0c6-daa8f7a2186b" providerId="ADAL" clId="{50AE82DD-2145-47C7-ABED-779C4741FC2B}" dt="2024-12-08T06:53:33.623" v="8589"/>
          <ac:spMkLst>
            <pc:docMk/>
            <pc:sldMk cId="2579361930" sldId="315"/>
            <ac:spMk id="36" creationId="{A93C9028-BBC4-17E3-6D3C-5376E7AAAB59}"/>
          </ac:spMkLst>
        </pc:spChg>
        <pc:spChg chg="add mod">
          <ac:chgData name="Hugh McDougall" userId="d66e99e6-6bce-4a8a-a0c6-daa8f7a2186b" providerId="ADAL" clId="{50AE82DD-2145-47C7-ABED-779C4741FC2B}" dt="2024-12-08T06:53:33.623" v="8589"/>
          <ac:spMkLst>
            <pc:docMk/>
            <pc:sldMk cId="2579361930" sldId="315"/>
            <ac:spMk id="37" creationId="{BF3BFA9B-B0B5-D7C3-D6FB-0C7A452093D5}"/>
          </ac:spMkLst>
        </pc:spChg>
        <pc:spChg chg="add mod">
          <ac:chgData name="Hugh McDougall" userId="d66e99e6-6bce-4a8a-a0c6-daa8f7a2186b" providerId="ADAL" clId="{50AE82DD-2145-47C7-ABED-779C4741FC2B}" dt="2024-12-08T06:53:39.419" v="8592" actId="20577"/>
          <ac:spMkLst>
            <pc:docMk/>
            <pc:sldMk cId="2579361930" sldId="315"/>
            <ac:spMk id="38" creationId="{55B27230-343B-5E2B-425B-D9E407932F92}"/>
          </ac:spMkLst>
        </pc:spChg>
        <pc:spChg chg="add mod">
          <ac:chgData name="Hugh McDougall" userId="d66e99e6-6bce-4a8a-a0c6-daa8f7a2186b" providerId="ADAL" clId="{50AE82DD-2145-47C7-ABED-779C4741FC2B}" dt="2024-12-08T06:53:46.351" v="8596" actId="1076"/>
          <ac:spMkLst>
            <pc:docMk/>
            <pc:sldMk cId="2579361930" sldId="315"/>
            <ac:spMk id="39" creationId="{63BD46BF-7FF2-FDEB-68CE-00AD4A4A822B}"/>
          </ac:spMkLst>
        </pc:spChg>
        <pc:spChg chg="add mod">
          <ac:chgData name="Hugh McDougall" userId="d66e99e6-6bce-4a8a-a0c6-daa8f7a2186b" providerId="ADAL" clId="{50AE82DD-2145-47C7-ABED-779C4741FC2B}" dt="2024-12-08T06:53:54.575" v="8599" actId="1076"/>
          <ac:spMkLst>
            <pc:docMk/>
            <pc:sldMk cId="2579361930" sldId="315"/>
            <ac:spMk id="40" creationId="{83C950DA-D797-CFE2-E764-FF62703B84D5}"/>
          </ac:spMkLst>
        </pc:spChg>
        <pc:spChg chg="add mod">
          <ac:chgData name="Hugh McDougall" userId="d66e99e6-6bce-4a8a-a0c6-daa8f7a2186b" providerId="ADAL" clId="{50AE82DD-2145-47C7-ABED-779C4741FC2B}" dt="2024-12-08T06:53:58.239" v="8602" actId="20577"/>
          <ac:spMkLst>
            <pc:docMk/>
            <pc:sldMk cId="2579361930" sldId="315"/>
            <ac:spMk id="41" creationId="{D9C9E48C-F035-00F9-C408-4FBBB96AD314}"/>
          </ac:spMkLst>
        </pc:spChg>
        <pc:spChg chg="add mod">
          <ac:chgData name="Hugh McDougall" userId="d66e99e6-6bce-4a8a-a0c6-daa8f7a2186b" providerId="ADAL" clId="{50AE82DD-2145-47C7-ABED-779C4741FC2B}" dt="2024-12-08T06:54:04.868" v="8604" actId="20577"/>
          <ac:spMkLst>
            <pc:docMk/>
            <pc:sldMk cId="2579361930" sldId="315"/>
            <ac:spMk id="42" creationId="{37240DDB-00FD-E7C0-97BD-EB1DCA8FB7C3}"/>
          </ac:spMkLst>
        </pc:spChg>
        <pc:spChg chg="add mod">
          <ac:chgData name="Hugh McDougall" userId="d66e99e6-6bce-4a8a-a0c6-daa8f7a2186b" providerId="ADAL" clId="{50AE82DD-2145-47C7-ABED-779C4741FC2B}" dt="2024-12-08T06:54:14.542" v="8609" actId="20577"/>
          <ac:spMkLst>
            <pc:docMk/>
            <pc:sldMk cId="2579361930" sldId="315"/>
            <ac:spMk id="43" creationId="{6E95F5B2-F291-2E7E-09CF-DC8A5418FABA}"/>
          </ac:spMkLst>
        </pc:spChg>
        <pc:spChg chg="add mod">
          <ac:chgData name="Hugh McDougall" userId="d66e99e6-6bce-4a8a-a0c6-daa8f7a2186b" providerId="ADAL" clId="{50AE82DD-2145-47C7-ABED-779C4741FC2B}" dt="2024-12-08T06:54:16.566" v="8611" actId="571"/>
          <ac:spMkLst>
            <pc:docMk/>
            <pc:sldMk cId="2579361930" sldId="315"/>
            <ac:spMk id="44" creationId="{FD5B22B5-DF0B-84FF-8512-8ABB05505C61}"/>
          </ac:spMkLst>
        </pc:spChg>
        <pc:spChg chg="add mod">
          <ac:chgData name="Hugh McDougall" userId="d66e99e6-6bce-4a8a-a0c6-daa8f7a2186b" providerId="ADAL" clId="{50AE82DD-2145-47C7-ABED-779C4741FC2B}" dt="2024-12-08T06:54:16.566" v="8611" actId="571"/>
          <ac:spMkLst>
            <pc:docMk/>
            <pc:sldMk cId="2579361930" sldId="315"/>
            <ac:spMk id="45" creationId="{9CFC3770-73DC-402F-00C3-CCF61F719A08}"/>
          </ac:spMkLst>
        </pc:spChg>
        <pc:spChg chg="add mod">
          <ac:chgData name="Hugh McDougall" userId="d66e99e6-6bce-4a8a-a0c6-daa8f7a2186b" providerId="ADAL" clId="{50AE82DD-2145-47C7-ABED-779C4741FC2B}" dt="2024-12-08T06:54:23.918" v="8616" actId="20577"/>
          <ac:spMkLst>
            <pc:docMk/>
            <pc:sldMk cId="2579361930" sldId="315"/>
            <ac:spMk id="46" creationId="{917C9A60-3F08-412A-D289-BF1EBE2D931B}"/>
          </ac:spMkLst>
        </pc:spChg>
        <pc:spChg chg="add mod">
          <ac:chgData name="Hugh McDougall" userId="d66e99e6-6bce-4a8a-a0c6-daa8f7a2186b" providerId="ADAL" clId="{50AE82DD-2145-47C7-ABED-779C4741FC2B}" dt="2024-12-08T06:54:25.848" v="8618" actId="571"/>
          <ac:spMkLst>
            <pc:docMk/>
            <pc:sldMk cId="2579361930" sldId="315"/>
            <ac:spMk id="47" creationId="{501B2171-C0F1-4D69-65BE-D93B0D8662D5}"/>
          </ac:spMkLst>
        </pc:spChg>
        <pc:spChg chg="add mod">
          <ac:chgData name="Hugh McDougall" userId="d66e99e6-6bce-4a8a-a0c6-daa8f7a2186b" providerId="ADAL" clId="{50AE82DD-2145-47C7-ABED-779C4741FC2B}" dt="2024-12-08T06:54:25.848" v="8618" actId="571"/>
          <ac:spMkLst>
            <pc:docMk/>
            <pc:sldMk cId="2579361930" sldId="315"/>
            <ac:spMk id="48" creationId="{9D160C93-3F90-14B9-B8AC-34E88C0F4308}"/>
          </ac:spMkLst>
        </pc:spChg>
        <pc:spChg chg="add mod">
          <ac:chgData name="Hugh McDougall" userId="d66e99e6-6bce-4a8a-a0c6-daa8f7a2186b" providerId="ADAL" clId="{50AE82DD-2145-47C7-ABED-779C4741FC2B}" dt="2024-12-08T06:54:36.276" v="8621" actId="20577"/>
          <ac:spMkLst>
            <pc:docMk/>
            <pc:sldMk cId="2579361930" sldId="315"/>
            <ac:spMk id="49" creationId="{A869AC86-A99A-978D-D729-3C655498EECD}"/>
          </ac:spMkLst>
        </pc:spChg>
        <pc:spChg chg="add mod">
          <ac:chgData name="Hugh McDougall" userId="d66e99e6-6bce-4a8a-a0c6-daa8f7a2186b" providerId="ADAL" clId="{50AE82DD-2145-47C7-ABED-779C4741FC2B}" dt="2024-12-08T06:54:40.531" v="8623" actId="20577"/>
          <ac:spMkLst>
            <pc:docMk/>
            <pc:sldMk cId="2579361930" sldId="315"/>
            <ac:spMk id="50" creationId="{75E5C402-E03D-1539-C268-786D9FDA1431}"/>
          </ac:spMkLst>
        </pc:spChg>
        <pc:spChg chg="add mod">
          <ac:chgData name="Hugh McDougall" userId="d66e99e6-6bce-4a8a-a0c6-daa8f7a2186b" providerId="ADAL" clId="{50AE82DD-2145-47C7-ABED-779C4741FC2B}" dt="2024-12-08T06:54:45.372" v="8625" actId="20577"/>
          <ac:spMkLst>
            <pc:docMk/>
            <pc:sldMk cId="2579361930" sldId="315"/>
            <ac:spMk id="51" creationId="{6EC89BA8-E092-7387-6AB1-C3FC38B07BEC}"/>
          </ac:spMkLst>
        </pc:spChg>
        <pc:spChg chg="add mod">
          <ac:chgData name="Hugh McDougall" userId="d66e99e6-6bce-4a8a-a0c6-daa8f7a2186b" providerId="ADAL" clId="{50AE82DD-2145-47C7-ABED-779C4741FC2B}" dt="2024-12-08T06:54:50.074" v="8627" actId="20577"/>
          <ac:spMkLst>
            <pc:docMk/>
            <pc:sldMk cId="2579361930" sldId="315"/>
            <ac:spMk id="52" creationId="{BF2E58A6-5908-94A4-5721-AF8B243AAE24}"/>
          </ac:spMkLst>
        </pc:spChg>
        <pc:cxnChg chg="add mod">
          <ac:chgData name="Hugh McDougall" userId="d66e99e6-6bce-4a8a-a0c6-daa8f7a2186b" providerId="ADAL" clId="{50AE82DD-2145-47C7-ABED-779C4741FC2B}" dt="2024-12-08T06:52:18.216" v="8552" actId="1076"/>
          <ac:cxnSpMkLst>
            <pc:docMk/>
            <pc:sldMk cId="2579361930" sldId="315"/>
            <ac:cxnSpMk id="5" creationId="{57C1D69E-7CDE-8C1F-D0AB-5406565864B5}"/>
          </ac:cxnSpMkLst>
        </pc:cxnChg>
      </pc:sldChg>
      <pc:sldChg chg="addSp delSp modSp add mod ord">
        <pc:chgData name="Hugh McDougall" userId="d66e99e6-6bce-4a8a-a0c6-daa8f7a2186b" providerId="ADAL" clId="{50AE82DD-2145-47C7-ABED-779C4741FC2B}" dt="2024-12-08T09:22:32.227" v="14827"/>
        <pc:sldMkLst>
          <pc:docMk/>
          <pc:sldMk cId="2198220274" sldId="316"/>
        </pc:sldMkLst>
        <pc:spChg chg="add mod">
          <ac:chgData name="Hugh McDougall" userId="d66e99e6-6bce-4a8a-a0c6-daa8f7a2186b" providerId="ADAL" clId="{50AE82DD-2145-47C7-ABED-779C4741FC2B}" dt="2024-12-08T06:56:33.985" v="8689" actId="20577"/>
          <ac:spMkLst>
            <pc:docMk/>
            <pc:sldMk cId="2198220274" sldId="316"/>
            <ac:spMk id="2" creationId="{A4D55885-B7C8-D03D-5CB8-350FA1BE20FC}"/>
          </ac:spMkLst>
        </pc:spChg>
        <pc:spChg chg="add mod">
          <ac:chgData name="Hugh McDougall" userId="d66e99e6-6bce-4a8a-a0c6-daa8f7a2186b" providerId="ADAL" clId="{50AE82DD-2145-47C7-ABED-779C4741FC2B}" dt="2024-12-08T06:55:47.780" v="8664" actId="571"/>
          <ac:spMkLst>
            <pc:docMk/>
            <pc:sldMk cId="2198220274" sldId="316"/>
            <ac:spMk id="3" creationId="{12305769-F89A-7B57-4F08-08CD1BA06425}"/>
          </ac:spMkLst>
        </pc:spChg>
        <pc:spChg chg="mod">
          <ac:chgData name="Hugh McDougall" userId="d66e99e6-6bce-4a8a-a0c6-daa8f7a2186b" providerId="ADAL" clId="{50AE82DD-2145-47C7-ABED-779C4741FC2B}" dt="2024-12-08T07:01:40.762" v="9190" actId="20577"/>
          <ac:spMkLst>
            <pc:docMk/>
            <pc:sldMk cId="2198220274" sldId="316"/>
            <ac:spMk id="6" creationId="{ACC63A6D-74B2-2D3B-B392-68D879A2B778}"/>
          </ac:spMkLst>
        </pc:spChg>
        <pc:spChg chg="mod">
          <ac:chgData name="Hugh McDougall" userId="d66e99e6-6bce-4a8a-a0c6-daa8f7a2186b" providerId="ADAL" clId="{50AE82DD-2145-47C7-ABED-779C4741FC2B}" dt="2024-12-08T06:55:09.158" v="8633" actId="692"/>
          <ac:spMkLst>
            <pc:docMk/>
            <pc:sldMk cId="2198220274" sldId="316"/>
            <ac:spMk id="21" creationId="{3B41F619-A61B-157E-DF41-AC85F923C19E}"/>
          </ac:spMkLst>
        </pc:spChg>
        <pc:spChg chg="del mod">
          <ac:chgData name="Hugh McDougall" userId="d66e99e6-6bce-4a8a-a0c6-daa8f7a2186b" providerId="ADAL" clId="{50AE82DD-2145-47C7-ABED-779C4741FC2B}" dt="2024-12-08T06:55:39.188" v="8656" actId="478"/>
          <ac:spMkLst>
            <pc:docMk/>
            <pc:sldMk cId="2198220274" sldId="316"/>
            <ac:spMk id="25" creationId="{27FC043B-56FB-BCBE-93C4-9F5C4788F090}"/>
          </ac:spMkLst>
        </pc:spChg>
        <pc:spChg chg="add mod">
          <ac:chgData name="Hugh McDougall" userId="d66e99e6-6bce-4a8a-a0c6-daa8f7a2186b" providerId="ADAL" clId="{50AE82DD-2145-47C7-ABED-779C4741FC2B}" dt="2024-12-08T06:57:47.500" v="8740" actId="6549"/>
          <ac:spMkLst>
            <pc:docMk/>
            <pc:sldMk cId="2198220274" sldId="316"/>
            <ac:spMk id="56" creationId="{181239E4-F4C7-F55A-80A9-CD510B755203}"/>
          </ac:spMkLst>
        </pc:spChg>
        <pc:spChg chg="add mod">
          <ac:chgData name="Hugh McDougall" userId="d66e99e6-6bce-4a8a-a0c6-daa8f7a2186b" providerId="ADAL" clId="{50AE82DD-2145-47C7-ABED-779C4741FC2B}" dt="2024-12-08T06:57:44.521" v="8738" actId="20577"/>
          <ac:spMkLst>
            <pc:docMk/>
            <pc:sldMk cId="2198220274" sldId="316"/>
            <ac:spMk id="57" creationId="{1C9103BD-E653-913A-A1BC-5F7F10976950}"/>
          </ac:spMkLst>
        </pc:spChg>
        <pc:spChg chg="add mod">
          <ac:chgData name="Hugh McDougall" userId="d66e99e6-6bce-4a8a-a0c6-daa8f7a2186b" providerId="ADAL" clId="{50AE82DD-2145-47C7-ABED-779C4741FC2B}" dt="2024-12-08T06:57:42.497" v="8736" actId="20577"/>
          <ac:spMkLst>
            <pc:docMk/>
            <pc:sldMk cId="2198220274" sldId="316"/>
            <ac:spMk id="58" creationId="{C830BCE5-0C9A-9A88-1593-8F5C4EB9B069}"/>
          </ac:spMkLst>
        </pc:spChg>
        <pc:spChg chg="add mod">
          <ac:chgData name="Hugh McDougall" userId="d66e99e6-6bce-4a8a-a0c6-daa8f7a2186b" providerId="ADAL" clId="{50AE82DD-2145-47C7-ABED-779C4741FC2B}" dt="2024-12-08T06:57:40.578" v="8734" actId="20577"/>
          <ac:spMkLst>
            <pc:docMk/>
            <pc:sldMk cId="2198220274" sldId="316"/>
            <ac:spMk id="59" creationId="{D3AF3694-0800-410B-0736-1C8E944EAADE}"/>
          </ac:spMkLst>
        </pc:spChg>
        <pc:spChg chg="add mod">
          <ac:chgData name="Hugh McDougall" userId="d66e99e6-6bce-4a8a-a0c6-daa8f7a2186b" providerId="ADAL" clId="{50AE82DD-2145-47C7-ABED-779C4741FC2B}" dt="2024-12-08T06:57:38.687" v="8732" actId="20577"/>
          <ac:spMkLst>
            <pc:docMk/>
            <pc:sldMk cId="2198220274" sldId="316"/>
            <ac:spMk id="60" creationId="{1CB08A27-FEFD-37F2-62A1-970305449F28}"/>
          </ac:spMkLst>
        </pc:spChg>
        <pc:spChg chg="add mod">
          <ac:chgData name="Hugh McDougall" userId="d66e99e6-6bce-4a8a-a0c6-daa8f7a2186b" providerId="ADAL" clId="{50AE82DD-2145-47C7-ABED-779C4741FC2B}" dt="2024-12-08T06:57:36.669" v="8730" actId="20577"/>
          <ac:spMkLst>
            <pc:docMk/>
            <pc:sldMk cId="2198220274" sldId="316"/>
            <ac:spMk id="61" creationId="{A5E5E0B4-35EA-A388-70B5-538F10D74B78}"/>
          </ac:spMkLst>
        </pc:spChg>
        <pc:spChg chg="add mod">
          <ac:chgData name="Hugh McDougall" userId="d66e99e6-6bce-4a8a-a0c6-daa8f7a2186b" providerId="ADAL" clId="{50AE82DD-2145-47C7-ABED-779C4741FC2B}" dt="2024-12-08T06:57:34.483" v="8727" actId="20577"/>
          <ac:spMkLst>
            <pc:docMk/>
            <pc:sldMk cId="2198220274" sldId="316"/>
            <ac:spMk id="62" creationId="{ABFC97C7-6759-9C0D-E651-BA7C9372433D}"/>
          </ac:spMkLst>
        </pc:spChg>
        <pc:spChg chg="add mod">
          <ac:chgData name="Hugh McDougall" userId="d66e99e6-6bce-4a8a-a0c6-daa8f7a2186b" providerId="ADAL" clId="{50AE82DD-2145-47C7-ABED-779C4741FC2B}" dt="2024-12-08T06:57:31.914" v="8724" actId="20577"/>
          <ac:spMkLst>
            <pc:docMk/>
            <pc:sldMk cId="2198220274" sldId="316"/>
            <ac:spMk id="63" creationId="{6A2566BE-C402-26AD-7EAE-598BEFDDDA72}"/>
          </ac:spMkLst>
        </pc:spChg>
        <pc:spChg chg="add mod">
          <ac:chgData name="Hugh McDougall" userId="d66e99e6-6bce-4a8a-a0c6-daa8f7a2186b" providerId="ADAL" clId="{50AE82DD-2145-47C7-ABED-779C4741FC2B}" dt="2024-12-08T06:57:29.450" v="8721" actId="20577"/>
          <ac:spMkLst>
            <pc:docMk/>
            <pc:sldMk cId="2198220274" sldId="316"/>
            <ac:spMk id="64" creationId="{8966CCAA-CC5A-EEB6-7852-AD08362304CA}"/>
          </ac:spMkLst>
        </pc:spChg>
        <pc:spChg chg="add mod">
          <ac:chgData name="Hugh McDougall" userId="d66e99e6-6bce-4a8a-a0c6-daa8f7a2186b" providerId="ADAL" clId="{50AE82DD-2145-47C7-ABED-779C4741FC2B}" dt="2024-12-08T06:57:26.565" v="8718" actId="20577"/>
          <ac:spMkLst>
            <pc:docMk/>
            <pc:sldMk cId="2198220274" sldId="316"/>
            <ac:spMk id="65" creationId="{115166AB-97CE-E3DC-A42D-9CA51FD577C9}"/>
          </ac:spMkLst>
        </pc:spChg>
        <pc:spChg chg="add mod">
          <ac:chgData name="Hugh McDougall" userId="d66e99e6-6bce-4a8a-a0c6-daa8f7a2186b" providerId="ADAL" clId="{50AE82DD-2145-47C7-ABED-779C4741FC2B}" dt="2024-12-08T06:57:24.527" v="8717" actId="20577"/>
          <ac:spMkLst>
            <pc:docMk/>
            <pc:sldMk cId="2198220274" sldId="316"/>
            <ac:spMk id="66" creationId="{3A01BB5B-C384-31F2-D9FE-20B9DAA010DC}"/>
          </ac:spMkLst>
        </pc:spChg>
        <pc:spChg chg="add mod">
          <ac:chgData name="Hugh McDougall" userId="d66e99e6-6bce-4a8a-a0c6-daa8f7a2186b" providerId="ADAL" clId="{50AE82DD-2145-47C7-ABED-779C4741FC2B}" dt="2024-12-08T06:57:22.173" v="8714" actId="20577"/>
          <ac:spMkLst>
            <pc:docMk/>
            <pc:sldMk cId="2198220274" sldId="316"/>
            <ac:spMk id="67" creationId="{B9798EBD-377C-AB9C-AA05-0CE9123D4B08}"/>
          </ac:spMkLst>
        </pc:spChg>
        <pc:spChg chg="add mod">
          <ac:chgData name="Hugh McDougall" userId="d66e99e6-6bce-4a8a-a0c6-daa8f7a2186b" providerId="ADAL" clId="{50AE82DD-2145-47C7-ABED-779C4741FC2B}" dt="2024-12-08T06:57:19.933" v="8711" actId="20577"/>
          <ac:spMkLst>
            <pc:docMk/>
            <pc:sldMk cId="2198220274" sldId="316"/>
            <ac:spMk id="68" creationId="{28EE5642-7666-CB2D-07DA-F53B23D5E776}"/>
          </ac:spMkLst>
        </pc:spChg>
        <pc:spChg chg="add mod">
          <ac:chgData name="Hugh McDougall" userId="d66e99e6-6bce-4a8a-a0c6-daa8f7a2186b" providerId="ADAL" clId="{50AE82DD-2145-47C7-ABED-779C4741FC2B}" dt="2024-12-08T06:57:17.585" v="8708" actId="6549"/>
          <ac:spMkLst>
            <pc:docMk/>
            <pc:sldMk cId="2198220274" sldId="316"/>
            <ac:spMk id="69" creationId="{6CE7C443-1525-DEBE-6D64-AC5C9C901458}"/>
          </ac:spMkLst>
        </pc:spChg>
        <pc:spChg chg="add del mod">
          <ac:chgData name="Hugh McDougall" userId="d66e99e6-6bce-4a8a-a0c6-daa8f7a2186b" providerId="ADAL" clId="{50AE82DD-2145-47C7-ABED-779C4741FC2B}" dt="2024-12-08T07:21:21.470" v="9793" actId="1035"/>
          <ac:spMkLst>
            <pc:docMk/>
            <pc:sldMk cId="2198220274" sldId="316"/>
            <ac:spMk id="71" creationId="{835C1568-B1F4-F0CE-D73D-2D1678F05679}"/>
          </ac:spMkLst>
        </pc:spChg>
        <pc:spChg chg="add mod">
          <ac:chgData name="Hugh McDougall" userId="d66e99e6-6bce-4a8a-a0c6-daa8f7a2186b" providerId="ADAL" clId="{50AE82DD-2145-47C7-ABED-779C4741FC2B}" dt="2024-12-08T07:13:24.409" v="9425" actId="1076"/>
          <ac:spMkLst>
            <pc:docMk/>
            <pc:sldMk cId="2198220274" sldId="316"/>
            <ac:spMk id="72" creationId="{69C10831-6FE7-EC1D-F266-675AD97E4F2D}"/>
          </ac:spMkLst>
        </pc:spChg>
        <pc:spChg chg="add mod">
          <ac:chgData name="Hugh McDougall" userId="d66e99e6-6bce-4a8a-a0c6-daa8f7a2186b" providerId="ADAL" clId="{50AE82DD-2145-47C7-ABED-779C4741FC2B}" dt="2024-12-08T07:13:24.409" v="9425" actId="1076"/>
          <ac:spMkLst>
            <pc:docMk/>
            <pc:sldMk cId="2198220274" sldId="316"/>
            <ac:spMk id="73" creationId="{B2D6919A-DE01-1E7D-2C0C-E88EF1989D48}"/>
          </ac:spMkLst>
        </pc:spChg>
        <pc:spChg chg="add mod">
          <ac:chgData name="Hugh McDougall" userId="d66e99e6-6bce-4a8a-a0c6-daa8f7a2186b" providerId="ADAL" clId="{50AE82DD-2145-47C7-ABED-779C4741FC2B}" dt="2024-12-08T07:20:21.800" v="9766" actId="21"/>
          <ac:spMkLst>
            <pc:docMk/>
            <pc:sldMk cId="2198220274" sldId="316"/>
            <ac:spMk id="74" creationId="{EFEC6107-F942-2AD4-4847-169B2E590FCB}"/>
          </ac:spMkLst>
        </pc:spChg>
        <pc:grpChg chg="add del mod">
          <ac:chgData name="Hugh McDougall" userId="d66e99e6-6bce-4a8a-a0c6-daa8f7a2186b" providerId="ADAL" clId="{50AE82DD-2145-47C7-ABED-779C4741FC2B}" dt="2024-12-08T07:03:53.934" v="9241" actId="165"/>
          <ac:grpSpMkLst>
            <pc:docMk/>
            <pc:sldMk cId="2198220274" sldId="316"/>
            <ac:grpSpMk id="55" creationId="{71BA6125-BED1-A659-962F-A7DD1E49E748}"/>
          </ac:grpSpMkLst>
        </pc:grpChg>
        <pc:cxnChg chg="mod topLvl">
          <ac:chgData name="Hugh McDougall" userId="d66e99e6-6bce-4a8a-a0c6-daa8f7a2186b" providerId="ADAL" clId="{50AE82DD-2145-47C7-ABED-779C4741FC2B}" dt="2024-12-08T07:03:58.249" v="9242" actId="14100"/>
          <ac:cxnSpMkLst>
            <pc:docMk/>
            <pc:sldMk cId="2198220274" sldId="316"/>
            <ac:cxnSpMk id="5" creationId="{57C1D69E-7CDE-8C1F-D0AB-5406565864B5}"/>
          </ac:cxnSpMkLst>
        </pc:cxnChg>
        <pc:cxnChg chg="add mod topLvl">
          <ac:chgData name="Hugh McDougall" userId="d66e99e6-6bce-4a8a-a0c6-daa8f7a2186b" providerId="ADAL" clId="{50AE82DD-2145-47C7-ABED-779C4741FC2B}" dt="2024-12-08T07:03:53.934" v="9241" actId="165"/>
          <ac:cxnSpMkLst>
            <pc:docMk/>
            <pc:sldMk cId="2198220274" sldId="316"/>
            <ac:cxnSpMk id="24" creationId="{A8D25A02-3DA6-217D-9CE4-F10820E62D0A}"/>
          </ac:cxnSpMkLst>
        </pc:cxnChg>
        <pc:cxnChg chg="add mod topLvl">
          <ac:chgData name="Hugh McDougall" userId="d66e99e6-6bce-4a8a-a0c6-daa8f7a2186b" providerId="ADAL" clId="{50AE82DD-2145-47C7-ABED-779C4741FC2B}" dt="2024-12-08T07:03:53.934" v="9241" actId="165"/>
          <ac:cxnSpMkLst>
            <pc:docMk/>
            <pc:sldMk cId="2198220274" sldId="316"/>
            <ac:cxnSpMk id="28" creationId="{7164B23F-FCFB-598B-15C4-E5E0563BD249}"/>
          </ac:cxnSpMkLst>
        </pc:cxnChg>
        <pc:cxnChg chg="add mod topLvl">
          <ac:chgData name="Hugh McDougall" userId="d66e99e6-6bce-4a8a-a0c6-daa8f7a2186b" providerId="ADAL" clId="{50AE82DD-2145-47C7-ABED-779C4741FC2B}" dt="2024-12-08T07:03:53.934" v="9241" actId="165"/>
          <ac:cxnSpMkLst>
            <pc:docMk/>
            <pc:sldMk cId="2198220274" sldId="316"/>
            <ac:cxnSpMk id="29" creationId="{4A11F2DB-50C9-BC4B-E06F-A481D9F6000C}"/>
          </ac:cxnSpMkLst>
        </pc:cxnChg>
        <pc:cxnChg chg="add mod topLvl">
          <ac:chgData name="Hugh McDougall" userId="d66e99e6-6bce-4a8a-a0c6-daa8f7a2186b" providerId="ADAL" clId="{50AE82DD-2145-47C7-ABED-779C4741FC2B}" dt="2024-12-08T07:03:53.934" v="9241" actId="165"/>
          <ac:cxnSpMkLst>
            <pc:docMk/>
            <pc:sldMk cId="2198220274" sldId="316"/>
            <ac:cxnSpMk id="32" creationId="{317DAC13-9F31-440C-1EB9-5ACECBA06612}"/>
          </ac:cxnSpMkLst>
        </pc:cxnChg>
        <pc:cxnChg chg="add mod topLvl">
          <ac:chgData name="Hugh McDougall" userId="d66e99e6-6bce-4a8a-a0c6-daa8f7a2186b" providerId="ADAL" clId="{50AE82DD-2145-47C7-ABED-779C4741FC2B}" dt="2024-12-08T07:03:53.934" v="9241" actId="165"/>
          <ac:cxnSpMkLst>
            <pc:docMk/>
            <pc:sldMk cId="2198220274" sldId="316"/>
            <ac:cxnSpMk id="33" creationId="{2AEC9CE9-944C-1A16-32B0-85990BFBAF70}"/>
          </ac:cxnSpMkLst>
        </pc:cxnChg>
        <pc:cxnChg chg="add mod topLvl">
          <ac:chgData name="Hugh McDougall" userId="d66e99e6-6bce-4a8a-a0c6-daa8f7a2186b" providerId="ADAL" clId="{50AE82DD-2145-47C7-ABED-779C4741FC2B}" dt="2024-12-08T07:03:53.934" v="9241" actId="165"/>
          <ac:cxnSpMkLst>
            <pc:docMk/>
            <pc:sldMk cId="2198220274" sldId="316"/>
            <ac:cxnSpMk id="34" creationId="{1DE09D01-4E3A-8AEB-69FE-EB7195A11A9C}"/>
          </ac:cxnSpMkLst>
        </pc:cxnChg>
        <pc:cxnChg chg="add mod topLvl">
          <ac:chgData name="Hugh McDougall" userId="d66e99e6-6bce-4a8a-a0c6-daa8f7a2186b" providerId="ADAL" clId="{50AE82DD-2145-47C7-ABED-779C4741FC2B}" dt="2024-12-08T07:03:53.934" v="9241" actId="165"/>
          <ac:cxnSpMkLst>
            <pc:docMk/>
            <pc:sldMk cId="2198220274" sldId="316"/>
            <ac:cxnSpMk id="35" creationId="{79D12F09-6986-6F44-4573-28D4C2308CDF}"/>
          </ac:cxnSpMkLst>
        </pc:cxnChg>
        <pc:cxnChg chg="add mod topLvl">
          <ac:chgData name="Hugh McDougall" userId="d66e99e6-6bce-4a8a-a0c6-daa8f7a2186b" providerId="ADAL" clId="{50AE82DD-2145-47C7-ABED-779C4741FC2B}" dt="2024-12-08T07:03:53.934" v="9241" actId="165"/>
          <ac:cxnSpMkLst>
            <pc:docMk/>
            <pc:sldMk cId="2198220274" sldId="316"/>
            <ac:cxnSpMk id="36" creationId="{D48AA646-EEF6-0A42-4761-F11DD949B0A3}"/>
          </ac:cxnSpMkLst>
        </pc:cxnChg>
        <pc:cxnChg chg="add mod topLvl">
          <ac:chgData name="Hugh McDougall" userId="d66e99e6-6bce-4a8a-a0c6-daa8f7a2186b" providerId="ADAL" clId="{50AE82DD-2145-47C7-ABED-779C4741FC2B}" dt="2024-12-08T07:03:53.934" v="9241" actId="165"/>
          <ac:cxnSpMkLst>
            <pc:docMk/>
            <pc:sldMk cId="2198220274" sldId="316"/>
            <ac:cxnSpMk id="37" creationId="{B2736832-1839-91C0-2A48-4E1F1601BE03}"/>
          </ac:cxnSpMkLst>
        </pc:cxnChg>
        <pc:cxnChg chg="add mod topLvl">
          <ac:chgData name="Hugh McDougall" userId="d66e99e6-6bce-4a8a-a0c6-daa8f7a2186b" providerId="ADAL" clId="{50AE82DD-2145-47C7-ABED-779C4741FC2B}" dt="2024-12-08T07:03:53.934" v="9241" actId="165"/>
          <ac:cxnSpMkLst>
            <pc:docMk/>
            <pc:sldMk cId="2198220274" sldId="316"/>
            <ac:cxnSpMk id="44" creationId="{61B8D40F-DCAE-4B26-57AE-2D1AD97E0FCE}"/>
          </ac:cxnSpMkLst>
        </pc:cxnChg>
        <pc:cxnChg chg="add mod topLvl">
          <ac:chgData name="Hugh McDougall" userId="d66e99e6-6bce-4a8a-a0c6-daa8f7a2186b" providerId="ADAL" clId="{50AE82DD-2145-47C7-ABED-779C4741FC2B}" dt="2024-12-08T07:03:53.934" v="9241" actId="165"/>
          <ac:cxnSpMkLst>
            <pc:docMk/>
            <pc:sldMk cId="2198220274" sldId="316"/>
            <ac:cxnSpMk id="45" creationId="{448EF89C-E409-6FF0-C8FC-4F608BC79C42}"/>
          </ac:cxnSpMkLst>
        </pc:cxnChg>
        <pc:cxnChg chg="add mod topLvl">
          <ac:chgData name="Hugh McDougall" userId="d66e99e6-6bce-4a8a-a0c6-daa8f7a2186b" providerId="ADAL" clId="{50AE82DD-2145-47C7-ABED-779C4741FC2B}" dt="2024-12-08T07:03:53.934" v="9241" actId="165"/>
          <ac:cxnSpMkLst>
            <pc:docMk/>
            <pc:sldMk cId="2198220274" sldId="316"/>
            <ac:cxnSpMk id="47" creationId="{7136D91C-E393-3F84-B97D-C0799923EFB6}"/>
          </ac:cxnSpMkLst>
        </pc:cxnChg>
        <pc:cxnChg chg="add mod topLvl">
          <ac:chgData name="Hugh McDougall" userId="d66e99e6-6bce-4a8a-a0c6-daa8f7a2186b" providerId="ADAL" clId="{50AE82DD-2145-47C7-ABED-779C4741FC2B}" dt="2024-12-08T07:03:53.934" v="9241" actId="165"/>
          <ac:cxnSpMkLst>
            <pc:docMk/>
            <pc:sldMk cId="2198220274" sldId="316"/>
            <ac:cxnSpMk id="48" creationId="{7C336308-3AC0-2F89-6B81-55734952E9CE}"/>
          </ac:cxnSpMkLst>
        </pc:cxnChg>
        <pc:cxnChg chg="add mod topLvl">
          <ac:chgData name="Hugh McDougall" userId="d66e99e6-6bce-4a8a-a0c6-daa8f7a2186b" providerId="ADAL" clId="{50AE82DD-2145-47C7-ABED-779C4741FC2B}" dt="2024-12-08T07:03:53.934" v="9241" actId="165"/>
          <ac:cxnSpMkLst>
            <pc:docMk/>
            <pc:sldMk cId="2198220274" sldId="316"/>
            <ac:cxnSpMk id="53" creationId="{0A665B0A-00B2-5BB6-AF34-445FDECEC037}"/>
          </ac:cxnSpMkLst>
        </pc:cxnChg>
        <pc:cxnChg chg="add mod topLvl">
          <ac:chgData name="Hugh McDougall" userId="d66e99e6-6bce-4a8a-a0c6-daa8f7a2186b" providerId="ADAL" clId="{50AE82DD-2145-47C7-ABED-779C4741FC2B}" dt="2024-12-08T07:03:53.934" v="9241" actId="165"/>
          <ac:cxnSpMkLst>
            <pc:docMk/>
            <pc:sldMk cId="2198220274" sldId="316"/>
            <ac:cxnSpMk id="54" creationId="{FF6A9C20-7193-1A81-B007-6E151226CD50}"/>
          </ac:cxnSpMkLst>
        </pc:cxnChg>
        <pc:cxnChg chg="add mod">
          <ac:chgData name="Hugh McDougall" userId="d66e99e6-6bce-4a8a-a0c6-daa8f7a2186b" providerId="ADAL" clId="{50AE82DD-2145-47C7-ABED-779C4741FC2B}" dt="2024-12-08T09:22:32.227" v="14827"/>
          <ac:cxnSpMkLst>
            <pc:docMk/>
            <pc:sldMk cId="2198220274" sldId="316"/>
            <ac:cxnSpMk id="75" creationId="{AC1E74EF-A75F-29E8-7E2A-C35C311D47EB}"/>
          </ac:cxnSpMkLst>
        </pc:cxnChg>
      </pc:sldChg>
      <pc:sldChg chg="addSp delSp modSp add mod">
        <pc:chgData name="Hugh McDougall" userId="d66e99e6-6bce-4a8a-a0c6-daa8f7a2186b" providerId="ADAL" clId="{50AE82DD-2145-47C7-ABED-779C4741FC2B}" dt="2024-12-08T09:22:29.215" v="14826" actId="1035"/>
        <pc:sldMkLst>
          <pc:docMk/>
          <pc:sldMk cId="2312761790" sldId="317"/>
        </pc:sldMkLst>
        <pc:spChg chg="mod">
          <ac:chgData name="Hugh McDougall" userId="d66e99e6-6bce-4a8a-a0c6-daa8f7a2186b" providerId="ADAL" clId="{50AE82DD-2145-47C7-ABED-779C4741FC2B}" dt="2024-12-08T07:02:05.161" v="9209" actId="6549"/>
          <ac:spMkLst>
            <pc:docMk/>
            <pc:sldMk cId="2312761790" sldId="317"/>
            <ac:spMk id="6" creationId="{ACC63A6D-74B2-2D3B-B392-68D879A2B778}"/>
          </ac:spMkLst>
        </pc:spChg>
        <pc:spChg chg="ord">
          <ac:chgData name="Hugh McDougall" userId="d66e99e6-6bce-4a8a-a0c6-daa8f7a2186b" providerId="ADAL" clId="{50AE82DD-2145-47C7-ABED-779C4741FC2B}" dt="2024-12-08T07:06:57.337" v="9303" actId="167"/>
          <ac:spMkLst>
            <pc:docMk/>
            <pc:sldMk cId="2312761790" sldId="317"/>
            <ac:spMk id="7" creationId="{C465C1C1-7DB9-106C-5009-F6B067CD3EF7}"/>
          </ac:spMkLst>
        </pc:spChg>
        <pc:spChg chg="mod">
          <ac:chgData name="Hugh McDougall" userId="d66e99e6-6bce-4a8a-a0c6-daa8f7a2186b" providerId="ADAL" clId="{50AE82DD-2145-47C7-ABED-779C4741FC2B}" dt="2024-12-08T07:00:02.477" v="9046" actId="692"/>
          <ac:spMkLst>
            <pc:docMk/>
            <pc:sldMk cId="2312761790" sldId="317"/>
            <ac:spMk id="21" creationId="{3B41F619-A61B-157E-DF41-AC85F923C19E}"/>
          </ac:spMkLst>
        </pc:spChg>
        <pc:spChg chg="mod">
          <ac:chgData name="Hugh McDougall" userId="d66e99e6-6bce-4a8a-a0c6-daa8f7a2186b" providerId="ADAL" clId="{50AE82DD-2145-47C7-ABED-779C4741FC2B}" dt="2024-12-08T06:59:57.129" v="9044" actId="207"/>
          <ac:spMkLst>
            <pc:docMk/>
            <pc:sldMk cId="2312761790" sldId="317"/>
            <ac:spMk id="26" creationId="{0C1719FA-8D78-0E2A-DB74-D4CD68992FBF}"/>
          </ac:spMkLst>
        </pc:spChg>
        <pc:spChg chg="mod">
          <ac:chgData name="Hugh McDougall" userId="d66e99e6-6bce-4a8a-a0c6-daa8f7a2186b" providerId="ADAL" clId="{50AE82DD-2145-47C7-ABED-779C4741FC2B}" dt="2024-12-08T07:01:17.351" v="9177" actId="207"/>
          <ac:spMkLst>
            <pc:docMk/>
            <pc:sldMk cId="2312761790" sldId="317"/>
            <ac:spMk id="69" creationId="{6CE7C443-1525-DEBE-6D64-AC5C9C901458}"/>
          </ac:spMkLst>
        </pc:spChg>
        <pc:spChg chg="add del">
          <ac:chgData name="Hugh McDougall" userId="d66e99e6-6bce-4a8a-a0c6-daa8f7a2186b" providerId="ADAL" clId="{50AE82DD-2145-47C7-ABED-779C4741FC2B}" dt="2024-12-08T07:02:17.627" v="9213" actId="11529"/>
          <ac:spMkLst>
            <pc:docMk/>
            <pc:sldMk cId="2312761790" sldId="317"/>
            <ac:spMk id="84" creationId="{CFC18ABC-A8B5-06EB-40EA-38DD652A275A}"/>
          </ac:spMkLst>
        </pc:spChg>
        <pc:spChg chg="add mod">
          <ac:chgData name="Hugh McDougall" userId="d66e99e6-6bce-4a8a-a0c6-daa8f7a2186b" providerId="ADAL" clId="{50AE82DD-2145-47C7-ABED-779C4741FC2B}" dt="2024-12-08T07:02:16.654" v="9212" actId="571"/>
          <ac:spMkLst>
            <pc:docMk/>
            <pc:sldMk cId="2312761790" sldId="317"/>
            <ac:spMk id="85" creationId="{5F437AA9-94B3-64CF-6CA0-E84639E9733D}"/>
          </ac:spMkLst>
        </pc:spChg>
        <pc:spChg chg="add mod">
          <ac:chgData name="Hugh McDougall" userId="d66e99e6-6bce-4a8a-a0c6-daa8f7a2186b" providerId="ADAL" clId="{50AE82DD-2145-47C7-ABED-779C4741FC2B}" dt="2024-12-08T07:03:33.263" v="9233" actId="207"/>
          <ac:spMkLst>
            <pc:docMk/>
            <pc:sldMk cId="2312761790" sldId="317"/>
            <ac:spMk id="86" creationId="{7C55C44C-23BC-AE75-A8C9-614FFB88AE5D}"/>
          </ac:spMkLst>
        </pc:spChg>
        <pc:spChg chg="add mod">
          <ac:chgData name="Hugh McDougall" userId="d66e99e6-6bce-4a8a-a0c6-daa8f7a2186b" providerId="ADAL" clId="{50AE82DD-2145-47C7-ABED-779C4741FC2B}" dt="2024-12-08T07:03:47.619" v="9240" actId="571"/>
          <ac:spMkLst>
            <pc:docMk/>
            <pc:sldMk cId="2312761790" sldId="317"/>
            <ac:spMk id="89" creationId="{76508BD9-FA09-943C-28E0-B9F141F10CE3}"/>
          </ac:spMkLst>
        </pc:spChg>
        <pc:spChg chg="add mod">
          <ac:chgData name="Hugh McDougall" userId="d66e99e6-6bce-4a8a-a0c6-daa8f7a2186b" providerId="ADAL" clId="{50AE82DD-2145-47C7-ABED-779C4741FC2B}" dt="2024-12-08T07:03:36.625" v="9235" actId="571"/>
          <ac:spMkLst>
            <pc:docMk/>
            <pc:sldMk cId="2312761790" sldId="317"/>
            <ac:spMk id="90" creationId="{C002B98E-2E0E-B30C-6911-FCF8933CCCEF}"/>
          </ac:spMkLst>
        </pc:spChg>
        <pc:spChg chg="add del mod">
          <ac:chgData name="Hugh McDougall" userId="d66e99e6-6bce-4a8a-a0c6-daa8f7a2186b" providerId="ADAL" clId="{50AE82DD-2145-47C7-ABED-779C4741FC2B}" dt="2024-12-08T07:03:47.169" v="9239" actId="11529"/>
          <ac:spMkLst>
            <pc:docMk/>
            <pc:sldMk cId="2312761790" sldId="317"/>
            <ac:spMk id="91" creationId="{73965928-1E77-548B-55DD-BDFA7962E79D}"/>
          </ac:spMkLst>
        </pc:spChg>
        <pc:spChg chg="add mod">
          <ac:chgData name="Hugh McDougall" userId="d66e99e6-6bce-4a8a-a0c6-daa8f7a2186b" providerId="ADAL" clId="{50AE82DD-2145-47C7-ABED-779C4741FC2B}" dt="2024-12-08T07:05:15.646" v="9252" actId="1076"/>
          <ac:spMkLst>
            <pc:docMk/>
            <pc:sldMk cId="2312761790" sldId="317"/>
            <ac:spMk id="94" creationId="{562CC20B-9ECE-4FCC-21E1-A12D6D84C00D}"/>
          </ac:spMkLst>
        </pc:spChg>
        <pc:spChg chg="add mod">
          <ac:chgData name="Hugh McDougall" userId="d66e99e6-6bce-4a8a-a0c6-daa8f7a2186b" providerId="ADAL" clId="{50AE82DD-2145-47C7-ABED-779C4741FC2B}" dt="2024-12-08T07:05:37.536" v="9290" actId="1076"/>
          <ac:spMkLst>
            <pc:docMk/>
            <pc:sldMk cId="2312761790" sldId="317"/>
            <ac:spMk id="95" creationId="{C645E2DF-10D6-112B-A788-B4BA445DA23A}"/>
          </ac:spMkLst>
        </pc:spChg>
        <pc:spChg chg="add mod">
          <ac:chgData name="Hugh McDougall" userId="d66e99e6-6bce-4a8a-a0c6-daa8f7a2186b" providerId="ADAL" clId="{50AE82DD-2145-47C7-ABED-779C4741FC2B}" dt="2024-12-08T07:05:40.783" v="9293" actId="20577"/>
          <ac:spMkLst>
            <pc:docMk/>
            <pc:sldMk cId="2312761790" sldId="317"/>
            <ac:spMk id="96" creationId="{45F49317-AEDD-F515-7699-A3762BC9EC0D}"/>
          </ac:spMkLst>
        </pc:spChg>
        <pc:spChg chg="add del">
          <ac:chgData name="Hugh McDougall" userId="d66e99e6-6bce-4a8a-a0c6-daa8f7a2186b" providerId="ADAL" clId="{50AE82DD-2145-47C7-ABED-779C4741FC2B}" dt="2024-12-08T07:06:09.159" v="9295" actId="11529"/>
          <ac:spMkLst>
            <pc:docMk/>
            <pc:sldMk cId="2312761790" sldId="317"/>
            <ac:spMk id="97" creationId="{29B8FC41-7735-A9E8-7190-24882D8DCAC5}"/>
          </ac:spMkLst>
        </pc:spChg>
        <pc:spChg chg="add del">
          <ac:chgData name="Hugh McDougall" userId="d66e99e6-6bce-4a8a-a0c6-daa8f7a2186b" providerId="ADAL" clId="{50AE82DD-2145-47C7-ABED-779C4741FC2B}" dt="2024-12-08T07:06:19.248" v="9297" actId="11529"/>
          <ac:spMkLst>
            <pc:docMk/>
            <pc:sldMk cId="2312761790" sldId="317"/>
            <ac:spMk id="98" creationId="{DD77F1C3-A6F1-0BA4-3F16-4A479498295E}"/>
          </ac:spMkLst>
        </pc:spChg>
        <pc:spChg chg="add del">
          <ac:chgData name="Hugh McDougall" userId="d66e99e6-6bce-4a8a-a0c6-daa8f7a2186b" providerId="ADAL" clId="{50AE82DD-2145-47C7-ABED-779C4741FC2B}" dt="2024-12-08T07:06:29.539" v="9299" actId="11529"/>
          <ac:spMkLst>
            <pc:docMk/>
            <pc:sldMk cId="2312761790" sldId="317"/>
            <ac:spMk id="99" creationId="{F0D8F08E-59DF-A2C6-6902-59D1888FDB01}"/>
          </ac:spMkLst>
        </pc:spChg>
        <pc:spChg chg="add mod ord">
          <ac:chgData name="Hugh McDougall" userId="d66e99e6-6bce-4a8a-a0c6-daa8f7a2186b" providerId="ADAL" clId="{50AE82DD-2145-47C7-ABED-779C4741FC2B}" dt="2024-12-08T07:07:01.115" v="9304" actId="207"/>
          <ac:spMkLst>
            <pc:docMk/>
            <pc:sldMk cId="2312761790" sldId="317"/>
            <ac:spMk id="100" creationId="{28311A33-C51C-518C-EBCC-89EF53DDE017}"/>
          </ac:spMkLst>
        </pc:spChg>
        <pc:spChg chg="add del mod">
          <ac:chgData name="Hugh McDougall" userId="d66e99e6-6bce-4a8a-a0c6-daa8f7a2186b" providerId="ADAL" clId="{50AE82DD-2145-47C7-ABED-779C4741FC2B}" dt="2024-12-08T07:21:27.507" v="9794" actId="478"/>
          <ac:spMkLst>
            <pc:docMk/>
            <pc:sldMk cId="2312761790" sldId="317"/>
            <ac:spMk id="101" creationId="{24F7DD6E-8226-D77B-1EAE-4418F4AC9A5D}"/>
          </ac:spMkLst>
        </pc:spChg>
        <pc:spChg chg="add mod">
          <ac:chgData name="Hugh McDougall" userId="d66e99e6-6bce-4a8a-a0c6-daa8f7a2186b" providerId="ADAL" clId="{50AE82DD-2145-47C7-ABED-779C4741FC2B}" dt="2024-12-08T07:12:45.865" v="9420"/>
          <ac:spMkLst>
            <pc:docMk/>
            <pc:sldMk cId="2312761790" sldId="317"/>
            <ac:spMk id="102" creationId="{56265689-5B62-6461-54C7-6C47D9C13971}"/>
          </ac:spMkLst>
        </pc:spChg>
        <pc:spChg chg="add mod">
          <ac:chgData name="Hugh McDougall" userId="d66e99e6-6bce-4a8a-a0c6-daa8f7a2186b" providerId="ADAL" clId="{50AE82DD-2145-47C7-ABED-779C4741FC2B}" dt="2024-12-08T07:12:45.865" v="9420"/>
          <ac:spMkLst>
            <pc:docMk/>
            <pc:sldMk cId="2312761790" sldId="317"/>
            <ac:spMk id="103" creationId="{D11D611F-B099-3D5D-FDC1-AD6F557062AB}"/>
          </ac:spMkLst>
        </pc:spChg>
        <pc:spChg chg="add mod">
          <ac:chgData name="Hugh McDougall" userId="d66e99e6-6bce-4a8a-a0c6-daa8f7a2186b" providerId="ADAL" clId="{50AE82DD-2145-47C7-ABED-779C4741FC2B}" dt="2024-12-08T07:13:25.945" v="9426"/>
          <ac:spMkLst>
            <pc:docMk/>
            <pc:sldMk cId="2312761790" sldId="317"/>
            <ac:spMk id="104" creationId="{3801E86E-E03D-1CD0-D199-7C9C56E27905}"/>
          </ac:spMkLst>
        </pc:spChg>
        <pc:spChg chg="add mod">
          <ac:chgData name="Hugh McDougall" userId="d66e99e6-6bce-4a8a-a0c6-daa8f7a2186b" providerId="ADAL" clId="{50AE82DD-2145-47C7-ABED-779C4741FC2B}" dt="2024-12-08T07:14:03.750" v="9434" actId="20577"/>
          <ac:spMkLst>
            <pc:docMk/>
            <pc:sldMk cId="2312761790" sldId="317"/>
            <ac:spMk id="105" creationId="{DE175FD1-14AE-B4B3-522E-50C514C58920}"/>
          </ac:spMkLst>
        </pc:spChg>
        <pc:spChg chg="add mod">
          <ac:chgData name="Hugh McDougall" userId="d66e99e6-6bce-4a8a-a0c6-daa8f7a2186b" providerId="ADAL" clId="{50AE82DD-2145-47C7-ABED-779C4741FC2B}" dt="2024-12-08T07:17:01.503" v="9460"/>
          <ac:spMkLst>
            <pc:docMk/>
            <pc:sldMk cId="2312761790" sldId="317"/>
            <ac:spMk id="106" creationId="{0F6B6FEB-3761-4487-14D5-5CCB80205E5B}"/>
          </ac:spMkLst>
        </pc:spChg>
        <pc:spChg chg="add del mod">
          <ac:chgData name="Hugh McDougall" userId="d66e99e6-6bce-4a8a-a0c6-daa8f7a2186b" providerId="ADAL" clId="{50AE82DD-2145-47C7-ABED-779C4741FC2B}" dt="2024-12-08T07:19:02.525" v="9720" actId="22"/>
          <ac:spMkLst>
            <pc:docMk/>
            <pc:sldMk cId="2312761790" sldId="317"/>
            <ac:spMk id="108" creationId="{7F9560F8-5A61-9488-9C15-3FA09447CDD0}"/>
          </ac:spMkLst>
        </pc:spChg>
        <pc:spChg chg="add mod">
          <ac:chgData name="Hugh McDougall" userId="d66e99e6-6bce-4a8a-a0c6-daa8f7a2186b" providerId="ADAL" clId="{50AE82DD-2145-47C7-ABED-779C4741FC2B}" dt="2024-12-08T07:19:35.910" v="9750" actId="1076"/>
          <ac:spMkLst>
            <pc:docMk/>
            <pc:sldMk cId="2312761790" sldId="317"/>
            <ac:spMk id="110" creationId="{FCC1B1A2-9069-E746-C46A-2BCE97E70016}"/>
          </ac:spMkLst>
        </pc:spChg>
        <pc:spChg chg="add del mod">
          <ac:chgData name="Hugh McDougall" userId="d66e99e6-6bce-4a8a-a0c6-daa8f7a2186b" providerId="ADAL" clId="{50AE82DD-2145-47C7-ABED-779C4741FC2B}" dt="2024-12-08T07:19:23.696" v="9746" actId="478"/>
          <ac:spMkLst>
            <pc:docMk/>
            <pc:sldMk cId="2312761790" sldId="317"/>
            <ac:spMk id="111" creationId="{BB62F281-77B3-6A8D-55A6-D1FEE92BFB8B}"/>
          </ac:spMkLst>
        </pc:spChg>
        <pc:spChg chg="add mod">
          <ac:chgData name="Hugh McDougall" userId="d66e99e6-6bce-4a8a-a0c6-daa8f7a2186b" providerId="ADAL" clId="{50AE82DD-2145-47C7-ABED-779C4741FC2B}" dt="2024-12-08T07:20:26.105" v="9767" actId="21"/>
          <ac:spMkLst>
            <pc:docMk/>
            <pc:sldMk cId="2312761790" sldId="317"/>
            <ac:spMk id="112" creationId="{1159A3BB-FF88-B98B-A5A8-7E7CA195989F}"/>
          </ac:spMkLst>
        </pc:spChg>
        <pc:spChg chg="add mod">
          <ac:chgData name="Hugh McDougall" userId="d66e99e6-6bce-4a8a-a0c6-daa8f7a2186b" providerId="ADAL" clId="{50AE82DD-2145-47C7-ABED-779C4741FC2B}" dt="2024-12-08T07:21:27.977" v="9795"/>
          <ac:spMkLst>
            <pc:docMk/>
            <pc:sldMk cId="2312761790" sldId="317"/>
            <ac:spMk id="113" creationId="{3C5C979D-455F-C79C-B6E8-8A80614C3187}"/>
          </ac:spMkLst>
        </pc:spChg>
        <pc:spChg chg="add mod">
          <ac:chgData name="Hugh McDougall" userId="d66e99e6-6bce-4a8a-a0c6-daa8f7a2186b" providerId="ADAL" clId="{50AE82DD-2145-47C7-ABED-779C4741FC2B}" dt="2024-12-08T07:29:54.393" v="10250" actId="1076"/>
          <ac:spMkLst>
            <pc:docMk/>
            <pc:sldMk cId="2312761790" sldId="317"/>
            <ac:spMk id="114" creationId="{9ACCC084-3E01-739B-6738-A77E387C8AD4}"/>
          </ac:spMkLst>
        </pc:spChg>
        <pc:spChg chg="add mod">
          <ac:chgData name="Hugh McDougall" userId="d66e99e6-6bce-4a8a-a0c6-daa8f7a2186b" providerId="ADAL" clId="{50AE82DD-2145-47C7-ABED-779C4741FC2B}" dt="2024-12-08T07:30:26.026" v="10258" actId="1035"/>
          <ac:spMkLst>
            <pc:docMk/>
            <pc:sldMk cId="2312761790" sldId="317"/>
            <ac:spMk id="115" creationId="{8030CABB-E63C-1A36-6375-0DC067D66069}"/>
          </ac:spMkLst>
        </pc:spChg>
        <pc:grpChg chg="add mod">
          <ac:chgData name="Hugh McDougall" userId="d66e99e6-6bce-4a8a-a0c6-daa8f7a2186b" providerId="ADAL" clId="{50AE82DD-2145-47C7-ABED-779C4741FC2B}" dt="2024-12-08T07:01:22.870" v="9178"/>
          <ac:grpSpMkLst>
            <pc:docMk/>
            <pc:sldMk cId="2312761790" sldId="317"/>
            <ac:grpSpMk id="3" creationId="{C194D1BC-7F3A-CCBA-EB71-1C4D80153A1B}"/>
          </ac:grpSpMkLst>
        </pc:grpChg>
        <pc:grpChg chg="del">
          <ac:chgData name="Hugh McDougall" userId="d66e99e6-6bce-4a8a-a0c6-daa8f7a2186b" providerId="ADAL" clId="{50AE82DD-2145-47C7-ABED-779C4741FC2B}" dt="2024-12-08T07:02:52.203" v="9224" actId="165"/>
          <ac:grpSpMkLst>
            <pc:docMk/>
            <pc:sldMk cId="2312761790" sldId="317"/>
            <ac:grpSpMk id="55" creationId="{71BA6125-BED1-A659-962F-A7DD1E49E748}"/>
          </ac:grpSpMkLst>
        </pc:grpChg>
        <pc:inkChg chg="add del">
          <ac:chgData name="Hugh McDougall" userId="d66e99e6-6bce-4a8a-a0c6-daa8f7a2186b" providerId="ADAL" clId="{50AE82DD-2145-47C7-ABED-779C4741FC2B}" dt="2024-12-08T07:04:42.169" v="9246" actId="9405"/>
          <ac:inkMkLst>
            <pc:docMk/>
            <pc:sldMk cId="2312761790" sldId="317"/>
            <ac:inkMk id="92" creationId="{D4D97B9F-84DB-40D8-5EF2-EB77AA1527C2}"/>
          </ac:inkMkLst>
        </pc:inkChg>
        <pc:inkChg chg="add del">
          <ac:chgData name="Hugh McDougall" userId="d66e99e6-6bce-4a8a-a0c6-daa8f7a2186b" providerId="ADAL" clId="{50AE82DD-2145-47C7-ABED-779C4741FC2B}" dt="2024-12-08T07:06:48.757" v="9301" actId="478"/>
          <ac:inkMkLst>
            <pc:docMk/>
            <pc:sldMk cId="2312761790" sldId="317"/>
            <ac:inkMk id="93" creationId="{044B4CB9-93B5-AAAC-3648-B2D6AAF821FF}"/>
          </ac:inkMkLst>
        </pc:inkChg>
        <pc:cxnChg chg="mod topLvl">
          <ac:chgData name="Hugh McDougall" userId="d66e99e6-6bce-4a8a-a0c6-daa8f7a2186b" providerId="ADAL" clId="{50AE82DD-2145-47C7-ABED-779C4741FC2B}" dt="2024-12-08T07:03:09.107" v="9227" actId="14100"/>
          <ac:cxnSpMkLst>
            <pc:docMk/>
            <pc:sldMk cId="2312761790" sldId="317"/>
            <ac:cxnSpMk id="5" creationId="{57C1D69E-7CDE-8C1F-D0AB-5406565864B5}"/>
          </ac:cxnSpMkLst>
        </pc:cxnChg>
        <pc:cxnChg chg="mod">
          <ac:chgData name="Hugh McDougall" userId="d66e99e6-6bce-4a8a-a0c6-daa8f7a2186b" providerId="ADAL" clId="{50AE82DD-2145-47C7-ABED-779C4741FC2B}" dt="2024-12-08T07:01:22.870" v="9178"/>
          <ac:cxnSpMkLst>
            <pc:docMk/>
            <pc:sldMk cId="2312761790" sldId="317"/>
            <ac:cxnSpMk id="23" creationId="{AB49D9E4-A232-806A-9392-6576E3DF4C89}"/>
          </ac:cxnSpMkLst>
        </pc:cxnChg>
        <pc:cxnChg chg="mod topLvl">
          <ac:chgData name="Hugh McDougall" userId="d66e99e6-6bce-4a8a-a0c6-daa8f7a2186b" providerId="ADAL" clId="{50AE82DD-2145-47C7-ABED-779C4741FC2B}" dt="2024-12-08T07:02:52.203" v="9224" actId="165"/>
          <ac:cxnSpMkLst>
            <pc:docMk/>
            <pc:sldMk cId="2312761790" sldId="317"/>
            <ac:cxnSpMk id="24" creationId="{A8D25A02-3DA6-217D-9CE4-F10820E62D0A}"/>
          </ac:cxnSpMkLst>
        </pc:cxnChg>
        <pc:cxnChg chg="mod">
          <ac:chgData name="Hugh McDougall" userId="d66e99e6-6bce-4a8a-a0c6-daa8f7a2186b" providerId="ADAL" clId="{50AE82DD-2145-47C7-ABED-779C4741FC2B}" dt="2024-12-08T07:01:22.870" v="9178"/>
          <ac:cxnSpMkLst>
            <pc:docMk/>
            <pc:sldMk cId="2312761790" sldId="317"/>
            <ac:cxnSpMk id="25" creationId="{4967B32E-050F-3147-32C8-1F7890190166}"/>
          </ac:cxnSpMkLst>
        </pc:cxnChg>
        <pc:cxnChg chg="mod topLvl">
          <ac:chgData name="Hugh McDougall" userId="d66e99e6-6bce-4a8a-a0c6-daa8f7a2186b" providerId="ADAL" clId="{50AE82DD-2145-47C7-ABED-779C4741FC2B}" dt="2024-12-08T07:09:41.385" v="9383" actId="692"/>
          <ac:cxnSpMkLst>
            <pc:docMk/>
            <pc:sldMk cId="2312761790" sldId="317"/>
            <ac:cxnSpMk id="28" creationId="{7164B23F-FCFB-598B-15C4-E5E0563BD249}"/>
          </ac:cxnSpMkLst>
        </pc:cxnChg>
        <pc:cxnChg chg="mod topLvl">
          <ac:chgData name="Hugh McDougall" userId="d66e99e6-6bce-4a8a-a0c6-daa8f7a2186b" providerId="ADAL" clId="{50AE82DD-2145-47C7-ABED-779C4741FC2B}" dt="2024-12-08T07:02:52.203" v="9224" actId="165"/>
          <ac:cxnSpMkLst>
            <pc:docMk/>
            <pc:sldMk cId="2312761790" sldId="317"/>
            <ac:cxnSpMk id="29" creationId="{4A11F2DB-50C9-BC4B-E06F-A481D9F6000C}"/>
          </ac:cxnSpMkLst>
        </pc:cxnChg>
        <pc:cxnChg chg="mod topLvl">
          <ac:chgData name="Hugh McDougall" userId="d66e99e6-6bce-4a8a-a0c6-daa8f7a2186b" providerId="ADAL" clId="{50AE82DD-2145-47C7-ABED-779C4741FC2B}" dt="2024-12-08T07:02:52.203" v="9224" actId="165"/>
          <ac:cxnSpMkLst>
            <pc:docMk/>
            <pc:sldMk cId="2312761790" sldId="317"/>
            <ac:cxnSpMk id="32" creationId="{317DAC13-9F31-440C-1EB9-5ACECBA06612}"/>
          </ac:cxnSpMkLst>
        </pc:cxnChg>
        <pc:cxnChg chg="mod topLvl">
          <ac:chgData name="Hugh McDougall" userId="d66e99e6-6bce-4a8a-a0c6-daa8f7a2186b" providerId="ADAL" clId="{50AE82DD-2145-47C7-ABED-779C4741FC2B}" dt="2024-12-08T07:02:52.203" v="9224" actId="165"/>
          <ac:cxnSpMkLst>
            <pc:docMk/>
            <pc:sldMk cId="2312761790" sldId="317"/>
            <ac:cxnSpMk id="33" creationId="{2AEC9CE9-944C-1A16-32B0-85990BFBAF70}"/>
          </ac:cxnSpMkLst>
        </pc:cxnChg>
        <pc:cxnChg chg="mod topLvl">
          <ac:chgData name="Hugh McDougall" userId="d66e99e6-6bce-4a8a-a0c6-daa8f7a2186b" providerId="ADAL" clId="{50AE82DD-2145-47C7-ABED-779C4741FC2B}" dt="2024-12-08T07:02:52.203" v="9224" actId="165"/>
          <ac:cxnSpMkLst>
            <pc:docMk/>
            <pc:sldMk cId="2312761790" sldId="317"/>
            <ac:cxnSpMk id="34" creationId="{1DE09D01-4E3A-8AEB-69FE-EB7195A11A9C}"/>
          </ac:cxnSpMkLst>
        </pc:cxnChg>
        <pc:cxnChg chg="mod topLvl">
          <ac:chgData name="Hugh McDougall" userId="d66e99e6-6bce-4a8a-a0c6-daa8f7a2186b" providerId="ADAL" clId="{50AE82DD-2145-47C7-ABED-779C4741FC2B}" dt="2024-12-08T07:02:52.203" v="9224" actId="165"/>
          <ac:cxnSpMkLst>
            <pc:docMk/>
            <pc:sldMk cId="2312761790" sldId="317"/>
            <ac:cxnSpMk id="35" creationId="{79D12F09-6986-6F44-4573-28D4C2308CDF}"/>
          </ac:cxnSpMkLst>
        </pc:cxnChg>
        <pc:cxnChg chg="mod topLvl">
          <ac:chgData name="Hugh McDougall" userId="d66e99e6-6bce-4a8a-a0c6-daa8f7a2186b" providerId="ADAL" clId="{50AE82DD-2145-47C7-ABED-779C4741FC2B}" dt="2024-12-08T07:02:52.203" v="9224" actId="165"/>
          <ac:cxnSpMkLst>
            <pc:docMk/>
            <pc:sldMk cId="2312761790" sldId="317"/>
            <ac:cxnSpMk id="36" creationId="{D48AA646-EEF6-0A42-4761-F11DD949B0A3}"/>
          </ac:cxnSpMkLst>
        </pc:cxnChg>
        <pc:cxnChg chg="mod topLvl">
          <ac:chgData name="Hugh McDougall" userId="d66e99e6-6bce-4a8a-a0c6-daa8f7a2186b" providerId="ADAL" clId="{50AE82DD-2145-47C7-ABED-779C4741FC2B}" dt="2024-12-08T07:02:52.203" v="9224" actId="165"/>
          <ac:cxnSpMkLst>
            <pc:docMk/>
            <pc:sldMk cId="2312761790" sldId="317"/>
            <ac:cxnSpMk id="37" creationId="{B2736832-1839-91C0-2A48-4E1F1601BE03}"/>
          </ac:cxnSpMkLst>
        </pc:cxnChg>
        <pc:cxnChg chg="mod topLvl">
          <ac:chgData name="Hugh McDougall" userId="d66e99e6-6bce-4a8a-a0c6-daa8f7a2186b" providerId="ADAL" clId="{50AE82DD-2145-47C7-ABED-779C4741FC2B}" dt="2024-12-08T07:02:52.203" v="9224" actId="165"/>
          <ac:cxnSpMkLst>
            <pc:docMk/>
            <pc:sldMk cId="2312761790" sldId="317"/>
            <ac:cxnSpMk id="44" creationId="{61B8D40F-DCAE-4B26-57AE-2D1AD97E0FCE}"/>
          </ac:cxnSpMkLst>
        </pc:cxnChg>
        <pc:cxnChg chg="mod topLvl">
          <ac:chgData name="Hugh McDougall" userId="d66e99e6-6bce-4a8a-a0c6-daa8f7a2186b" providerId="ADAL" clId="{50AE82DD-2145-47C7-ABED-779C4741FC2B}" dt="2024-12-08T07:02:52.203" v="9224" actId="165"/>
          <ac:cxnSpMkLst>
            <pc:docMk/>
            <pc:sldMk cId="2312761790" sldId="317"/>
            <ac:cxnSpMk id="45" creationId="{448EF89C-E409-6FF0-C8FC-4F608BC79C42}"/>
          </ac:cxnSpMkLst>
        </pc:cxnChg>
        <pc:cxnChg chg="mod topLvl">
          <ac:chgData name="Hugh McDougall" userId="d66e99e6-6bce-4a8a-a0c6-daa8f7a2186b" providerId="ADAL" clId="{50AE82DD-2145-47C7-ABED-779C4741FC2B}" dt="2024-12-08T07:02:52.203" v="9224" actId="165"/>
          <ac:cxnSpMkLst>
            <pc:docMk/>
            <pc:sldMk cId="2312761790" sldId="317"/>
            <ac:cxnSpMk id="47" creationId="{7136D91C-E393-3F84-B97D-C0799923EFB6}"/>
          </ac:cxnSpMkLst>
        </pc:cxnChg>
        <pc:cxnChg chg="mod topLvl">
          <ac:chgData name="Hugh McDougall" userId="d66e99e6-6bce-4a8a-a0c6-daa8f7a2186b" providerId="ADAL" clId="{50AE82DD-2145-47C7-ABED-779C4741FC2B}" dt="2024-12-08T07:02:52.203" v="9224" actId="165"/>
          <ac:cxnSpMkLst>
            <pc:docMk/>
            <pc:sldMk cId="2312761790" sldId="317"/>
            <ac:cxnSpMk id="48" creationId="{7C336308-3AC0-2F89-6B81-55734952E9CE}"/>
          </ac:cxnSpMkLst>
        </pc:cxnChg>
        <pc:cxnChg chg="mod topLvl">
          <ac:chgData name="Hugh McDougall" userId="d66e99e6-6bce-4a8a-a0c6-daa8f7a2186b" providerId="ADAL" clId="{50AE82DD-2145-47C7-ABED-779C4741FC2B}" dt="2024-12-08T07:02:52.203" v="9224" actId="165"/>
          <ac:cxnSpMkLst>
            <pc:docMk/>
            <pc:sldMk cId="2312761790" sldId="317"/>
            <ac:cxnSpMk id="53" creationId="{0A665B0A-00B2-5BB6-AF34-445FDECEC037}"/>
          </ac:cxnSpMkLst>
        </pc:cxnChg>
        <pc:cxnChg chg="mod topLvl">
          <ac:chgData name="Hugh McDougall" userId="d66e99e6-6bce-4a8a-a0c6-daa8f7a2186b" providerId="ADAL" clId="{50AE82DD-2145-47C7-ABED-779C4741FC2B}" dt="2024-12-08T07:02:52.203" v="9224" actId="165"/>
          <ac:cxnSpMkLst>
            <pc:docMk/>
            <pc:sldMk cId="2312761790" sldId="317"/>
            <ac:cxnSpMk id="54" creationId="{FF6A9C20-7193-1A81-B007-6E151226CD50}"/>
          </ac:cxnSpMkLst>
        </pc:cxnChg>
        <pc:cxnChg chg="mod">
          <ac:chgData name="Hugh McDougall" userId="d66e99e6-6bce-4a8a-a0c6-daa8f7a2186b" providerId="ADAL" clId="{50AE82DD-2145-47C7-ABED-779C4741FC2B}" dt="2024-12-08T07:01:22.870" v="9178"/>
          <ac:cxnSpMkLst>
            <pc:docMk/>
            <pc:sldMk cId="2312761790" sldId="317"/>
            <ac:cxnSpMk id="70" creationId="{CE07B7B5-15E7-3854-2262-17923C287400}"/>
          </ac:cxnSpMkLst>
        </pc:cxnChg>
        <pc:cxnChg chg="mod">
          <ac:chgData name="Hugh McDougall" userId="d66e99e6-6bce-4a8a-a0c6-daa8f7a2186b" providerId="ADAL" clId="{50AE82DD-2145-47C7-ABED-779C4741FC2B}" dt="2024-12-08T07:01:22.870" v="9178"/>
          <ac:cxnSpMkLst>
            <pc:docMk/>
            <pc:sldMk cId="2312761790" sldId="317"/>
            <ac:cxnSpMk id="71" creationId="{14206037-0BC9-2870-4F15-9EA9E8A4FB53}"/>
          </ac:cxnSpMkLst>
        </pc:cxnChg>
        <pc:cxnChg chg="mod">
          <ac:chgData name="Hugh McDougall" userId="d66e99e6-6bce-4a8a-a0c6-daa8f7a2186b" providerId="ADAL" clId="{50AE82DD-2145-47C7-ABED-779C4741FC2B}" dt="2024-12-08T07:01:22.870" v="9178"/>
          <ac:cxnSpMkLst>
            <pc:docMk/>
            <pc:sldMk cId="2312761790" sldId="317"/>
            <ac:cxnSpMk id="72" creationId="{2098396A-2AB6-527C-2182-E32E5EC9BEFA}"/>
          </ac:cxnSpMkLst>
        </pc:cxnChg>
        <pc:cxnChg chg="mod">
          <ac:chgData name="Hugh McDougall" userId="d66e99e6-6bce-4a8a-a0c6-daa8f7a2186b" providerId="ADAL" clId="{50AE82DD-2145-47C7-ABED-779C4741FC2B}" dt="2024-12-08T07:01:22.870" v="9178"/>
          <ac:cxnSpMkLst>
            <pc:docMk/>
            <pc:sldMk cId="2312761790" sldId="317"/>
            <ac:cxnSpMk id="73" creationId="{9E4FFD69-C042-B3C1-58BD-F62A9C43F936}"/>
          </ac:cxnSpMkLst>
        </pc:cxnChg>
        <pc:cxnChg chg="mod">
          <ac:chgData name="Hugh McDougall" userId="d66e99e6-6bce-4a8a-a0c6-daa8f7a2186b" providerId="ADAL" clId="{50AE82DD-2145-47C7-ABED-779C4741FC2B}" dt="2024-12-08T07:01:22.870" v="9178"/>
          <ac:cxnSpMkLst>
            <pc:docMk/>
            <pc:sldMk cId="2312761790" sldId="317"/>
            <ac:cxnSpMk id="74" creationId="{63DBA25E-4755-C482-2A11-4E590AB13ACD}"/>
          </ac:cxnSpMkLst>
        </pc:cxnChg>
        <pc:cxnChg chg="mod">
          <ac:chgData name="Hugh McDougall" userId="d66e99e6-6bce-4a8a-a0c6-daa8f7a2186b" providerId="ADAL" clId="{50AE82DD-2145-47C7-ABED-779C4741FC2B}" dt="2024-12-08T07:01:22.870" v="9178"/>
          <ac:cxnSpMkLst>
            <pc:docMk/>
            <pc:sldMk cId="2312761790" sldId="317"/>
            <ac:cxnSpMk id="75" creationId="{84B7F480-55DD-6DFA-3F99-4BBE96F3A80B}"/>
          </ac:cxnSpMkLst>
        </pc:cxnChg>
        <pc:cxnChg chg="mod">
          <ac:chgData name="Hugh McDougall" userId="d66e99e6-6bce-4a8a-a0c6-daa8f7a2186b" providerId="ADAL" clId="{50AE82DD-2145-47C7-ABED-779C4741FC2B}" dt="2024-12-08T07:01:22.870" v="9178"/>
          <ac:cxnSpMkLst>
            <pc:docMk/>
            <pc:sldMk cId="2312761790" sldId="317"/>
            <ac:cxnSpMk id="76" creationId="{65B77686-A356-7291-0894-21127A3DDC1E}"/>
          </ac:cxnSpMkLst>
        </pc:cxnChg>
        <pc:cxnChg chg="mod">
          <ac:chgData name="Hugh McDougall" userId="d66e99e6-6bce-4a8a-a0c6-daa8f7a2186b" providerId="ADAL" clId="{50AE82DD-2145-47C7-ABED-779C4741FC2B}" dt="2024-12-08T07:01:22.870" v="9178"/>
          <ac:cxnSpMkLst>
            <pc:docMk/>
            <pc:sldMk cId="2312761790" sldId="317"/>
            <ac:cxnSpMk id="77" creationId="{1172F788-1FDE-3097-DB45-E4A439F29DB3}"/>
          </ac:cxnSpMkLst>
        </pc:cxnChg>
        <pc:cxnChg chg="mod">
          <ac:chgData name="Hugh McDougall" userId="d66e99e6-6bce-4a8a-a0c6-daa8f7a2186b" providerId="ADAL" clId="{50AE82DD-2145-47C7-ABED-779C4741FC2B}" dt="2024-12-08T07:01:22.870" v="9178"/>
          <ac:cxnSpMkLst>
            <pc:docMk/>
            <pc:sldMk cId="2312761790" sldId="317"/>
            <ac:cxnSpMk id="78" creationId="{605B9209-6947-2205-DD42-490DCB9D018C}"/>
          </ac:cxnSpMkLst>
        </pc:cxnChg>
        <pc:cxnChg chg="mod">
          <ac:chgData name="Hugh McDougall" userId="d66e99e6-6bce-4a8a-a0c6-daa8f7a2186b" providerId="ADAL" clId="{50AE82DD-2145-47C7-ABED-779C4741FC2B}" dt="2024-12-08T07:01:22.870" v="9178"/>
          <ac:cxnSpMkLst>
            <pc:docMk/>
            <pc:sldMk cId="2312761790" sldId="317"/>
            <ac:cxnSpMk id="79" creationId="{3DA7CF16-FC7A-5BC0-7415-102667FB3D56}"/>
          </ac:cxnSpMkLst>
        </pc:cxnChg>
        <pc:cxnChg chg="mod">
          <ac:chgData name="Hugh McDougall" userId="d66e99e6-6bce-4a8a-a0c6-daa8f7a2186b" providerId="ADAL" clId="{50AE82DD-2145-47C7-ABED-779C4741FC2B}" dt="2024-12-08T07:01:22.870" v="9178"/>
          <ac:cxnSpMkLst>
            <pc:docMk/>
            <pc:sldMk cId="2312761790" sldId="317"/>
            <ac:cxnSpMk id="80" creationId="{713CCE7D-FE28-565D-6F75-99A4068E1776}"/>
          </ac:cxnSpMkLst>
        </pc:cxnChg>
        <pc:cxnChg chg="mod">
          <ac:chgData name="Hugh McDougall" userId="d66e99e6-6bce-4a8a-a0c6-daa8f7a2186b" providerId="ADAL" clId="{50AE82DD-2145-47C7-ABED-779C4741FC2B}" dt="2024-12-08T07:01:22.870" v="9178"/>
          <ac:cxnSpMkLst>
            <pc:docMk/>
            <pc:sldMk cId="2312761790" sldId="317"/>
            <ac:cxnSpMk id="81" creationId="{26BB2C70-52D6-C724-C75B-2671404E6F48}"/>
          </ac:cxnSpMkLst>
        </pc:cxnChg>
        <pc:cxnChg chg="mod">
          <ac:chgData name="Hugh McDougall" userId="d66e99e6-6bce-4a8a-a0c6-daa8f7a2186b" providerId="ADAL" clId="{50AE82DD-2145-47C7-ABED-779C4741FC2B}" dt="2024-12-08T07:01:22.870" v="9178"/>
          <ac:cxnSpMkLst>
            <pc:docMk/>
            <pc:sldMk cId="2312761790" sldId="317"/>
            <ac:cxnSpMk id="82" creationId="{D8EC08A3-1461-A567-68D8-9A42819B18FE}"/>
          </ac:cxnSpMkLst>
        </pc:cxnChg>
        <pc:cxnChg chg="mod">
          <ac:chgData name="Hugh McDougall" userId="d66e99e6-6bce-4a8a-a0c6-daa8f7a2186b" providerId="ADAL" clId="{50AE82DD-2145-47C7-ABED-779C4741FC2B}" dt="2024-12-08T07:01:22.870" v="9178"/>
          <ac:cxnSpMkLst>
            <pc:docMk/>
            <pc:sldMk cId="2312761790" sldId="317"/>
            <ac:cxnSpMk id="83" creationId="{89393772-8951-3899-D036-C3AA378B7746}"/>
          </ac:cxnSpMkLst>
        </pc:cxnChg>
        <pc:cxnChg chg="add mod">
          <ac:chgData name="Hugh McDougall" userId="d66e99e6-6bce-4a8a-a0c6-daa8f7a2186b" providerId="ADAL" clId="{50AE82DD-2145-47C7-ABED-779C4741FC2B}" dt="2024-12-08T09:22:29.215" v="14826" actId="1035"/>
          <ac:cxnSpMkLst>
            <pc:docMk/>
            <pc:sldMk cId="2312761790" sldId="317"/>
            <ac:cxnSpMk id="116" creationId="{1022A22E-0417-2A68-9049-4358FF8BE3D2}"/>
          </ac:cxnSpMkLst>
        </pc:cxnChg>
      </pc:sldChg>
      <pc:sldChg chg="add del">
        <pc:chgData name="Hugh McDougall" userId="d66e99e6-6bce-4a8a-a0c6-daa8f7a2186b" providerId="ADAL" clId="{50AE82DD-2145-47C7-ABED-779C4741FC2B}" dt="2024-12-08T07:05:04.327" v="9249"/>
        <pc:sldMkLst>
          <pc:docMk/>
          <pc:sldMk cId="205794103" sldId="318"/>
        </pc:sldMkLst>
      </pc:sldChg>
      <pc:sldChg chg="addSp delSp modSp add mod">
        <pc:chgData name="Hugh McDougall" userId="d66e99e6-6bce-4a8a-a0c6-daa8f7a2186b" providerId="ADAL" clId="{50AE82DD-2145-47C7-ABED-779C4741FC2B}" dt="2024-12-08T09:46:11.855" v="15786" actId="14861"/>
        <pc:sldMkLst>
          <pc:docMk/>
          <pc:sldMk cId="1184476203" sldId="318"/>
        </pc:sldMkLst>
        <pc:spChg chg="mod">
          <ac:chgData name="Hugh McDougall" userId="d66e99e6-6bce-4a8a-a0c6-daa8f7a2186b" providerId="ADAL" clId="{50AE82DD-2145-47C7-ABED-779C4741FC2B}" dt="2024-12-08T07:21:40.178" v="9803" actId="20577"/>
          <ac:spMkLst>
            <pc:docMk/>
            <pc:sldMk cId="1184476203" sldId="318"/>
            <ac:spMk id="6" creationId="{ACC63A6D-74B2-2D3B-B392-68D879A2B778}"/>
          </ac:spMkLst>
        </pc:spChg>
        <pc:spChg chg="del">
          <ac:chgData name="Hugh McDougall" userId="d66e99e6-6bce-4a8a-a0c6-daa8f7a2186b" providerId="ADAL" clId="{50AE82DD-2145-47C7-ABED-779C4741FC2B}" dt="2024-12-08T07:08:00.534" v="9322" actId="478"/>
          <ac:spMkLst>
            <pc:docMk/>
            <pc:sldMk cId="1184476203" sldId="318"/>
            <ac:spMk id="7" creationId="{C465C1C1-7DB9-106C-5009-F6B067CD3EF7}"/>
          </ac:spMkLst>
        </pc:spChg>
        <pc:spChg chg="mod">
          <ac:chgData name="Hugh McDougall" userId="d66e99e6-6bce-4a8a-a0c6-daa8f7a2186b" providerId="ADAL" clId="{50AE82DD-2145-47C7-ABED-779C4741FC2B}" dt="2024-12-08T07:15:52.794" v="9448" actId="207"/>
          <ac:spMkLst>
            <pc:docMk/>
            <pc:sldMk cId="1184476203" sldId="318"/>
            <ac:spMk id="10" creationId="{AD19355A-440D-1C50-48F9-60C8DFFCC274}"/>
          </ac:spMkLst>
        </pc:spChg>
        <pc:spChg chg="mod">
          <ac:chgData name="Hugh McDougall" userId="d66e99e6-6bce-4a8a-a0c6-daa8f7a2186b" providerId="ADAL" clId="{50AE82DD-2145-47C7-ABED-779C4741FC2B}" dt="2024-12-08T07:08:41.221" v="9372" actId="692"/>
          <ac:spMkLst>
            <pc:docMk/>
            <pc:sldMk cId="1184476203" sldId="318"/>
            <ac:spMk id="21" creationId="{3B41F619-A61B-157E-DF41-AC85F923C19E}"/>
          </ac:spMkLst>
        </pc:spChg>
        <pc:spChg chg="add mod">
          <ac:chgData name="Hugh McDougall" userId="d66e99e6-6bce-4a8a-a0c6-daa8f7a2186b" providerId="ADAL" clId="{50AE82DD-2145-47C7-ABED-779C4741FC2B}" dt="2024-12-08T07:11:23.903" v="9409" actId="20577"/>
          <ac:spMkLst>
            <pc:docMk/>
            <pc:sldMk cId="1184476203" sldId="318"/>
            <ac:spMk id="23" creationId="{324B0F64-EE70-FD9F-DEDC-383F873A604E}"/>
          </ac:spMkLst>
        </pc:spChg>
        <pc:spChg chg="add mod">
          <ac:chgData name="Hugh McDougall" userId="d66e99e6-6bce-4a8a-a0c6-daa8f7a2186b" providerId="ADAL" clId="{50AE82DD-2145-47C7-ABED-779C4741FC2B}" dt="2024-12-08T07:12:47.214" v="9421"/>
          <ac:spMkLst>
            <pc:docMk/>
            <pc:sldMk cId="1184476203" sldId="318"/>
            <ac:spMk id="25" creationId="{999A8C89-CF41-757A-6700-813430BB7B1A}"/>
          </ac:spMkLst>
        </pc:spChg>
        <pc:spChg chg="mod">
          <ac:chgData name="Hugh McDougall" userId="d66e99e6-6bce-4a8a-a0c6-daa8f7a2186b" providerId="ADAL" clId="{50AE82DD-2145-47C7-ABED-779C4741FC2B}" dt="2024-12-08T07:09:54.713" v="9385" actId="207"/>
          <ac:spMkLst>
            <pc:docMk/>
            <pc:sldMk cId="1184476203" sldId="318"/>
            <ac:spMk id="26" creationId="{0C1719FA-8D78-0E2A-DB74-D4CD68992FBF}"/>
          </ac:spMkLst>
        </pc:spChg>
        <pc:spChg chg="mod">
          <ac:chgData name="Hugh McDougall" userId="d66e99e6-6bce-4a8a-a0c6-daa8f7a2186b" providerId="ADAL" clId="{50AE82DD-2145-47C7-ABED-779C4741FC2B}" dt="2024-12-08T07:15:43.751" v="9446" actId="207"/>
          <ac:spMkLst>
            <pc:docMk/>
            <pc:sldMk cId="1184476203" sldId="318"/>
            <ac:spMk id="27" creationId="{6D939280-C2E9-E0E1-25AD-205F14B475E6}"/>
          </ac:spMkLst>
        </pc:spChg>
        <pc:spChg chg="mod">
          <ac:chgData name="Hugh McDougall" userId="d66e99e6-6bce-4a8a-a0c6-daa8f7a2186b" providerId="ADAL" clId="{50AE82DD-2145-47C7-ABED-779C4741FC2B}" dt="2024-12-08T07:12:19.511" v="9415" actId="20577"/>
          <ac:spMkLst>
            <pc:docMk/>
            <pc:sldMk cId="1184476203" sldId="318"/>
            <ac:spMk id="30" creationId="{16353622-B62D-7956-EEC2-D7589CE8C894}"/>
          </ac:spMkLst>
        </pc:spChg>
        <pc:spChg chg="mod">
          <ac:chgData name="Hugh McDougall" userId="d66e99e6-6bce-4a8a-a0c6-daa8f7a2186b" providerId="ADAL" clId="{50AE82DD-2145-47C7-ABED-779C4741FC2B}" dt="2024-12-08T07:12:23.041" v="9416" actId="20577"/>
          <ac:spMkLst>
            <pc:docMk/>
            <pc:sldMk cId="1184476203" sldId="318"/>
            <ac:spMk id="31" creationId="{119AF37D-17EF-5027-ECC0-00B8246E54A3}"/>
          </ac:spMkLst>
        </pc:spChg>
        <pc:spChg chg="mod">
          <ac:chgData name="Hugh McDougall" userId="d66e99e6-6bce-4a8a-a0c6-daa8f7a2186b" providerId="ADAL" clId="{50AE82DD-2145-47C7-ABED-779C4741FC2B}" dt="2024-12-08T07:12:26.704" v="9417" actId="20577"/>
          <ac:spMkLst>
            <pc:docMk/>
            <pc:sldMk cId="1184476203" sldId="318"/>
            <ac:spMk id="38" creationId="{55B27230-343B-5E2B-425B-D9E407932F92}"/>
          </ac:spMkLst>
        </pc:spChg>
        <pc:spChg chg="mod">
          <ac:chgData name="Hugh McDougall" userId="d66e99e6-6bce-4a8a-a0c6-daa8f7a2186b" providerId="ADAL" clId="{50AE82DD-2145-47C7-ABED-779C4741FC2B}" dt="2024-12-08T07:09:24.606" v="9382" actId="20577"/>
          <ac:spMkLst>
            <pc:docMk/>
            <pc:sldMk cId="1184476203" sldId="318"/>
            <ac:spMk id="42" creationId="{37240DDB-00FD-E7C0-97BD-EB1DCA8FB7C3}"/>
          </ac:spMkLst>
        </pc:spChg>
        <pc:spChg chg="mod">
          <ac:chgData name="Hugh McDougall" userId="d66e99e6-6bce-4a8a-a0c6-daa8f7a2186b" providerId="ADAL" clId="{50AE82DD-2145-47C7-ABED-779C4741FC2B}" dt="2024-12-08T07:09:17.199" v="9381" actId="20577"/>
          <ac:spMkLst>
            <pc:docMk/>
            <pc:sldMk cId="1184476203" sldId="318"/>
            <ac:spMk id="43" creationId="{6E95F5B2-F291-2E7E-09CF-DC8A5418FABA}"/>
          </ac:spMkLst>
        </pc:spChg>
        <pc:spChg chg="mod">
          <ac:chgData name="Hugh McDougall" userId="d66e99e6-6bce-4a8a-a0c6-daa8f7a2186b" providerId="ADAL" clId="{50AE82DD-2145-47C7-ABED-779C4741FC2B}" dt="2024-12-08T07:09:15.250" v="9380" actId="20577"/>
          <ac:spMkLst>
            <pc:docMk/>
            <pc:sldMk cId="1184476203" sldId="318"/>
            <ac:spMk id="46" creationId="{917C9A60-3F08-412A-D289-BF1EBE2D931B}"/>
          </ac:spMkLst>
        </pc:spChg>
        <pc:spChg chg="mod">
          <ac:chgData name="Hugh McDougall" userId="d66e99e6-6bce-4a8a-a0c6-daa8f7a2186b" providerId="ADAL" clId="{50AE82DD-2145-47C7-ABED-779C4741FC2B}" dt="2024-12-08T07:08:50.109" v="9379" actId="20577"/>
          <ac:spMkLst>
            <pc:docMk/>
            <pc:sldMk cId="1184476203" sldId="318"/>
            <ac:spMk id="50" creationId="{75E5C402-E03D-1539-C268-786D9FDA1431}"/>
          </ac:spMkLst>
        </pc:spChg>
        <pc:spChg chg="add mod">
          <ac:chgData name="Hugh McDougall" userId="d66e99e6-6bce-4a8a-a0c6-daa8f7a2186b" providerId="ADAL" clId="{50AE82DD-2145-47C7-ABED-779C4741FC2B}" dt="2024-12-08T07:12:48.719" v="9422" actId="20577"/>
          <ac:spMkLst>
            <pc:docMk/>
            <pc:sldMk cId="1184476203" sldId="318"/>
            <ac:spMk id="55" creationId="{7AB15423-EA30-67F5-423F-2D8377EACB64}"/>
          </ac:spMkLst>
        </pc:spChg>
        <pc:spChg chg="mod">
          <ac:chgData name="Hugh McDougall" userId="d66e99e6-6bce-4a8a-a0c6-daa8f7a2186b" providerId="ADAL" clId="{50AE82DD-2145-47C7-ABED-779C4741FC2B}" dt="2024-12-08T07:10:45.737" v="9405" actId="20577"/>
          <ac:spMkLst>
            <pc:docMk/>
            <pc:sldMk cId="1184476203" sldId="318"/>
            <ac:spMk id="58" creationId="{C830BCE5-0C9A-9A88-1593-8F5C4EB9B069}"/>
          </ac:spMkLst>
        </pc:spChg>
        <pc:spChg chg="mod">
          <ac:chgData name="Hugh McDougall" userId="d66e99e6-6bce-4a8a-a0c6-daa8f7a2186b" providerId="ADAL" clId="{50AE82DD-2145-47C7-ABED-779C4741FC2B}" dt="2024-12-08T07:10:42.601" v="9404" actId="20577"/>
          <ac:spMkLst>
            <pc:docMk/>
            <pc:sldMk cId="1184476203" sldId="318"/>
            <ac:spMk id="59" creationId="{D3AF3694-0800-410B-0736-1C8E944EAADE}"/>
          </ac:spMkLst>
        </pc:spChg>
        <pc:spChg chg="mod">
          <ac:chgData name="Hugh McDougall" userId="d66e99e6-6bce-4a8a-a0c6-daa8f7a2186b" providerId="ADAL" clId="{50AE82DD-2145-47C7-ABED-779C4741FC2B}" dt="2024-12-08T07:10:40.029" v="9402" actId="20577"/>
          <ac:spMkLst>
            <pc:docMk/>
            <pc:sldMk cId="1184476203" sldId="318"/>
            <ac:spMk id="60" creationId="{1CB08A27-FEFD-37F2-62A1-970305449F28}"/>
          </ac:spMkLst>
        </pc:spChg>
        <pc:spChg chg="mod">
          <ac:chgData name="Hugh McDougall" userId="d66e99e6-6bce-4a8a-a0c6-daa8f7a2186b" providerId="ADAL" clId="{50AE82DD-2145-47C7-ABED-779C4741FC2B}" dt="2024-12-08T07:10:37.753" v="9399" actId="20577"/>
          <ac:spMkLst>
            <pc:docMk/>
            <pc:sldMk cId="1184476203" sldId="318"/>
            <ac:spMk id="61" creationId="{A5E5E0B4-35EA-A388-70B5-538F10D74B78}"/>
          </ac:spMkLst>
        </pc:spChg>
        <pc:spChg chg="mod">
          <ac:chgData name="Hugh McDougall" userId="d66e99e6-6bce-4a8a-a0c6-daa8f7a2186b" providerId="ADAL" clId="{50AE82DD-2145-47C7-ABED-779C4741FC2B}" dt="2024-12-08T07:10:35.890" v="9397" actId="20577"/>
          <ac:spMkLst>
            <pc:docMk/>
            <pc:sldMk cId="1184476203" sldId="318"/>
            <ac:spMk id="62" creationId="{ABFC97C7-6759-9C0D-E651-BA7C9372433D}"/>
          </ac:spMkLst>
        </pc:spChg>
        <pc:spChg chg="mod">
          <ac:chgData name="Hugh McDougall" userId="d66e99e6-6bce-4a8a-a0c6-daa8f7a2186b" providerId="ADAL" clId="{50AE82DD-2145-47C7-ABED-779C4741FC2B}" dt="2024-12-08T07:10:34.462" v="9395" actId="20577"/>
          <ac:spMkLst>
            <pc:docMk/>
            <pc:sldMk cId="1184476203" sldId="318"/>
            <ac:spMk id="63" creationId="{6A2566BE-C402-26AD-7EAE-598BEFDDDA72}"/>
          </ac:spMkLst>
        </pc:spChg>
        <pc:spChg chg="mod">
          <ac:chgData name="Hugh McDougall" userId="d66e99e6-6bce-4a8a-a0c6-daa8f7a2186b" providerId="ADAL" clId="{50AE82DD-2145-47C7-ABED-779C4741FC2B}" dt="2024-12-08T07:10:30.438" v="9393" actId="20577"/>
          <ac:spMkLst>
            <pc:docMk/>
            <pc:sldMk cId="1184476203" sldId="318"/>
            <ac:spMk id="64" creationId="{8966CCAA-CC5A-EEB6-7852-AD08362304CA}"/>
          </ac:spMkLst>
        </pc:spChg>
        <pc:spChg chg="mod">
          <ac:chgData name="Hugh McDougall" userId="d66e99e6-6bce-4a8a-a0c6-daa8f7a2186b" providerId="ADAL" clId="{50AE82DD-2145-47C7-ABED-779C4741FC2B}" dt="2024-12-08T07:10:27.281" v="9392" actId="20577"/>
          <ac:spMkLst>
            <pc:docMk/>
            <pc:sldMk cId="1184476203" sldId="318"/>
            <ac:spMk id="65" creationId="{115166AB-97CE-E3DC-A42D-9CA51FD577C9}"/>
          </ac:spMkLst>
        </pc:spChg>
        <pc:spChg chg="mod">
          <ac:chgData name="Hugh McDougall" userId="d66e99e6-6bce-4a8a-a0c6-daa8f7a2186b" providerId="ADAL" clId="{50AE82DD-2145-47C7-ABED-779C4741FC2B}" dt="2024-12-08T07:10:20.179" v="9391" actId="20577"/>
          <ac:spMkLst>
            <pc:docMk/>
            <pc:sldMk cId="1184476203" sldId="318"/>
            <ac:spMk id="66" creationId="{3A01BB5B-C384-31F2-D9FE-20B9DAA010DC}"/>
          </ac:spMkLst>
        </pc:spChg>
        <pc:spChg chg="mod">
          <ac:chgData name="Hugh McDougall" userId="d66e99e6-6bce-4a8a-a0c6-daa8f7a2186b" providerId="ADAL" clId="{50AE82DD-2145-47C7-ABED-779C4741FC2B}" dt="2024-12-08T07:12:00.485" v="9412" actId="207"/>
          <ac:spMkLst>
            <pc:docMk/>
            <pc:sldMk cId="1184476203" sldId="318"/>
            <ac:spMk id="67" creationId="{B9798EBD-377C-AB9C-AA05-0CE9123D4B08}"/>
          </ac:spMkLst>
        </pc:spChg>
        <pc:spChg chg="mod">
          <ac:chgData name="Hugh McDougall" userId="d66e99e6-6bce-4a8a-a0c6-daa8f7a2186b" providerId="ADAL" clId="{50AE82DD-2145-47C7-ABED-779C4741FC2B}" dt="2024-12-08T07:11:39.019" v="9410" actId="207"/>
          <ac:spMkLst>
            <pc:docMk/>
            <pc:sldMk cId="1184476203" sldId="318"/>
            <ac:spMk id="68" creationId="{28EE5642-7666-CB2D-07DA-F53B23D5E776}"/>
          </ac:spMkLst>
        </pc:spChg>
        <pc:spChg chg="del">
          <ac:chgData name="Hugh McDougall" userId="d66e99e6-6bce-4a8a-a0c6-daa8f7a2186b" providerId="ADAL" clId="{50AE82DD-2145-47C7-ABED-779C4741FC2B}" dt="2024-12-08T07:10:11.430" v="9387" actId="478"/>
          <ac:spMkLst>
            <pc:docMk/>
            <pc:sldMk cId="1184476203" sldId="318"/>
            <ac:spMk id="69" creationId="{6CE7C443-1525-DEBE-6D64-AC5C9C901458}"/>
          </ac:spMkLst>
        </pc:spChg>
        <pc:spChg chg="add mod">
          <ac:chgData name="Hugh McDougall" userId="d66e99e6-6bce-4a8a-a0c6-daa8f7a2186b" providerId="ADAL" clId="{50AE82DD-2145-47C7-ABED-779C4741FC2B}" dt="2024-12-08T07:13:27.120" v="9427"/>
          <ac:spMkLst>
            <pc:docMk/>
            <pc:sldMk cId="1184476203" sldId="318"/>
            <ac:spMk id="70" creationId="{4C1620A6-BDD3-F8A0-E0B8-F40A026EC662}"/>
          </ac:spMkLst>
        </pc:spChg>
        <pc:spChg chg="add mod">
          <ac:chgData name="Hugh McDougall" userId="d66e99e6-6bce-4a8a-a0c6-daa8f7a2186b" providerId="ADAL" clId="{50AE82DD-2145-47C7-ABED-779C4741FC2B}" dt="2024-12-08T07:13:28.689" v="9428" actId="20577"/>
          <ac:spMkLst>
            <pc:docMk/>
            <pc:sldMk cId="1184476203" sldId="318"/>
            <ac:spMk id="71" creationId="{079BBC51-1007-FA30-E8BA-4A34ED19CDCA}"/>
          </ac:spMkLst>
        </pc:spChg>
        <pc:spChg chg="add mod">
          <ac:chgData name="Hugh McDougall" userId="d66e99e6-6bce-4a8a-a0c6-daa8f7a2186b" providerId="ADAL" clId="{50AE82DD-2145-47C7-ABED-779C4741FC2B}" dt="2024-12-08T07:14:32.996" v="9440" actId="14100"/>
          <ac:spMkLst>
            <pc:docMk/>
            <pc:sldMk cId="1184476203" sldId="318"/>
            <ac:spMk id="72" creationId="{13DF12C8-248A-A643-FE9F-1FFEFE71FD7F}"/>
          </ac:spMkLst>
        </pc:spChg>
        <pc:spChg chg="add mod">
          <ac:chgData name="Hugh McDougall" userId="d66e99e6-6bce-4a8a-a0c6-daa8f7a2186b" providerId="ADAL" clId="{50AE82DD-2145-47C7-ABED-779C4741FC2B}" dt="2024-12-08T07:14:53.771" v="9441"/>
          <ac:spMkLst>
            <pc:docMk/>
            <pc:sldMk cId="1184476203" sldId="318"/>
            <ac:spMk id="73" creationId="{E245A585-14AA-1C9A-3664-60212D0F6DC6}"/>
          </ac:spMkLst>
        </pc:spChg>
        <pc:spChg chg="add del">
          <ac:chgData name="Hugh McDougall" userId="d66e99e6-6bce-4a8a-a0c6-daa8f7a2186b" providerId="ADAL" clId="{50AE82DD-2145-47C7-ABED-779C4741FC2B}" dt="2024-12-08T07:15:14.490" v="9443" actId="11529"/>
          <ac:spMkLst>
            <pc:docMk/>
            <pc:sldMk cId="1184476203" sldId="318"/>
            <ac:spMk id="74" creationId="{44766FDF-BCF2-E553-760B-93EA0D805F6F}"/>
          </ac:spMkLst>
        </pc:spChg>
        <pc:spChg chg="add del">
          <ac:chgData name="Hugh McDougall" userId="d66e99e6-6bce-4a8a-a0c6-daa8f7a2186b" providerId="ADAL" clId="{50AE82DD-2145-47C7-ABED-779C4741FC2B}" dt="2024-12-08T07:15:39.463" v="9445" actId="11529"/>
          <ac:spMkLst>
            <pc:docMk/>
            <pc:sldMk cId="1184476203" sldId="318"/>
            <ac:spMk id="75" creationId="{AAB9FF0B-D61B-065C-95EA-FE29D57BB94D}"/>
          </ac:spMkLst>
        </pc:spChg>
        <pc:spChg chg="add mod ord">
          <ac:chgData name="Hugh McDougall" userId="d66e99e6-6bce-4a8a-a0c6-daa8f7a2186b" providerId="ADAL" clId="{50AE82DD-2145-47C7-ABED-779C4741FC2B}" dt="2024-12-08T07:16:39.474" v="9456" actId="171"/>
          <ac:spMkLst>
            <pc:docMk/>
            <pc:sldMk cId="1184476203" sldId="318"/>
            <ac:spMk id="76" creationId="{FFF0B84E-4678-06BD-981B-B153D9490D4C}"/>
          </ac:spMkLst>
        </pc:spChg>
        <pc:spChg chg="add mod ord">
          <ac:chgData name="Hugh McDougall" userId="d66e99e6-6bce-4a8a-a0c6-daa8f7a2186b" providerId="ADAL" clId="{50AE82DD-2145-47C7-ABED-779C4741FC2B}" dt="2024-12-08T09:46:11.855" v="15786" actId="14861"/>
          <ac:spMkLst>
            <pc:docMk/>
            <pc:sldMk cId="1184476203" sldId="318"/>
            <ac:spMk id="77" creationId="{B932875F-246C-43B9-7EE9-C1FDFC31D61C}"/>
          </ac:spMkLst>
        </pc:spChg>
        <pc:spChg chg="mod">
          <ac:chgData name="Hugh McDougall" userId="d66e99e6-6bce-4a8a-a0c6-daa8f7a2186b" providerId="ADAL" clId="{50AE82DD-2145-47C7-ABED-779C4741FC2B}" dt="2024-12-08T07:16:47.454" v="9459" actId="1076"/>
          <ac:spMkLst>
            <pc:docMk/>
            <pc:sldMk cId="1184476203" sldId="318"/>
            <ac:spMk id="95" creationId="{C645E2DF-10D6-112B-A788-B4BA445DA23A}"/>
          </ac:spMkLst>
        </pc:spChg>
        <pc:spChg chg="mod">
          <ac:chgData name="Hugh McDougall" userId="d66e99e6-6bce-4a8a-a0c6-daa8f7a2186b" providerId="ADAL" clId="{50AE82DD-2145-47C7-ABED-779C4741FC2B}" dt="2024-12-08T07:16:44.444" v="9458" actId="1076"/>
          <ac:spMkLst>
            <pc:docMk/>
            <pc:sldMk cId="1184476203" sldId="318"/>
            <ac:spMk id="96" creationId="{45F49317-AEDD-F515-7699-A3762BC9EC0D}"/>
          </ac:spMkLst>
        </pc:spChg>
        <pc:spChg chg="mod">
          <ac:chgData name="Hugh McDougall" userId="d66e99e6-6bce-4a8a-a0c6-daa8f7a2186b" providerId="ADAL" clId="{50AE82DD-2145-47C7-ABED-779C4741FC2B}" dt="2024-12-08T07:08:03.386" v="9323" actId="207"/>
          <ac:spMkLst>
            <pc:docMk/>
            <pc:sldMk cId="1184476203" sldId="318"/>
            <ac:spMk id="100" creationId="{28311A33-C51C-518C-EBCC-89EF53DDE017}"/>
          </ac:spMkLst>
        </pc:spChg>
        <pc:spChg chg="mod">
          <ac:chgData name="Hugh McDougall" userId="d66e99e6-6bce-4a8a-a0c6-daa8f7a2186b" providerId="ADAL" clId="{50AE82DD-2145-47C7-ABED-779C4741FC2B}" dt="2024-12-08T07:20:34.273" v="9776" actId="27636"/>
          <ac:spMkLst>
            <pc:docMk/>
            <pc:sldMk cId="1184476203" sldId="318"/>
            <ac:spMk id="101" creationId="{24F7DD6E-8226-D77B-1EAE-4418F4AC9A5D}"/>
          </ac:spMkLst>
        </pc:spChg>
        <pc:cxnChg chg="add mod">
          <ac:chgData name="Hugh McDougall" userId="d66e99e6-6bce-4a8a-a0c6-daa8f7a2186b" providerId="ADAL" clId="{50AE82DD-2145-47C7-ABED-779C4741FC2B}" dt="2024-12-08T07:11:14.809" v="9408" actId="692"/>
          <ac:cxnSpMkLst>
            <pc:docMk/>
            <pc:sldMk cId="1184476203" sldId="318"/>
            <ac:cxnSpMk id="3" creationId="{6462628F-F8F5-BF72-55B5-614A0FBFF8B2}"/>
          </ac:cxnSpMkLst>
        </pc:cxnChg>
        <pc:cxnChg chg="del">
          <ac:chgData name="Hugh McDougall" userId="d66e99e6-6bce-4a8a-a0c6-daa8f7a2186b" providerId="ADAL" clId="{50AE82DD-2145-47C7-ABED-779C4741FC2B}" dt="2024-12-08T07:10:13.056" v="9388" actId="478"/>
          <ac:cxnSpMkLst>
            <pc:docMk/>
            <pc:sldMk cId="1184476203" sldId="318"/>
            <ac:cxnSpMk id="28" creationId="{7164B23F-FCFB-598B-15C4-E5E0563BD249}"/>
          </ac:cxnSpMkLst>
        </pc:cxnChg>
        <pc:cxnChg chg="mod">
          <ac:chgData name="Hugh McDougall" userId="d66e99e6-6bce-4a8a-a0c6-daa8f7a2186b" providerId="ADAL" clId="{50AE82DD-2145-47C7-ABED-779C4741FC2B}" dt="2024-12-08T07:12:06.491" v="9413" actId="208"/>
          <ac:cxnSpMkLst>
            <pc:docMk/>
            <pc:sldMk cId="1184476203" sldId="318"/>
            <ac:cxnSpMk id="29" creationId="{4A11F2DB-50C9-BC4B-E06F-A481D9F6000C}"/>
          </ac:cxnSpMkLst>
        </pc:cxnChg>
        <pc:cxnChg chg="add mod">
          <ac:chgData name="Hugh McDougall" userId="d66e99e6-6bce-4a8a-a0c6-daa8f7a2186b" providerId="ADAL" clId="{50AE82DD-2145-47C7-ABED-779C4741FC2B}" dt="2024-12-08T09:22:33.966" v="14828"/>
          <ac:cxnSpMkLst>
            <pc:docMk/>
            <pc:sldMk cId="1184476203" sldId="318"/>
            <ac:cxnSpMk id="78" creationId="{79102891-6DB2-3C94-9229-EC8D4B30BAB3}"/>
          </ac:cxnSpMkLst>
        </pc:cxnChg>
      </pc:sldChg>
      <pc:sldChg chg="add del">
        <pc:chgData name="Hugh McDougall" userId="d66e99e6-6bce-4a8a-a0c6-daa8f7a2186b" providerId="ADAL" clId="{50AE82DD-2145-47C7-ABED-779C4741FC2B}" dt="2024-12-08T07:07:19.179" v="9306"/>
        <pc:sldMkLst>
          <pc:docMk/>
          <pc:sldMk cId="2357018231" sldId="318"/>
        </pc:sldMkLst>
      </pc:sldChg>
      <pc:sldChg chg="add del">
        <pc:chgData name="Hugh McDougall" userId="d66e99e6-6bce-4a8a-a0c6-daa8f7a2186b" providerId="ADAL" clId="{50AE82DD-2145-47C7-ABED-779C4741FC2B}" dt="2024-12-08T07:04:13.443" v="9244"/>
        <pc:sldMkLst>
          <pc:docMk/>
          <pc:sldMk cId="3975326911" sldId="318"/>
        </pc:sldMkLst>
      </pc:sldChg>
      <pc:sldChg chg="addSp delSp modSp add mod">
        <pc:chgData name="Hugh McDougall" userId="d66e99e6-6bce-4a8a-a0c6-daa8f7a2186b" providerId="ADAL" clId="{50AE82DD-2145-47C7-ABED-779C4741FC2B}" dt="2024-12-08T07:30:43.558" v="10261" actId="14100"/>
        <pc:sldMkLst>
          <pc:docMk/>
          <pc:sldMk cId="3897387208" sldId="319"/>
        </pc:sldMkLst>
        <pc:spChg chg="del">
          <ac:chgData name="Hugh McDougall" userId="d66e99e6-6bce-4a8a-a0c6-daa8f7a2186b" providerId="ADAL" clId="{50AE82DD-2145-47C7-ABED-779C4741FC2B}" dt="2024-12-08T07:24:21.123" v="9887" actId="478"/>
          <ac:spMkLst>
            <pc:docMk/>
            <pc:sldMk cId="3897387208" sldId="319"/>
            <ac:spMk id="2" creationId="{A4D55885-B7C8-D03D-5CB8-350FA1BE20FC}"/>
          </ac:spMkLst>
        </pc:spChg>
        <pc:spChg chg="mod">
          <ac:chgData name="Hugh McDougall" userId="d66e99e6-6bce-4a8a-a0c6-daa8f7a2186b" providerId="ADAL" clId="{50AE82DD-2145-47C7-ABED-779C4741FC2B}" dt="2024-12-08T07:28:43.848" v="10223" actId="20577"/>
          <ac:spMkLst>
            <pc:docMk/>
            <pc:sldMk cId="3897387208" sldId="319"/>
            <ac:spMk id="6" creationId="{ACC63A6D-74B2-2D3B-B392-68D879A2B778}"/>
          </ac:spMkLst>
        </pc:spChg>
        <pc:spChg chg="add mod">
          <ac:chgData name="Hugh McDougall" userId="d66e99e6-6bce-4a8a-a0c6-daa8f7a2186b" providerId="ADAL" clId="{50AE82DD-2145-47C7-ABED-779C4741FC2B}" dt="2024-12-08T07:22:43.371" v="9832" actId="1036"/>
          <ac:spMkLst>
            <pc:docMk/>
            <pc:sldMk cId="3897387208" sldId="319"/>
            <ac:spMk id="7" creationId="{6D70B16A-312B-C27F-764F-520309990EC9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8" creationId="{D6335D95-6658-26EA-113E-EA5213012E93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9" creationId="{5307BE80-E9B7-82B9-076A-DD92FEBDBC27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10" creationId="{AD19355A-440D-1C50-48F9-60C8DFFCC274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11" creationId="{7BBE640A-5F9F-00C0-165D-8183BD5C3E76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12" creationId="{E61285D7-9E39-0EA8-ECCA-3A3144C48923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13" creationId="{0CF3CF18-289B-7617-D97F-CF9438EF13F5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14" creationId="{25FCE19D-D9BA-6D83-B011-AB46BAB8DF4B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15" creationId="{FB88EEA7-0F9D-1C51-6F9C-B96A72FD3830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16" creationId="{2C1B228B-228C-355F-B2D2-6F5BA7C89D61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17" creationId="{1836E095-5453-A2A4-EBBB-F7C96CF52A9D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18" creationId="{224E5433-7F9B-FDB5-824F-C66D05DE2020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19" creationId="{FDCE4B9C-310F-F739-3D3A-87CCCD23F9D9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20" creationId="{F39171B4-09FB-DCE3-8CAD-A567F7EADBDD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21" creationId="{3B41F619-A61B-157E-DF41-AC85F923C19E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22" creationId="{C003E081-E418-86AF-7D00-97FA0F5842D0}"/>
          </ac:spMkLst>
        </pc:spChg>
        <pc:spChg chg="del">
          <ac:chgData name="Hugh McDougall" userId="d66e99e6-6bce-4a8a-a0c6-daa8f7a2186b" providerId="ADAL" clId="{50AE82DD-2145-47C7-ABED-779C4741FC2B}" dt="2024-12-08T07:24:21.123" v="9887" actId="478"/>
          <ac:spMkLst>
            <pc:docMk/>
            <pc:sldMk cId="3897387208" sldId="319"/>
            <ac:spMk id="23" creationId="{324B0F64-EE70-FD9F-DEDC-383F873A604E}"/>
          </ac:spMkLst>
        </pc:spChg>
        <pc:spChg chg="add del mod">
          <ac:chgData name="Hugh McDougall" userId="d66e99e6-6bce-4a8a-a0c6-daa8f7a2186b" providerId="ADAL" clId="{50AE82DD-2145-47C7-ABED-779C4741FC2B}" dt="2024-12-08T07:22:35.687" v="9825" actId="478"/>
          <ac:spMkLst>
            <pc:docMk/>
            <pc:sldMk cId="3897387208" sldId="319"/>
            <ac:spMk id="25" creationId="{1C2C9984-83DE-A827-CD00-E0BDD89F777E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26" creationId="{0C1719FA-8D78-0E2A-DB74-D4CD68992FBF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27" creationId="{6D939280-C2E9-E0E1-25AD-205F14B475E6}"/>
          </ac:spMkLst>
        </pc:spChg>
        <pc:spChg chg="add mod">
          <ac:chgData name="Hugh McDougall" userId="d66e99e6-6bce-4a8a-a0c6-daa8f7a2186b" providerId="ADAL" clId="{50AE82DD-2145-47C7-ABED-779C4741FC2B}" dt="2024-12-08T07:22:17.732" v="9816" actId="571"/>
          <ac:spMkLst>
            <pc:docMk/>
            <pc:sldMk cId="3897387208" sldId="319"/>
            <ac:spMk id="28" creationId="{8E0014F8-D179-9963-9238-2E2223BB9177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30" creationId="{16353622-B62D-7956-EEC2-D7589CE8C894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31" creationId="{119AF37D-17EF-5027-ECC0-00B8246E54A3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38" creationId="{55B27230-343B-5E2B-425B-D9E407932F92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39" creationId="{63BD46BF-7FF2-FDEB-68CE-00AD4A4A822B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40" creationId="{83C950DA-D797-CFE2-E764-FF62703B84D5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41" creationId="{D9C9E48C-F035-00F9-C408-4FBBB96AD314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42" creationId="{37240DDB-00FD-E7C0-97BD-EB1DCA8FB7C3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43" creationId="{6E95F5B2-F291-2E7E-09CF-DC8A5418FABA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46" creationId="{917C9A60-3F08-412A-D289-BF1EBE2D931B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49" creationId="{A869AC86-A99A-978D-D729-3C655498EECD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50" creationId="{75E5C402-E03D-1539-C268-786D9FDA1431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51" creationId="{6EC89BA8-E092-7387-6AB1-C3FC38B07BEC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52" creationId="{BF2E58A6-5908-94A4-5721-AF8B243AAE24}"/>
          </ac:spMkLst>
        </pc:spChg>
        <pc:spChg chg="add mod">
          <ac:chgData name="Hugh McDougall" userId="d66e99e6-6bce-4a8a-a0c6-daa8f7a2186b" providerId="ADAL" clId="{50AE82DD-2145-47C7-ABED-779C4741FC2B}" dt="2024-12-08T07:23:35.474" v="9871" actId="14100"/>
          <ac:spMkLst>
            <pc:docMk/>
            <pc:sldMk cId="3897387208" sldId="319"/>
            <ac:spMk id="55" creationId="{AD9A576C-1AB6-1B08-6CFA-4A1D765534D3}"/>
          </ac:spMkLst>
        </pc:spChg>
        <pc:spChg chg="del">
          <ac:chgData name="Hugh McDougall" userId="d66e99e6-6bce-4a8a-a0c6-daa8f7a2186b" providerId="ADAL" clId="{50AE82DD-2145-47C7-ABED-779C4741FC2B}" dt="2024-12-08T07:24:21.123" v="9887" actId="478"/>
          <ac:spMkLst>
            <pc:docMk/>
            <pc:sldMk cId="3897387208" sldId="319"/>
            <ac:spMk id="56" creationId="{181239E4-F4C7-F55A-80A9-CD510B755203}"/>
          </ac:spMkLst>
        </pc:spChg>
        <pc:spChg chg="del">
          <ac:chgData name="Hugh McDougall" userId="d66e99e6-6bce-4a8a-a0c6-daa8f7a2186b" providerId="ADAL" clId="{50AE82DD-2145-47C7-ABED-779C4741FC2B}" dt="2024-12-08T07:24:21.123" v="9887" actId="478"/>
          <ac:spMkLst>
            <pc:docMk/>
            <pc:sldMk cId="3897387208" sldId="319"/>
            <ac:spMk id="57" creationId="{1C9103BD-E653-913A-A1BC-5F7F10976950}"/>
          </ac:spMkLst>
        </pc:spChg>
        <pc:spChg chg="del">
          <ac:chgData name="Hugh McDougall" userId="d66e99e6-6bce-4a8a-a0c6-daa8f7a2186b" providerId="ADAL" clId="{50AE82DD-2145-47C7-ABED-779C4741FC2B}" dt="2024-12-08T07:24:21.123" v="9887" actId="478"/>
          <ac:spMkLst>
            <pc:docMk/>
            <pc:sldMk cId="3897387208" sldId="319"/>
            <ac:spMk id="58" creationId="{C830BCE5-0C9A-9A88-1593-8F5C4EB9B069}"/>
          </ac:spMkLst>
        </pc:spChg>
        <pc:spChg chg="del">
          <ac:chgData name="Hugh McDougall" userId="d66e99e6-6bce-4a8a-a0c6-daa8f7a2186b" providerId="ADAL" clId="{50AE82DD-2145-47C7-ABED-779C4741FC2B}" dt="2024-12-08T07:24:21.123" v="9887" actId="478"/>
          <ac:spMkLst>
            <pc:docMk/>
            <pc:sldMk cId="3897387208" sldId="319"/>
            <ac:spMk id="59" creationId="{D3AF3694-0800-410B-0736-1C8E944EAADE}"/>
          </ac:spMkLst>
        </pc:spChg>
        <pc:spChg chg="del">
          <ac:chgData name="Hugh McDougall" userId="d66e99e6-6bce-4a8a-a0c6-daa8f7a2186b" providerId="ADAL" clId="{50AE82DD-2145-47C7-ABED-779C4741FC2B}" dt="2024-12-08T07:24:21.123" v="9887" actId="478"/>
          <ac:spMkLst>
            <pc:docMk/>
            <pc:sldMk cId="3897387208" sldId="319"/>
            <ac:spMk id="60" creationId="{1CB08A27-FEFD-37F2-62A1-970305449F28}"/>
          </ac:spMkLst>
        </pc:spChg>
        <pc:spChg chg="del">
          <ac:chgData name="Hugh McDougall" userId="d66e99e6-6bce-4a8a-a0c6-daa8f7a2186b" providerId="ADAL" clId="{50AE82DD-2145-47C7-ABED-779C4741FC2B}" dt="2024-12-08T07:24:21.123" v="9887" actId="478"/>
          <ac:spMkLst>
            <pc:docMk/>
            <pc:sldMk cId="3897387208" sldId="319"/>
            <ac:spMk id="61" creationId="{A5E5E0B4-35EA-A388-70B5-538F10D74B78}"/>
          </ac:spMkLst>
        </pc:spChg>
        <pc:spChg chg="del">
          <ac:chgData name="Hugh McDougall" userId="d66e99e6-6bce-4a8a-a0c6-daa8f7a2186b" providerId="ADAL" clId="{50AE82DD-2145-47C7-ABED-779C4741FC2B}" dt="2024-12-08T07:24:21.123" v="9887" actId="478"/>
          <ac:spMkLst>
            <pc:docMk/>
            <pc:sldMk cId="3897387208" sldId="319"/>
            <ac:spMk id="62" creationId="{ABFC97C7-6759-9C0D-E651-BA7C9372433D}"/>
          </ac:spMkLst>
        </pc:spChg>
        <pc:spChg chg="del">
          <ac:chgData name="Hugh McDougall" userId="d66e99e6-6bce-4a8a-a0c6-daa8f7a2186b" providerId="ADAL" clId="{50AE82DD-2145-47C7-ABED-779C4741FC2B}" dt="2024-12-08T07:24:21.123" v="9887" actId="478"/>
          <ac:spMkLst>
            <pc:docMk/>
            <pc:sldMk cId="3897387208" sldId="319"/>
            <ac:spMk id="63" creationId="{6A2566BE-C402-26AD-7EAE-598BEFDDDA72}"/>
          </ac:spMkLst>
        </pc:spChg>
        <pc:spChg chg="del">
          <ac:chgData name="Hugh McDougall" userId="d66e99e6-6bce-4a8a-a0c6-daa8f7a2186b" providerId="ADAL" clId="{50AE82DD-2145-47C7-ABED-779C4741FC2B}" dt="2024-12-08T07:24:21.123" v="9887" actId="478"/>
          <ac:spMkLst>
            <pc:docMk/>
            <pc:sldMk cId="3897387208" sldId="319"/>
            <ac:spMk id="64" creationId="{8966CCAA-CC5A-EEB6-7852-AD08362304CA}"/>
          </ac:spMkLst>
        </pc:spChg>
        <pc:spChg chg="del">
          <ac:chgData name="Hugh McDougall" userId="d66e99e6-6bce-4a8a-a0c6-daa8f7a2186b" providerId="ADAL" clId="{50AE82DD-2145-47C7-ABED-779C4741FC2B}" dt="2024-12-08T07:24:21.123" v="9887" actId="478"/>
          <ac:spMkLst>
            <pc:docMk/>
            <pc:sldMk cId="3897387208" sldId="319"/>
            <ac:spMk id="65" creationId="{115166AB-97CE-E3DC-A42D-9CA51FD577C9}"/>
          </ac:spMkLst>
        </pc:spChg>
        <pc:spChg chg="del">
          <ac:chgData name="Hugh McDougall" userId="d66e99e6-6bce-4a8a-a0c6-daa8f7a2186b" providerId="ADAL" clId="{50AE82DD-2145-47C7-ABED-779C4741FC2B}" dt="2024-12-08T07:24:21.123" v="9887" actId="478"/>
          <ac:spMkLst>
            <pc:docMk/>
            <pc:sldMk cId="3897387208" sldId="319"/>
            <ac:spMk id="66" creationId="{3A01BB5B-C384-31F2-D9FE-20B9DAA010DC}"/>
          </ac:spMkLst>
        </pc:spChg>
        <pc:spChg chg="del mod">
          <ac:chgData name="Hugh McDougall" userId="d66e99e6-6bce-4a8a-a0c6-daa8f7a2186b" providerId="ADAL" clId="{50AE82DD-2145-47C7-ABED-779C4741FC2B}" dt="2024-12-08T07:24:21.123" v="9887" actId="478"/>
          <ac:spMkLst>
            <pc:docMk/>
            <pc:sldMk cId="3897387208" sldId="319"/>
            <ac:spMk id="67" creationId="{B9798EBD-377C-AB9C-AA05-0CE9123D4B08}"/>
          </ac:spMkLst>
        </pc:spChg>
        <pc:spChg chg="del">
          <ac:chgData name="Hugh McDougall" userId="d66e99e6-6bce-4a8a-a0c6-daa8f7a2186b" providerId="ADAL" clId="{50AE82DD-2145-47C7-ABED-779C4741FC2B}" dt="2024-12-08T07:24:21.123" v="9887" actId="478"/>
          <ac:spMkLst>
            <pc:docMk/>
            <pc:sldMk cId="3897387208" sldId="319"/>
            <ac:spMk id="68" creationId="{28EE5642-7666-CB2D-07DA-F53B23D5E776}"/>
          </ac:spMkLst>
        </pc:spChg>
        <pc:spChg chg="add mod">
          <ac:chgData name="Hugh McDougall" userId="d66e99e6-6bce-4a8a-a0c6-daa8f7a2186b" providerId="ADAL" clId="{50AE82DD-2145-47C7-ABED-779C4741FC2B}" dt="2024-12-08T07:23:04.585" v="9855" actId="571"/>
          <ac:spMkLst>
            <pc:docMk/>
            <pc:sldMk cId="3897387208" sldId="319"/>
            <ac:spMk id="69" creationId="{CCD2CE38-A0C5-49FD-A2B4-A5FF26738E13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70" creationId="{4C1620A6-BDD3-F8A0-E0B8-F40A026EC662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71" creationId="{079BBC51-1007-FA30-E8BA-4A34ED19CDCA}"/>
          </ac:spMkLst>
        </pc:spChg>
        <pc:spChg chg="add mod">
          <ac:chgData name="Hugh McDougall" userId="d66e99e6-6bce-4a8a-a0c6-daa8f7a2186b" providerId="ADAL" clId="{50AE82DD-2145-47C7-ABED-779C4741FC2B}" dt="2024-12-08T07:23:04.429" v="9854" actId="571"/>
          <ac:spMkLst>
            <pc:docMk/>
            <pc:sldMk cId="3897387208" sldId="319"/>
            <ac:spMk id="73" creationId="{A3F5A458-1D48-8E12-3C48-DA88FEE2888B}"/>
          </ac:spMkLst>
        </pc:spChg>
        <pc:spChg chg="add mod">
          <ac:chgData name="Hugh McDougall" userId="d66e99e6-6bce-4a8a-a0c6-daa8f7a2186b" providerId="ADAL" clId="{50AE82DD-2145-47C7-ABED-779C4741FC2B}" dt="2024-12-08T07:23:04.256" v="9853" actId="571"/>
          <ac:spMkLst>
            <pc:docMk/>
            <pc:sldMk cId="3897387208" sldId="319"/>
            <ac:spMk id="74" creationId="{6EB4E4DB-05A1-7C0A-F5BD-C0CB6BEB06FF}"/>
          </ac:spMkLst>
        </pc:spChg>
        <pc:spChg chg="add mod">
          <ac:chgData name="Hugh McDougall" userId="d66e99e6-6bce-4a8a-a0c6-daa8f7a2186b" providerId="ADAL" clId="{50AE82DD-2145-47C7-ABED-779C4741FC2B}" dt="2024-12-08T07:23:04.099" v="9852" actId="571"/>
          <ac:spMkLst>
            <pc:docMk/>
            <pc:sldMk cId="3897387208" sldId="319"/>
            <ac:spMk id="75" creationId="{32E9C96D-D379-5DE5-10C3-DA55CCCD0772}"/>
          </ac:spMkLst>
        </pc:spChg>
        <pc:spChg chg="del">
          <ac:chgData name="Hugh McDougall" userId="d66e99e6-6bce-4a8a-a0c6-daa8f7a2186b" providerId="ADAL" clId="{50AE82DD-2145-47C7-ABED-779C4741FC2B}" dt="2024-12-08T07:25:52.681" v="9968" actId="478"/>
          <ac:spMkLst>
            <pc:docMk/>
            <pc:sldMk cId="3897387208" sldId="319"/>
            <ac:spMk id="76" creationId="{FFF0B84E-4678-06BD-981B-B153D9490D4C}"/>
          </ac:spMkLst>
        </pc:spChg>
        <pc:spChg chg="add mod">
          <ac:chgData name="Hugh McDougall" userId="d66e99e6-6bce-4a8a-a0c6-daa8f7a2186b" providerId="ADAL" clId="{50AE82DD-2145-47C7-ABED-779C4741FC2B}" dt="2024-12-08T07:23:03.958" v="9851" actId="571"/>
          <ac:spMkLst>
            <pc:docMk/>
            <pc:sldMk cId="3897387208" sldId="319"/>
            <ac:spMk id="78" creationId="{88802623-E8DE-D173-01D7-6C73D00D0468}"/>
          </ac:spMkLst>
        </pc:spChg>
        <pc:spChg chg="add mod">
          <ac:chgData name="Hugh McDougall" userId="d66e99e6-6bce-4a8a-a0c6-daa8f7a2186b" providerId="ADAL" clId="{50AE82DD-2145-47C7-ABED-779C4741FC2B}" dt="2024-12-08T07:23:03.816" v="9850" actId="571"/>
          <ac:spMkLst>
            <pc:docMk/>
            <pc:sldMk cId="3897387208" sldId="319"/>
            <ac:spMk id="79" creationId="{924E5FD6-0A82-725C-E50D-ADA1AFAED94C}"/>
          </ac:spMkLst>
        </pc:spChg>
        <pc:spChg chg="add mod">
          <ac:chgData name="Hugh McDougall" userId="d66e99e6-6bce-4a8a-a0c6-daa8f7a2186b" providerId="ADAL" clId="{50AE82DD-2145-47C7-ABED-779C4741FC2B}" dt="2024-12-08T07:23:03.660" v="9849" actId="571"/>
          <ac:spMkLst>
            <pc:docMk/>
            <pc:sldMk cId="3897387208" sldId="319"/>
            <ac:spMk id="80" creationId="{63F00540-7BBB-0315-B10D-5F358297B8BF}"/>
          </ac:spMkLst>
        </pc:spChg>
        <pc:spChg chg="add mod">
          <ac:chgData name="Hugh McDougall" userId="d66e99e6-6bce-4a8a-a0c6-daa8f7a2186b" providerId="ADAL" clId="{50AE82DD-2145-47C7-ABED-779C4741FC2B}" dt="2024-12-08T07:23:03.518" v="9848" actId="571"/>
          <ac:spMkLst>
            <pc:docMk/>
            <pc:sldMk cId="3897387208" sldId="319"/>
            <ac:spMk id="81" creationId="{D0C5B767-296E-8B7F-A648-AAE02720D50A}"/>
          </ac:spMkLst>
        </pc:spChg>
        <pc:spChg chg="add mod">
          <ac:chgData name="Hugh McDougall" userId="d66e99e6-6bce-4a8a-a0c6-daa8f7a2186b" providerId="ADAL" clId="{50AE82DD-2145-47C7-ABED-779C4741FC2B}" dt="2024-12-08T07:23:03.380" v="9847" actId="571"/>
          <ac:spMkLst>
            <pc:docMk/>
            <pc:sldMk cId="3897387208" sldId="319"/>
            <ac:spMk id="82" creationId="{6B2781C9-ADA9-B31F-D314-247700F6EEEE}"/>
          </ac:spMkLst>
        </pc:spChg>
        <pc:spChg chg="add mod">
          <ac:chgData name="Hugh McDougall" userId="d66e99e6-6bce-4a8a-a0c6-daa8f7a2186b" providerId="ADAL" clId="{50AE82DD-2145-47C7-ABED-779C4741FC2B}" dt="2024-12-08T07:23:03.238" v="9846" actId="571"/>
          <ac:spMkLst>
            <pc:docMk/>
            <pc:sldMk cId="3897387208" sldId="319"/>
            <ac:spMk id="83" creationId="{D117CF85-2782-9B05-F089-67B3301431A4}"/>
          </ac:spMkLst>
        </pc:spChg>
        <pc:spChg chg="add mod">
          <ac:chgData name="Hugh McDougall" userId="d66e99e6-6bce-4a8a-a0c6-daa8f7a2186b" providerId="ADAL" clId="{50AE82DD-2145-47C7-ABED-779C4741FC2B}" dt="2024-12-08T07:23:03.066" v="9845" actId="571"/>
          <ac:spMkLst>
            <pc:docMk/>
            <pc:sldMk cId="3897387208" sldId="319"/>
            <ac:spMk id="84" creationId="{E45C7E45-E456-A087-18B9-F5039F7B4449}"/>
          </ac:spMkLst>
        </pc:spChg>
        <pc:spChg chg="add mod">
          <ac:chgData name="Hugh McDougall" userId="d66e99e6-6bce-4a8a-a0c6-daa8f7a2186b" providerId="ADAL" clId="{50AE82DD-2145-47C7-ABED-779C4741FC2B}" dt="2024-12-08T07:23:44.758" v="9876" actId="14100"/>
          <ac:spMkLst>
            <pc:docMk/>
            <pc:sldMk cId="3897387208" sldId="319"/>
            <ac:spMk id="85" creationId="{400DC07B-D91C-7EC4-5171-4B3FC268A1D5}"/>
          </ac:spMkLst>
        </pc:spChg>
        <pc:spChg chg="add mod">
          <ac:chgData name="Hugh McDougall" userId="d66e99e6-6bce-4a8a-a0c6-daa8f7a2186b" providerId="ADAL" clId="{50AE82DD-2145-47C7-ABED-779C4741FC2B}" dt="2024-12-08T07:23:42.501" v="9875" actId="14100"/>
          <ac:spMkLst>
            <pc:docMk/>
            <pc:sldMk cId="3897387208" sldId="319"/>
            <ac:spMk id="87" creationId="{F86158AE-DD25-002A-4EA7-7C9D42051019}"/>
          </ac:spMkLst>
        </pc:spChg>
        <pc:spChg chg="add mod">
          <ac:chgData name="Hugh McDougall" userId="d66e99e6-6bce-4a8a-a0c6-daa8f7a2186b" providerId="ADAL" clId="{50AE82DD-2145-47C7-ABED-779C4741FC2B}" dt="2024-12-08T07:23:49.154" v="9878" actId="14100"/>
          <ac:spMkLst>
            <pc:docMk/>
            <pc:sldMk cId="3897387208" sldId="319"/>
            <ac:spMk id="88" creationId="{42DBED12-3D23-AC73-5DEF-A5C8FD25DD6F}"/>
          </ac:spMkLst>
        </pc:spChg>
        <pc:spChg chg="add mod">
          <ac:chgData name="Hugh McDougall" userId="d66e99e6-6bce-4a8a-a0c6-daa8f7a2186b" providerId="ADAL" clId="{50AE82DD-2145-47C7-ABED-779C4741FC2B}" dt="2024-12-08T07:23:53.963" v="9880" actId="14100"/>
          <ac:spMkLst>
            <pc:docMk/>
            <pc:sldMk cId="3897387208" sldId="319"/>
            <ac:spMk id="89" creationId="{85046630-BF1C-65B7-25D8-AB87815E8176}"/>
          </ac:spMkLst>
        </pc:spChg>
        <pc:spChg chg="add mod">
          <ac:chgData name="Hugh McDougall" userId="d66e99e6-6bce-4a8a-a0c6-daa8f7a2186b" providerId="ADAL" clId="{50AE82DD-2145-47C7-ABED-779C4741FC2B}" dt="2024-12-08T07:23:58.564" v="9882" actId="14100"/>
          <ac:spMkLst>
            <pc:docMk/>
            <pc:sldMk cId="3897387208" sldId="319"/>
            <ac:spMk id="90" creationId="{CB16CA77-6B83-DCAD-7C1B-84516A9FB11E}"/>
          </ac:spMkLst>
        </pc:spChg>
        <pc:spChg chg="add mod">
          <ac:chgData name="Hugh McDougall" userId="d66e99e6-6bce-4a8a-a0c6-daa8f7a2186b" providerId="ADAL" clId="{50AE82DD-2145-47C7-ABED-779C4741FC2B}" dt="2024-12-08T07:30:43.558" v="10261" actId="14100"/>
          <ac:spMkLst>
            <pc:docMk/>
            <pc:sldMk cId="3897387208" sldId="319"/>
            <ac:spMk id="91" creationId="{F0D4EBF2-8599-9229-E93D-DC128D111FAB}"/>
          </ac:spMkLst>
        </pc:spChg>
        <pc:spChg chg="add mod">
          <ac:chgData name="Hugh McDougall" userId="d66e99e6-6bce-4a8a-a0c6-daa8f7a2186b" providerId="ADAL" clId="{50AE82DD-2145-47C7-ABED-779C4741FC2B}" dt="2024-12-08T07:24:26.217" v="9889"/>
          <ac:spMkLst>
            <pc:docMk/>
            <pc:sldMk cId="3897387208" sldId="319"/>
            <ac:spMk id="93" creationId="{4E9313CB-AB72-04D1-4606-CFC4D1800B76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95" creationId="{C645E2DF-10D6-112B-A788-B4BA445DA23A}"/>
          </ac:spMkLst>
        </pc:spChg>
        <pc:spChg chg="del">
          <ac:chgData name="Hugh McDougall" userId="d66e99e6-6bce-4a8a-a0c6-daa8f7a2186b" providerId="ADAL" clId="{50AE82DD-2145-47C7-ABED-779C4741FC2B}" dt="2024-12-08T07:25:58.465" v="9970" actId="478"/>
          <ac:spMkLst>
            <pc:docMk/>
            <pc:sldMk cId="3897387208" sldId="319"/>
            <ac:spMk id="96" creationId="{45F49317-AEDD-F515-7699-A3762BC9EC0D}"/>
          </ac:spMkLst>
        </pc:spChg>
        <pc:spChg chg="add mod">
          <ac:chgData name="Hugh McDougall" userId="d66e99e6-6bce-4a8a-a0c6-daa8f7a2186b" providerId="ADAL" clId="{50AE82DD-2145-47C7-ABED-779C4741FC2B}" dt="2024-12-08T07:24:41.353" v="9892" actId="1076"/>
          <ac:spMkLst>
            <pc:docMk/>
            <pc:sldMk cId="3897387208" sldId="319"/>
            <ac:spMk id="98" creationId="{17D9A0AE-37A1-6F7E-8360-355C6FF26D88}"/>
          </ac:spMkLst>
        </pc:spChg>
        <pc:spChg chg="del">
          <ac:chgData name="Hugh McDougall" userId="d66e99e6-6bce-4a8a-a0c6-daa8f7a2186b" providerId="ADAL" clId="{50AE82DD-2145-47C7-ABED-779C4741FC2B}" dt="2024-12-08T07:25:53.600" v="9969" actId="478"/>
          <ac:spMkLst>
            <pc:docMk/>
            <pc:sldMk cId="3897387208" sldId="319"/>
            <ac:spMk id="100" creationId="{28311A33-C51C-518C-EBCC-89EF53DDE017}"/>
          </ac:spMkLst>
        </pc:spChg>
        <pc:spChg chg="mod">
          <ac:chgData name="Hugh McDougall" userId="d66e99e6-6bce-4a8a-a0c6-daa8f7a2186b" providerId="ADAL" clId="{50AE82DD-2145-47C7-ABED-779C4741FC2B}" dt="2024-12-08T07:26:12.453" v="9986" actId="1035"/>
          <ac:spMkLst>
            <pc:docMk/>
            <pc:sldMk cId="3897387208" sldId="319"/>
            <ac:spMk id="101" creationId="{24F7DD6E-8226-D77B-1EAE-4418F4AC9A5D}"/>
          </ac:spMkLst>
        </pc:spChg>
        <pc:spChg chg="add mod ord">
          <ac:chgData name="Hugh McDougall" userId="d66e99e6-6bce-4a8a-a0c6-daa8f7a2186b" providerId="ADAL" clId="{50AE82DD-2145-47C7-ABED-779C4741FC2B}" dt="2024-12-08T07:25:33.061" v="9965" actId="1036"/>
          <ac:spMkLst>
            <pc:docMk/>
            <pc:sldMk cId="3897387208" sldId="319"/>
            <ac:spMk id="104" creationId="{473F6B8F-43E8-1747-EF14-F5CA2D2FD16A}"/>
          </ac:spMkLst>
        </pc:spChg>
        <pc:spChg chg="add mod">
          <ac:chgData name="Hugh McDougall" userId="d66e99e6-6bce-4a8a-a0c6-daa8f7a2186b" providerId="ADAL" clId="{50AE82DD-2145-47C7-ABED-779C4741FC2B}" dt="2024-12-08T07:26:54.790" v="9995" actId="207"/>
          <ac:spMkLst>
            <pc:docMk/>
            <pc:sldMk cId="3897387208" sldId="319"/>
            <ac:spMk id="105" creationId="{A35FA37D-6480-A6BC-054C-D38887E44BDA}"/>
          </ac:spMkLst>
        </pc:spChg>
        <pc:spChg chg="add mod">
          <ac:chgData name="Hugh McDougall" userId="d66e99e6-6bce-4a8a-a0c6-daa8f7a2186b" providerId="ADAL" clId="{50AE82DD-2145-47C7-ABED-779C4741FC2B}" dt="2024-12-08T07:27:07.821" v="10000" actId="14100"/>
          <ac:spMkLst>
            <pc:docMk/>
            <pc:sldMk cId="3897387208" sldId="319"/>
            <ac:spMk id="106" creationId="{EE16D104-D383-D4D5-28F2-572A03E6E7A7}"/>
          </ac:spMkLst>
        </pc:spChg>
        <pc:spChg chg="add mod">
          <ac:chgData name="Hugh McDougall" userId="d66e99e6-6bce-4a8a-a0c6-daa8f7a2186b" providerId="ADAL" clId="{50AE82DD-2145-47C7-ABED-779C4741FC2B}" dt="2024-12-08T07:27:09.233" v="10001" actId="1076"/>
          <ac:spMkLst>
            <pc:docMk/>
            <pc:sldMk cId="3897387208" sldId="319"/>
            <ac:spMk id="107" creationId="{A21BAEA6-DAB3-957D-0297-A73889FA7C42}"/>
          </ac:spMkLst>
        </pc:spChg>
        <pc:spChg chg="add mod">
          <ac:chgData name="Hugh McDougall" userId="d66e99e6-6bce-4a8a-a0c6-daa8f7a2186b" providerId="ADAL" clId="{50AE82DD-2145-47C7-ABED-779C4741FC2B}" dt="2024-12-08T07:27:09.860" v="10002" actId="571"/>
          <ac:spMkLst>
            <pc:docMk/>
            <pc:sldMk cId="3897387208" sldId="319"/>
            <ac:spMk id="108" creationId="{84CF2F1A-60CB-6978-3F92-08843DACE094}"/>
          </ac:spMkLst>
        </pc:spChg>
        <pc:spChg chg="add mod">
          <ac:chgData name="Hugh McDougall" userId="d66e99e6-6bce-4a8a-a0c6-daa8f7a2186b" providerId="ADAL" clId="{50AE82DD-2145-47C7-ABED-779C4741FC2B}" dt="2024-12-08T07:27:10.486" v="10003" actId="571"/>
          <ac:spMkLst>
            <pc:docMk/>
            <pc:sldMk cId="3897387208" sldId="319"/>
            <ac:spMk id="109" creationId="{33557A19-B281-10C4-8B26-8FC0B8F1E4B7}"/>
          </ac:spMkLst>
        </pc:spChg>
        <pc:spChg chg="add mod">
          <ac:chgData name="Hugh McDougall" userId="d66e99e6-6bce-4a8a-a0c6-daa8f7a2186b" providerId="ADAL" clId="{50AE82DD-2145-47C7-ABED-779C4741FC2B}" dt="2024-12-08T07:27:11.034" v="10004" actId="571"/>
          <ac:spMkLst>
            <pc:docMk/>
            <pc:sldMk cId="3897387208" sldId="319"/>
            <ac:spMk id="110" creationId="{D8E3CF3A-37C2-F586-4505-326C54C52A0D}"/>
          </ac:spMkLst>
        </pc:spChg>
        <pc:spChg chg="add mod">
          <ac:chgData name="Hugh McDougall" userId="d66e99e6-6bce-4a8a-a0c6-daa8f7a2186b" providerId="ADAL" clId="{50AE82DD-2145-47C7-ABED-779C4741FC2B}" dt="2024-12-08T07:27:11.805" v="10005" actId="571"/>
          <ac:spMkLst>
            <pc:docMk/>
            <pc:sldMk cId="3897387208" sldId="319"/>
            <ac:spMk id="111" creationId="{4AC60184-2CB6-A717-DEFB-2C4C910AA023}"/>
          </ac:spMkLst>
        </pc:spChg>
        <pc:spChg chg="add mod">
          <ac:chgData name="Hugh McDougall" userId="d66e99e6-6bce-4a8a-a0c6-daa8f7a2186b" providerId="ADAL" clId="{50AE82DD-2145-47C7-ABED-779C4741FC2B}" dt="2024-12-08T07:27:12.274" v="10006" actId="571"/>
          <ac:spMkLst>
            <pc:docMk/>
            <pc:sldMk cId="3897387208" sldId="319"/>
            <ac:spMk id="112" creationId="{7E3CDCAD-F277-7BEC-723F-D9C421B802F0}"/>
          </ac:spMkLst>
        </pc:spChg>
        <pc:spChg chg="add mod">
          <ac:chgData name="Hugh McDougall" userId="d66e99e6-6bce-4a8a-a0c6-daa8f7a2186b" providerId="ADAL" clId="{50AE82DD-2145-47C7-ABED-779C4741FC2B}" dt="2024-12-08T07:27:12.885" v="10007" actId="571"/>
          <ac:spMkLst>
            <pc:docMk/>
            <pc:sldMk cId="3897387208" sldId="319"/>
            <ac:spMk id="113" creationId="{B554BCFD-B332-3519-7840-568605BD5215}"/>
          </ac:spMkLst>
        </pc:spChg>
        <pc:spChg chg="add mod">
          <ac:chgData name="Hugh McDougall" userId="d66e99e6-6bce-4a8a-a0c6-daa8f7a2186b" providerId="ADAL" clId="{50AE82DD-2145-47C7-ABED-779C4741FC2B}" dt="2024-12-08T07:27:13.451" v="10008" actId="571"/>
          <ac:spMkLst>
            <pc:docMk/>
            <pc:sldMk cId="3897387208" sldId="319"/>
            <ac:spMk id="114" creationId="{82DA3E75-0B87-5068-B8E7-EB9325C0E0EB}"/>
          </ac:spMkLst>
        </pc:spChg>
        <pc:spChg chg="add mod">
          <ac:chgData name="Hugh McDougall" userId="d66e99e6-6bce-4a8a-a0c6-daa8f7a2186b" providerId="ADAL" clId="{50AE82DD-2145-47C7-ABED-779C4741FC2B}" dt="2024-12-08T07:27:13.451" v="10008" actId="571"/>
          <ac:spMkLst>
            <pc:docMk/>
            <pc:sldMk cId="3897387208" sldId="319"/>
            <ac:spMk id="115" creationId="{12937FA6-C744-AAD0-0C9D-F22ACBF75BEF}"/>
          </ac:spMkLst>
        </pc:spChg>
        <pc:spChg chg="add mod">
          <ac:chgData name="Hugh McDougall" userId="d66e99e6-6bce-4a8a-a0c6-daa8f7a2186b" providerId="ADAL" clId="{50AE82DD-2145-47C7-ABED-779C4741FC2B}" dt="2024-12-08T07:27:14.202" v="10009" actId="571"/>
          <ac:spMkLst>
            <pc:docMk/>
            <pc:sldMk cId="3897387208" sldId="319"/>
            <ac:spMk id="116" creationId="{F44B4B0B-3D0C-0C43-30C8-55051DA10160}"/>
          </ac:spMkLst>
        </pc:spChg>
        <pc:spChg chg="add mod">
          <ac:chgData name="Hugh McDougall" userId="d66e99e6-6bce-4a8a-a0c6-daa8f7a2186b" providerId="ADAL" clId="{50AE82DD-2145-47C7-ABED-779C4741FC2B}" dt="2024-12-08T07:27:14.202" v="10009" actId="571"/>
          <ac:spMkLst>
            <pc:docMk/>
            <pc:sldMk cId="3897387208" sldId="319"/>
            <ac:spMk id="117" creationId="{67D46151-3928-C508-F31F-41B907C9AE3A}"/>
          </ac:spMkLst>
        </pc:spChg>
        <pc:spChg chg="add del mod">
          <ac:chgData name="Hugh McDougall" userId="d66e99e6-6bce-4a8a-a0c6-daa8f7a2186b" providerId="ADAL" clId="{50AE82DD-2145-47C7-ABED-779C4741FC2B}" dt="2024-12-08T07:27:17.417" v="10011" actId="478"/>
          <ac:spMkLst>
            <pc:docMk/>
            <pc:sldMk cId="3897387208" sldId="319"/>
            <ac:spMk id="118" creationId="{AAAC8155-D21A-8D58-E7E4-ECD157F15FF2}"/>
          </ac:spMkLst>
        </pc:spChg>
        <pc:spChg chg="add del mod">
          <ac:chgData name="Hugh McDougall" userId="d66e99e6-6bce-4a8a-a0c6-daa8f7a2186b" providerId="ADAL" clId="{50AE82DD-2145-47C7-ABED-779C4741FC2B}" dt="2024-12-08T07:27:17.417" v="10011" actId="478"/>
          <ac:spMkLst>
            <pc:docMk/>
            <pc:sldMk cId="3897387208" sldId="319"/>
            <ac:spMk id="119" creationId="{416C5952-E38D-3D2E-A53F-F2948A369C47}"/>
          </ac:spMkLst>
        </pc:spChg>
        <pc:spChg chg="add del mod">
          <ac:chgData name="Hugh McDougall" userId="d66e99e6-6bce-4a8a-a0c6-daa8f7a2186b" providerId="ADAL" clId="{50AE82DD-2145-47C7-ABED-779C4741FC2B}" dt="2024-12-08T07:27:21.258" v="10013" actId="478"/>
          <ac:spMkLst>
            <pc:docMk/>
            <pc:sldMk cId="3897387208" sldId="319"/>
            <ac:spMk id="120" creationId="{C5354D96-AE47-9CFF-8766-8915D5132E66}"/>
          </ac:spMkLst>
        </pc:spChg>
        <pc:spChg chg="add mod">
          <ac:chgData name="Hugh McDougall" userId="d66e99e6-6bce-4a8a-a0c6-daa8f7a2186b" providerId="ADAL" clId="{50AE82DD-2145-47C7-ABED-779C4741FC2B}" dt="2024-12-08T07:27:30.135" v="10016" actId="1076"/>
          <ac:spMkLst>
            <pc:docMk/>
            <pc:sldMk cId="3897387208" sldId="319"/>
            <ac:spMk id="121" creationId="{E4B8BC30-B66F-D741-87F8-508B0A7701F2}"/>
          </ac:spMkLst>
        </pc:spChg>
        <pc:spChg chg="add del mod">
          <ac:chgData name="Hugh McDougall" userId="d66e99e6-6bce-4a8a-a0c6-daa8f7a2186b" providerId="ADAL" clId="{50AE82DD-2145-47C7-ABED-779C4741FC2B}" dt="2024-12-08T07:27:28.112" v="10015" actId="478"/>
          <ac:spMkLst>
            <pc:docMk/>
            <pc:sldMk cId="3897387208" sldId="319"/>
            <ac:spMk id="122" creationId="{440FACBE-450A-8E86-F0B7-8D0083EDBE62}"/>
          </ac:spMkLst>
        </pc:spChg>
        <pc:spChg chg="add mod">
          <ac:chgData name="Hugh McDougall" userId="d66e99e6-6bce-4a8a-a0c6-daa8f7a2186b" providerId="ADAL" clId="{50AE82DD-2145-47C7-ABED-779C4741FC2B}" dt="2024-12-08T07:27:42.248" v="10020" actId="1076"/>
          <ac:spMkLst>
            <pc:docMk/>
            <pc:sldMk cId="3897387208" sldId="319"/>
            <ac:spMk id="123" creationId="{E3D47DE9-A07E-8043-A629-F973435A360E}"/>
          </ac:spMkLst>
        </pc:spChg>
        <pc:spChg chg="add mod">
          <ac:chgData name="Hugh McDougall" userId="d66e99e6-6bce-4a8a-a0c6-daa8f7a2186b" providerId="ADAL" clId="{50AE82DD-2145-47C7-ABED-779C4741FC2B}" dt="2024-12-08T07:27:44.529" v="10021" actId="1076"/>
          <ac:spMkLst>
            <pc:docMk/>
            <pc:sldMk cId="3897387208" sldId="319"/>
            <ac:spMk id="124" creationId="{269CF270-9E12-43D2-0C03-398041FE2C4D}"/>
          </ac:spMkLst>
        </pc:spChg>
        <pc:cxnChg chg="del">
          <ac:chgData name="Hugh McDougall" userId="d66e99e6-6bce-4a8a-a0c6-daa8f7a2186b" providerId="ADAL" clId="{50AE82DD-2145-47C7-ABED-779C4741FC2B}" dt="2024-12-08T07:24:21.123" v="9887" actId="478"/>
          <ac:cxnSpMkLst>
            <pc:docMk/>
            <pc:sldMk cId="3897387208" sldId="319"/>
            <ac:cxnSpMk id="3" creationId="{6462628F-F8F5-BF72-55B5-614A0FBFF8B2}"/>
          </ac:cxnSpMkLst>
        </pc:cxnChg>
        <pc:cxnChg chg="del">
          <ac:chgData name="Hugh McDougall" userId="d66e99e6-6bce-4a8a-a0c6-daa8f7a2186b" providerId="ADAL" clId="{50AE82DD-2145-47C7-ABED-779C4741FC2B}" dt="2024-12-08T07:24:21.123" v="9887" actId="478"/>
          <ac:cxnSpMkLst>
            <pc:docMk/>
            <pc:sldMk cId="3897387208" sldId="319"/>
            <ac:cxnSpMk id="5" creationId="{57C1D69E-7CDE-8C1F-D0AB-5406565864B5}"/>
          </ac:cxnSpMkLst>
        </pc:cxnChg>
        <pc:cxnChg chg="del">
          <ac:chgData name="Hugh McDougall" userId="d66e99e6-6bce-4a8a-a0c6-daa8f7a2186b" providerId="ADAL" clId="{50AE82DD-2145-47C7-ABED-779C4741FC2B}" dt="2024-12-08T07:24:21.123" v="9887" actId="478"/>
          <ac:cxnSpMkLst>
            <pc:docMk/>
            <pc:sldMk cId="3897387208" sldId="319"/>
            <ac:cxnSpMk id="24" creationId="{A8D25A02-3DA6-217D-9CE4-F10820E62D0A}"/>
          </ac:cxnSpMkLst>
        </pc:cxnChg>
        <pc:cxnChg chg="del">
          <ac:chgData name="Hugh McDougall" userId="d66e99e6-6bce-4a8a-a0c6-daa8f7a2186b" providerId="ADAL" clId="{50AE82DD-2145-47C7-ABED-779C4741FC2B}" dt="2024-12-08T07:24:21.123" v="9887" actId="478"/>
          <ac:cxnSpMkLst>
            <pc:docMk/>
            <pc:sldMk cId="3897387208" sldId="319"/>
            <ac:cxnSpMk id="29" creationId="{4A11F2DB-50C9-BC4B-E06F-A481D9F6000C}"/>
          </ac:cxnSpMkLst>
        </pc:cxnChg>
        <pc:cxnChg chg="del">
          <ac:chgData name="Hugh McDougall" userId="d66e99e6-6bce-4a8a-a0c6-daa8f7a2186b" providerId="ADAL" clId="{50AE82DD-2145-47C7-ABED-779C4741FC2B}" dt="2024-12-08T07:24:21.123" v="9887" actId="478"/>
          <ac:cxnSpMkLst>
            <pc:docMk/>
            <pc:sldMk cId="3897387208" sldId="319"/>
            <ac:cxnSpMk id="32" creationId="{317DAC13-9F31-440C-1EB9-5ACECBA06612}"/>
          </ac:cxnSpMkLst>
        </pc:cxnChg>
        <pc:cxnChg chg="del">
          <ac:chgData name="Hugh McDougall" userId="d66e99e6-6bce-4a8a-a0c6-daa8f7a2186b" providerId="ADAL" clId="{50AE82DD-2145-47C7-ABED-779C4741FC2B}" dt="2024-12-08T07:24:14.193" v="9885" actId="478"/>
          <ac:cxnSpMkLst>
            <pc:docMk/>
            <pc:sldMk cId="3897387208" sldId="319"/>
            <ac:cxnSpMk id="33" creationId="{2AEC9CE9-944C-1A16-32B0-85990BFBAF70}"/>
          </ac:cxnSpMkLst>
        </pc:cxnChg>
        <pc:cxnChg chg="del">
          <ac:chgData name="Hugh McDougall" userId="d66e99e6-6bce-4a8a-a0c6-daa8f7a2186b" providerId="ADAL" clId="{50AE82DD-2145-47C7-ABED-779C4741FC2B}" dt="2024-12-08T07:24:21.123" v="9887" actId="478"/>
          <ac:cxnSpMkLst>
            <pc:docMk/>
            <pc:sldMk cId="3897387208" sldId="319"/>
            <ac:cxnSpMk id="34" creationId="{1DE09D01-4E3A-8AEB-69FE-EB7195A11A9C}"/>
          </ac:cxnSpMkLst>
        </pc:cxnChg>
        <pc:cxnChg chg="del">
          <ac:chgData name="Hugh McDougall" userId="d66e99e6-6bce-4a8a-a0c6-daa8f7a2186b" providerId="ADAL" clId="{50AE82DD-2145-47C7-ABED-779C4741FC2B}" dt="2024-12-08T07:24:21.123" v="9887" actId="478"/>
          <ac:cxnSpMkLst>
            <pc:docMk/>
            <pc:sldMk cId="3897387208" sldId="319"/>
            <ac:cxnSpMk id="35" creationId="{79D12F09-6986-6F44-4573-28D4C2308CDF}"/>
          </ac:cxnSpMkLst>
        </pc:cxnChg>
        <pc:cxnChg chg="del">
          <ac:chgData name="Hugh McDougall" userId="d66e99e6-6bce-4a8a-a0c6-daa8f7a2186b" providerId="ADAL" clId="{50AE82DD-2145-47C7-ABED-779C4741FC2B}" dt="2024-12-08T07:24:21.123" v="9887" actId="478"/>
          <ac:cxnSpMkLst>
            <pc:docMk/>
            <pc:sldMk cId="3897387208" sldId="319"/>
            <ac:cxnSpMk id="36" creationId="{D48AA646-EEF6-0A42-4761-F11DD949B0A3}"/>
          </ac:cxnSpMkLst>
        </pc:cxnChg>
        <pc:cxnChg chg="del">
          <ac:chgData name="Hugh McDougall" userId="d66e99e6-6bce-4a8a-a0c6-daa8f7a2186b" providerId="ADAL" clId="{50AE82DD-2145-47C7-ABED-779C4741FC2B}" dt="2024-12-08T07:24:21.123" v="9887" actId="478"/>
          <ac:cxnSpMkLst>
            <pc:docMk/>
            <pc:sldMk cId="3897387208" sldId="319"/>
            <ac:cxnSpMk id="37" creationId="{B2736832-1839-91C0-2A48-4E1F1601BE03}"/>
          </ac:cxnSpMkLst>
        </pc:cxnChg>
        <pc:cxnChg chg="del">
          <ac:chgData name="Hugh McDougall" userId="d66e99e6-6bce-4a8a-a0c6-daa8f7a2186b" providerId="ADAL" clId="{50AE82DD-2145-47C7-ABED-779C4741FC2B}" dt="2024-12-08T07:24:21.123" v="9887" actId="478"/>
          <ac:cxnSpMkLst>
            <pc:docMk/>
            <pc:sldMk cId="3897387208" sldId="319"/>
            <ac:cxnSpMk id="44" creationId="{61B8D40F-DCAE-4B26-57AE-2D1AD97E0FCE}"/>
          </ac:cxnSpMkLst>
        </pc:cxnChg>
        <pc:cxnChg chg="del">
          <ac:chgData name="Hugh McDougall" userId="d66e99e6-6bce-4a8a-a0c6-daa8f7a2186b" providerId="ADAL" clId="{50AE82DD-2145-47C7-ABED-779C4741FC2B}" dt="2024-12-08T07:24:21.123" v="9887" actId="478"/>
          <ac:cxnSpMkLst>
            <pc:docMk/>
            <pc:sldMk cId="3897387208" sldId="319"/>
            <ac:cxnSpMk id="45" creationId="{448EF89C-E409-6FF0-C8FC-4F608BC79C42}"/>
          </ac:cxnSpMkLst>
        </pc:cxnChg>
        <pc:cxnChg chg="del">
          <ac:chgData name="Hugh McDougall" userId="d66e99e6-6bce-4a8a-a0c6-daa8f7a2186b" providerId="ADAL" clId="{50AE82DD-2145-47C7-ABED-779C4741FC2B}" dt="2024-12-08T07:24:21.123" v="9887" actId="478"/>
          <ac:cxnSpMkLst>
            <pc:docMk/>
            <pc:sldMk cId="3897387208" sldId="319"/>
            <ac:cxnSpMk id="47" creationId="{7136D91C-E393-3F84-B97D-C0799923EFB6}"/>
          </ac:cxnSpMkLst>
        </pc:cxnChg>
        <pc:cxnChg chg="del">
          <ac:chgData name="Hugh McDougall" userId="d66e99e6-6bce-4a8a-a0c6-daa8f7a2186b" providerId="ADAL" clId="{50AE82DD-2145-47C7-ABED-779C4741FC2B}" dt="2024-12-08T07:24:21.123" v="9887" actId="478"/>
          <ac:cxnSpMkLst>
            <pc:docMk/>
            <pc:sldMk cId="3897387208" sldId="319"/>
            <ac:cxnSpMk id="48" creationId="{7C336308-3AC0-2F89-6B81-55734952E9CE}"/>
          </ac:cxnSpMkLst>
        </pc:cxnChg>
        <pc:cxnChg chg="del">
          <ac:chgData name="Hugh McDougall" userId="d66e99e6-6bce-4a8a-a0c6-daa8f7a2186b" providerId="ADAL" clId="{50AE82DD-2145-47C7-ABED-779C4741FC2B}" dt="2024-12-08T07:24:21.123" v="9887" actId="478"/>
          <ac:cxnSpMkLst>
            <pc:docMk/>
            <pc:sldMk cId="3897387208" sldId="319"/>
            <ac:cxnSpMk id="53" creationId="{0A665B0A-00B2-5BB6-AF34-445FDECEC037}"/>
          </ac:cxnSpMkLst>
        </pc:cxnChg>
        <pc:cxnChg chg="del">
          <ac:chgData name="Hugh McDougall" userId="d66e99e6-6bce-4a8a-a0c6-daa8f7a2186b" providerId="ADAL" clId="{50AE82DD-2145-47C7-ABED-779C4741FC2B}" dt="2024-12-08T07:24:21.123" v="9887" actId="478"/>
          <ac:cxnSpMkLst>
            <pc:docMk/>
            <pc:sldMk cId="3897387208" sldId="319"/>
            <ac:cxnSpMk id="54" creationId="{FF6A9C20-7193-1A81-B007-6E151226CD50}"/>
          </ac:cxnSpMkLst>
        </pc:cxnChg>
        <pc:cxnChg chg="add mod">
          <ac:chgData name="Hugh McDougall" userId="d66e99e6-6bce-4a8a-a0c6-daa8f7a2186b" providerId="ADAL" clId="{50AE82DD-2145-47C7-ABED-779C4741FC2B}" dt="2024-12-08T07:25:30.792" v="9960" actId="1035"/>
          <ac:cxnSpMkLst>
            <pc:docMk/>
            <pc:sldMk cId="3897387208" sldId="319"/>
            <ac:cxnSpMk id="92" creationId="{4F0F7490-2CA8-108F-E969-9A0A799E7C6A}"/>
          </ac:cxnSpMkLst>
        </pc:cxnChg>
        <pc:cxnChg chg="add mod">
          <ac:chgData name="Hugh McDougall" userId="d66e99e6-6bce-4a8a-a0c6-daa8f7a2186b" providerId="ADAL" clId="{50AE82DD-2145-47C7-ABED-779C4741FC2B}" dt="2024-12-08T07:24:26.217" v="9889"/>
          <ac:cxnSpMkLst>
            <pc:docMk/>
            <pc:sldMk cId="3897387208" sldId="319"/>
            <ac:cxnSpMk id="94" creationId="{98E972C2-7138-A02C-2DDE-9946863AED34}"/>
          </ac:cxnSpMkLst>
        </pc:cxnChg>
        <pc:cxnChg chg="add mod">
          <ac:chgData name="Hugh McDougall" userId="d66e99e6-6bce-4a8a-a0c6-daa8f7a2186b" providerId="ADAL" clId="{50AE82DD-2145-47C7-ABED-779C4741FC2B}" dt="2024-12-08T07:24:45.005" v="9895" actId="1037"/>
          <ac:cxnSpMkLst>
            <pc:docMk/>
            <pc:sldMk cId="3897387208" sldId="319"/>
            <ac:cxnSpMk id="97" creationId="{8BAFBD73-C284-0CFD-990A-6C577B403C2D}"/>
          </ac:cxnSpMkLst>
        </pc:cxnChg>
        <pc:cxnChg chg="add del mod">
          <ac:chgData name="Hugh McDougall" userId="d66e99e6-6bce-4a8a-a0c6-daa8f7a2186b" providerId="ADAL" clId="{50AE82DD-2145-47C7-ABED-779C4741FC2B}" dt="2024-12-08T07:25:14.078" v="9924" actId="478"/>
          <ac:cxnSpMkLst>
            <pc:docMk/>
            <pc:sldMk cId="3897387208" sldId="319"/>
            <ac:cxnSpMk id="99" creationId="{D9BA1B21-0265-4672-532B-8954E423739E}"/>
          </ac:cxnSpMkLst>
        </pc:cxnChg>
        <pc:cxnChg chg="add mod">
          <ac:chgData name="Hugh McDougall" userId="d66e99e6-6bce-4a8a-a0c6-daa8f7a2186b" providerId="ADAL" clId="{50AE82DD-2145-47C7-ABED-779C4741FC2B}" dt="2024-12-08T07:24:57.970" v="9920" actId="1036"/>
          <ac:cxnSpMkLst>
            <pc:docMk/>
            <pc:sldMk cId="3897387208" sldId="319"/>
            <ac:cxnSpMk id="102" creationId="{0CB5757C-6EF8-E649-513F-A73963A04310}"/>
          </ac:cxnSpMkLst>
        </pc:cxnChg>
        <pc:cxnChg chg="add mod">
          <ac:chgData name="Hugh McDougall" userId="d66e99e6-6bce-4a8a-a0c6-daa8f7a2186b" providerId="ADAL" clId="{50AE82DD-2145-47C7-ABED-779C4741FC2B}" dt="2024-12-08T07:24:57.681" v="9919" actId="1036"/>
          <ac:cxnSpMkLst>
            <pc:docMk/>
            <pc:sldMk cId="3897387208" sldId="319"/>
            <ac:cxnSpMk id="103" creationId="{B2AA305D-3D5B-A9D4-CD12-6B3EBA435791}"/>
          </ac:cxnSpMkLst>
        </pc:cxnChg>
      </pc:sldChg>
      <pc:sldChg chg="addSp delSp modSp new mod">
        <pc:chgData name="Hugh McDougall" userId="d66e99e6-6bce-4a8a-a0c6-daa8f7a2186b" providerId="ADAL" clId="{50AE82DD-2145-47C7-ABED-779C4741FC2B}" dt="2024-12-08T09:47:42.317" v="15816" actId="14861"/>
        <pc:sldMkLst>
          <pc:docMk/>
          <pc:sldMk cId="268189657" sldId="320"/>
        </pc:sldMkLst>
        <pc:spChg chg="mod">
          <ac:chgData name="Hugh McDougall" userId="d66e99e6-6bce-4a8a-a0c6-daa8f7a2186b" providerId="ADAL" clId="{50AE82DD-2145-47C7-ABED-779C4741FC2B}" dt="2024-12-08T09:47:36.469" v="15815" actId="20577"/>
          <ac:spMkLst>
            <pc:docMk/>
            <pc:sldMk cId="268189657" sldId="320"/>
            <ac:spMk id="2" creationId="{63A85846-6B68-AB8A-23B3-05DF08A4C0E9}"/>
          </ac:spMkLst>
        </pc:spChg>
        <pc:spChg chg="del mod">
          <ac:chgData name="Hugh McDougall" userId="d66e99e6-6bce-4a8a-a0c6-daa8f7a2186b" providerId="ADAL" clId="{50AE82DD-2145-47C7-ABED-779C4741FC2B}" dt="2024-12-08T07:35:01.215" v="10695" actId="478"/>
          <ac:spMkLst>
            <pc:docMk/>
            <pc:sldMk cId="268189657" sldId="320"/>
            <ac:spMk id="3" creationId="{42668C11-2E1B-CA3A-0859-D4A605AB389F}"/>
          </ac:spMkLst>
        </pc:spChg>
        <pc:spChg chg="add del mod">
          <ac:chgData name="Hugh McDougall" userId="d66e99e6-6bce-4a8a-a0c6-daa8f7a2186b" providerId="ADAL" clId="{50AE82DD-2145-47C7-ABED-779C4741FC2B}" dt="2024-12-08T07:35:01.215" v="10695" actId="478"/>
          <ac:spMkLst>
            <pc:docMk/>
            <pc:sldMk cId="268189657" sldId="320"/>
            <ac:spMk id="4" creationId="{148FF7D3-84B3-D41F-0EFD-152438391351}"/>
          </ac:spMkLst>
        </pc:spChg>
        <pc:spChg chg="add del mod">
          <ac:chgData name="Hugh McDougall" userId="d66e99e6-6bce-4a8a-a0c6-daa8f7a2186b" providerId="ADAL" clId="{50AE82DD-2145-47C7-ABED-779C4741FC2B}" dt="2024-12-08T07:33:54.888" v="10588" actId="478"/>
          <ac:spMkLst>
            <pc:docMk/>
            <pc:sldMk cId="268189657" sldId="320"/>
            <ac:spMk id="7" creationId="{ABC1BBAF-2E3D-6880-FFC0-CB9A14D72726}"/>
          </ac:spMkLst>
        </pc:spChg>
        <pc:spChg chg="add del mod">
          <ac:chgData name="Hugh McDougall" userId="d66e99e6-6bce-4a8a-a0c6-daa8f7a2186b" providerId="ADAL" clId="{50AE82DD-2145-47C7-ABED-779C4741FC2B}" dt="2024-12-08T07:33:54.888" v="10588" actId="478"/>
          <ac:spMkLst>
            <pc:docMk/>
            <pc:sldMk cId="268189657" sldId="320"/>
            <ac:spMk id="8" creationId="{4F4ADA01-2597-7155-C814-ECA31756B1B3}"/>
          </ac:spMkLst>
        </pc:spChg>
        <pc:spChg chg="add del mod">
          <ac:chgData name="Hugh McDougall" userId="d66e99e6-6bce-4a8a-a0c6-daa8f7a2186b" providerId="ADAL" clId="{50AE82DD-2145-47C7-ABED-779C4741FC2B}" dt="2024-12-08T07:33:39.754" v="10584" actId="478"/>
          <ac:spMkLst>
            <pc:docMk/>
            <pc:sldMk cId="268189657" sldId="320"/>
            <ac:spMk id="10" creationId="{D3258B5E-6F19-64F2-0560-EFFD8A450407}"/>
          </ac:spMkLst>
        </pc:spChg>
        <pc:spChg chg="add del mod">
          <ac:chgData name="Hugh McDougall" userId="d66e99e6-6bce-4a8a-a0c6-daa8f7a2186b" providerId="ADAL" clId="{50AE82DD-2145-47C7-ABED-779C4741FC2B}" dt="2024-12-08T07:35:03.442" v="10696" actId="478"/>
          <ac:spMkLst>
            <pc:docMk/>
            <pc:sldMk cId="268189657" sldId="320"/>
            <ac:spMk id="12" creationId="{4A34FDCB-8369-9198-019C-85433B152B70}"/>
          </ac:spMkLst>
        </pc:spChg>
        <pc:spChg chg="add del mod">
          <ac:chgData name="Hugh McDougall" userId="d66e99e6-6bce-4a8a-a0c6-daa8f7a2186b" providerId="ADAL" clId="{50AE82DD-2145-47C7-ABED-779C4741FC2B}" dt="2024-12-08T07:35:03.442" v="10696" actId="478"/>
          <ac:spMkLst>
            <pc:docMk/>
            <pc:sldMk cId="268189657" sldId="320"/>
            <ac:spMk id="14" creationId="{5807B6A8-8280-31A8-3482-B5FD200EE922}"/>
          </ac:spMkLst>
        </pc:spChg>
        <pc:graphicFrameChg chg="add del mod">
          <ac:chgData name="Hugh McDougall" userId="d66e99e6-6bce-4a8a-a0c6-daa8f7a2186b" providerId="ADAL" clId="{50AE82DD-2145-47C7-ABED-779C4741FC2B}" dt="2024-12-08T07:33:54.888" v="10588" actId="478"/>
          <ac:graphicFrameMkLst>
            <pc:docMk/>
            <pc:sldMk cId="268189657" sldId="320"/>
            <ac:graphicFrameMk id="6" creationId="{4D9807AC-761B-65D6-9F4B-7F41B6653132}"/>
          </ac:graphicFrameMkLst>
        </pc:graphicFrameChg>
        <pc:graphicFrameChg chg="add mod modGraphic">
          <ac:chgData name="Hugh McDougall" userId="d66e99e6-6bce-4a8a-a0c6-daa8f7a2186b" providerId="ADAL" clId="{50AE82DD-2145-47C7-ABED-779C4741FC2B}" dt="2024-12-08T09:47:42.317" v="15816" actId="14861"/>
          <ac:graphicFrameMkLst>
            <pc:docMk/>
            <pc:sldMk cId="268189657" sldId="320"/>
            <ac:graphicFrameMk id="15" creationId="{C221EFAC-C804-E802-712E-0E66A64A1223}"/>
          </ac:graphicFrameMkLst>
        </pc:graphicFrameChg>
        <pc:picChg chg="add del mod">
          <ac:chgData name="Hugh McDougall" userId="d66e99e6-6bce-4a8a-a0c6-daa8f7a2186b" providerId="ADAL" clId="{50AE82DD-2145-47C7-ABED-779C4741FC2B}" dt="2024-12-08T07:35:01.215" v="10695" actId="478"/>
          <ac:picMkLst>
            <pc:docMk/>
            <pc:sldMk cId="268189657" sldId="320"/>
            <ac:picMk id="5" creationId="{0B9F0C40-E8DB-B882-B3A6-8D0D2126644C}"/>
          </ac:picMkLst>
        </pc:picChg>
      </pc:sldChg>
      <pc:sldChg chg="add del">
        <pc:chgData name="Hugh McDougall" userId="d66e99e6-6bce-4a8a-a0c6-daa8f7a2186b" providerId="ADAL" clId="{50AE82DD-2145-47C7-ABED-779C4741FC2B}" dt="2024-12-08T07:30:47.239" v="10263"/>
        <pc:sldMkLst>
          <pc:docMk/>
          <pc:sldMk cId="4091470843" sldId="320"/>
        </pc:sldMkLst>
      </pc:sldChg>
      <pc:sldChg chg="delSp modSp add mod">
        <pc:chgData name="Hugh McDougall" userId="d66e99e6-6bce-4a8a-a0c6-daa8f7a2186b" providerId="ADAL" clId="{50AE82DD-2145-47C7-ABED-779C4741FC2B}" dt="2024-12-08T09:51:25.361" v="15841" actId="113"/>
        <pc:sldMkLst>
          <pc:docMk/>
          <pc:sldMk cId="3699383652" sldId="321"/>
        </pc:sldMkLst>
        <pc:spChg chg="mod">
          <ac:chgData name="Hugh McDougall" userId="d66e99e6-6bce-4a8a-a0c6-daa8f7a2186b" providerId="ADAL" clId="{50AE82DD-2145-47C7-ABED-779C4741FC2B}" dt="2024-12-08T09:51:25.361" v="15841" actId="113"/>
          <ac:spMkLst>
            <pc:docMk/>
            <pc:sldMk cId="3699383652" sldId="321"/>
            <ac:spMk id="5" creationId="{C86F780D-006F-D376-DD6F-302A8AE6BE0D}"/>
          </ac:spMkLst>
        </pc:spChg>
        <pc:spChg chg="del">
          <ac:chgData name="Hugh McDougall" userId="d66e99e6-6bce-4a8a-a0c6-daa8f7a2186b" providerId="ADAL" clId="{50AE82DD-2145-47C7-ABED-779C4741FC2B}" dt="2024-12-08T07:38:25.267" v="11306" actId="478"/>
          <ac:spMkLst>
            <pc:docMk/>
            <pc:sldMk cId="3699383652" sldId="321"/>
            <ac:spMk id="6" creationId="{10DC4767-CF02-2A21-3DEB-D99C3F291947}"/>
          </ac:spMkLst>
        </pc:spChg>
      </pc:sldChg>
      <pc:sldChg chg="addSp delSp modSp new mod modClrScheme chgLayout">
        <pc:chgData name="Hugh McDougall" userId="d66e99e6-6bce-4a8a-a0c6-daa8f7a2186b" providerId="ADAL" clId="{50AE82DD-2145-47C7-ABED-779C4741FC2B}" dt="2024-12-08T09:47:26.289" v="15811" actId="1076"/>
        <pc:sldMkLst>
          <pc:docMk/>
          <pc:sldMk cId="745434025" sldId="322"/>
        </pc:sldMkLst>
        <pc:spChg chg="del">
          <ac:chgData name="Hugh McDougall" userId="d66e99e6-6bce-4a8a-a0c6-daa8f7a2186b" providerId="ADAL" clId="{50AE82DD-2145-47C7-ABED-779C4741FC2B}" dt="2024-12-08T07:44:59.457" v="11341" actId="700"/>
          <ac:spMkLst>
            <pc:docMk/>
            <pc:sldMk cId="745434025" sldId="322"/>
            <ac:spMk id="2" creationId="{B3B6CAFB-669F-44F5-B9FB-5C0A52FB5365}"/>
          </ac:spMkLst>
        </pc:spChg>
        <pc:spChg chg="del">
          <ac:chgData name="Hugh McDougall" userId="d66e99e6-6bce-4a8a-a0c6-daa8f7a2186b" providerId="ADAL" clId="{50AE82DD-2145-47C7-ABED-779C4741FC2B}" dt="2024-12-08T07:44:59.457" v="11341" actId="700"/>
          <ac:spMkLst>
            <pc:docMk/>
            <pc:sldMk cId="745434025" sldId="322"/>
            <ac:spMk id="3" creationId="{B181DFBD-4E79-58DF-F9C3-959A83328BA0}"/>
          </ac:spMkLst>
        </pc:spChg>
        <pc:spChg chg="del">
          <ac:chgData name="Hugh McDougall" userId="d66e99e6-6bce-4a8a-a0c6-daa8f7a2186b" providerId="ADAL" clId="{50AE82DD-2145-47C7-ABED-779C4741FC2B}" dt="2024-12-08T07:44:59.457" v="11341" actId="700"/>
          <ac:spMkLst>
            <pc:docMk/>
            <pc:sldMk cId="745434025" sldId="322"/>
            <ac:spMk id="4" creationId="{69EABFD4-40EE-F7AC-B8A0-ECCFA2278E20}"/>
          </ac:spMkLst>
        </pc:spChg>
        <pc:spChg chg="add del mod ord">
          <ac:chgData name="Hugh McDougall" userId="d66e99e6-6bce-4a8a-a0c6-daa8f7a2186b" providerId="ADAL" clId="{50AE82DD-2145-47C7-ABED-779C4741FC2B}" dt="2024-12-08T07:45:03.473" v="11342" actId="700"/>
          <ac:spMkLst>
            <pc:docMk/>
            <pc:sldMk cId="745434025" sldId="322"/>
            <ac:spMk id="5" creationId="{44B9DF36-1A98-B847-2AB9-55BAF1652AEB}"/>
          </ac:spMkLst>
        </pc:spChg>
        <pc:spChg chg="add del mod ord">
          <ac:chgData name="Hugh McDougall" userId="d66e99e6-6bce-4a8a-a0c6-daa8f7a2186b" providerId="ADAL" clId="{50AE82DD-2145-47C7-ABED-779C4741FC2B}" dt="2024-12-08T07:45:03.473" v="11342" actId="700"/>
          <ac:spMkLst>
            <pc:docMk/>
            <pc:sldMk cId="745434025" sldId="322"/>
            <ac:spMk id="6" creationId="{7A44EEC8-FD9D-6AE6-64F1-5B7D8E59009A}"/>
          </ac:spMkLst>
        </pc:spChg>
        <pc:spChg chg="add del mod ord">
          <ac:chgData name="Hugh McDougall" userId="d66e99e6-6bce-4a8a-a0c6-daa8f7a2186b" providerId="ADAL" clId="{50AE82DD-2145-47C7-ABED-779C4741FC2B}" dt="2024-12-08T07:45:03.473" v="11342" actId="700"/>
          <ac:spMkLst>
            <pc:docMk/>
            <pc:sldMk cId="745434025" sldId="322"/>
            <ac:spMk id="7" creationId="{42E80ABC-4A00-CA66-F856-11CC8D812EA4}"/>
          </ac:spMkLst>
        </pc:spChg>
        <pc:spChg chg="add mod ord">
          <ac:chgData name="Hugh McDougall" userId="d66e99e6-6bce-4a8a-a0c6-daa8f7a2186b" providerId="ADAL" clId="{50AE82DD-2145-47C7-ABED-779C4741FC2B}" dt="2024-12-08T07:46:40.813" v="11404" actId="113"/>
          <ac:spMkLst>
            <pc:docMk/>
            <pc:sldMk cId="745434025" sldId="322"/>
            <ac:spMk id="8" creationId="{A982B391-7C56-21AB-2010-FE98F935FE6D}"/>
          </ac:spMkLst>
        </pc:spChg>
        <pc:spChg chg="add del mod ord">
          <ac:chgData name="Hugh McDougall" userId="d66e99e6-6bce-4a8a-a0c6-daa8f7a2186b" providerId="ADAL" clId="{50AE82DD-2145-47C7-ABED-779C4741FC2B}" dt="2024-12-08T07:45:11.170" v="11343"/>
          <ac:spMkLst>
            <pc:docMk/>
            <pc:sldMk cId="745434025" sldId="322"/>
            <ac:spMk id="9" creationId="{087A3489-BCEE-70A9-6AFB-002F7F240523}"/>
          </ac:spMkLst>
        </pc:spChg>
        <pc:picChg chg="add mod">
          <ac:chgData name="Hugh McDougall" userId="d66e99e6-6bce-4a8a-a0c6-daa8f7a2186b" providerId="ADAL" clId="{50AE82DD-2145-47C7-ABED-779C4741FC2B}" dt="2024-12-08T09:47:26.289" v="15811" actId="1076"/>
          <ac:picMkLst>
            <pc:docMk/>
            <pc:sldMk cId="745434025" sldId="322"/>
            <ac:picMk id="11" creationId="{00F1ACB0-D59C-1EFF-ABDB-3F1421874EAC}"/>
          </ac:picMkLst>
        </pc:picChg>
      </pc:sldChg>
      <pc:sldChg chg="modSp add mod">
        <pc:chgData name="Hugh McDougall" userId="d66e99e6-6bce-4a8a-a0c6-daa8f7a2186b" providerId="ADAL" clId="{50AE82DD-2145-47C7-ABED-779C4741FC2B}" dt="2024-12-08T09:51:38.874" v="15843" actId="113"/>
        <pc:sldMkLst>
          <pc:docMk/>
          <pc:sldMk cId="1727204748" sldId="323"/>
        </pc:sldMkLst>
        <pc:spChg chg="mod">
          <ac:chgData name="Hugh McDougall" userId="d66e99e6-6bce-4a8a-a0c6-daa8f7a2186b" providerId="ADAL" clId="{50AE82DD-2145-47C7-ABED-779C4741FC2B}" dt="2024-12-08T09:51:38.874" v="15843" actId="113"/>
          <ac:spMkLst>
            <pc:docMk/>
            <pc:sldMk cId="1727204748" sldId="323"/>
            <ac:spMk id="5" creationId="{C86F780D-006F-D376-DD6F-302A8AE6BE0D}"/>
          </ac:spMkLst>
        </pc:spChg>
      </pc:sldChg>
      <pc:sldChg chg="new del">
        <pc:chgData name="Hugh McDougall" userId="d66e99e6-6bce-4a8a-a0c6-daa8f7a2186b" providerId="ADAL" clId="{50AE82DD-2145-47C7-ABED-779C4741FC2B}" dt="2024-12-08T08:24:14.350" v="12024" actId="680"/>
        <pc:sldMkLst>
          <pc:docMk/>
          <pc:sldMk cId="893777133" sldId="324"/>
        </pc:sldMkLst>
      </pc:sldChg>
      <pc:sldChg chg="addSp modSp add del mod ord">
        <pc:chgData name="Hugh McDougall" userId="d66e99e6-6bce-4a8a-a0c6-daa8f7a2186b" providerId="ADAL" clId="{50AE82DD-2145-47C7-ABED-779C4741FC2B}" dt="2024-12-09T02:24:02.008" v="16733" actId="47"/>
        <pc:sldMkLst>
          <pc:docMk/>
          <pc:sldMk cId="1222672112" sldId="324"/>
        </pc:sldMkLst>
        <pc:spChg chg="add mod">
          <ac:chgData name="Hugh McDougall" userId="d66e99e6-6bce-4a8a-a0c6-daa8f7a2186b" providerId="ADAL" clId="{50AE82DD-2145-47C7-ABED-779C4741FC2B}" dt="2024-12-08T10:03:08.902" v="16151" actId="1076"/>
          <ac:spMkLst>
            <pc:docMk/>
            <pc:sldMk cId="1222672112" sldId="324"/>
            <ac:spMk id="2" creationId="{DC5563DA-B510-989F-1645-A0211C7179CB}"/>
          </ac:spMkLst>
        </pc:spChg>
        <pc:spChg chg="mod">
          <ac:chgData name="Hugh McDougall" userId="d66e99e6-6bce-4a8a-a0c6-daa8f7a2186b" providerId="ADAL" clId="{50AE82DD-2145-47C7-ABED-779C4741FC2B}" dt="2024-12-09T02:23:59.059" v="16732" actId="20577"/>
          <ac:spMkLst>
            <pc:docMk/>
            <pc:sldMk cId="1222672112" sldId="324"/>
            <ac:spMk id="5" creationId="{C86F780D-006F-D376-DD6F-302A8AE6BE0D}"/>
          </ac:spMkLst>
        </pc:spChg>
      </pc:sldChg>
      <pc:sldChg chg="new del">
        <pc:chgData name="Hugh McDougall" userId="d66e99e6-6bce-4a8a-a0c6-daa8f7a2186b" providerId="ADAL" clId="{50AE82DD-2145-47C7-ABED-779C4741FC2B}" dt="2024-12-08T08:23:45.011" v="12022" actId="2696"/>
        <pc:sldMkLst>
          <pc:docMk/>
          <pc:sldMk cId="3026738214" sldId="324"/>
        </pc:sldMkLst>
      </pc:sldChg>
      <pc:sldChg chg="modSp new del mod">
        <pc:chgData name="Hugh McDougall" userId="d66e99e6-6bce-4a8a-a0c6-daa8f7a2186b" providerId="ADAL" clId="{50AE82DD-2145-47C7-ABED-779C4741FC2B}" dt="2024-12-08T09:11:08.696" v="14024" actId="47"/>
        <pc:sldMkLst>
          <pc:docMk/>
          <pc:sldMk cId="3871581219" sldId="325"/>
        </pc:sldMkLst>
        <pc:spChg chg="mod">
          <ac:chgData name="Hugh McDougall" userId="d66e99e6-6bce-4a8a-a0c6-daa8f7a2186b" providerId="ADAL" clId="{50AE82DD-2145-47C7-ABED-779C4741FC2B}" dt="2024-12-08T08:29:27.993" v="12197" actId="20577"/>
          <ac:spMkLst>
            <pc:docMk/>
            <pc:sldMk cId="3871581219" sldId="325"/>
            <ac:spMk id="2" creationId="{B21E3F2A-6379-F71B-38BE-753A04BABD8F}"/>
          </ac:spMkLst>
        </pc:spChg>
      </pc:sldChg>
      <pc:sldChg chg="modSp add mod">
        <pc:chgData name="Hugh McDougall" userId="d66e99e6-6bce-4a8a-a0c6-daa8f7a2186b" providerId="ADAL" clId="{50AE82DD-2145-47C7-ABED-779C4741FC2B}" dt="2024-12-08T09:40:27.263" v="15734" actId="113"/>
        <pc:sldMkLst>
          <pc:docMk/>
          <pc:sldMk cId="1244997273" sldId="326"/>
        </pc:sldMkLst>
        <pc:spChg chg="mod">
          <ac:chgData name="Hugh McDougall" userId="d66e99e6-6bce-4a8a-a0c6-daa8f7a2186b" providerId="ADAL" clId="{50AE82DD-2145-47C7-ABED-779C4741FC2B}" dt="2024-12-08T09:12:29.514" v="14033" actId="20577"/>
          <ac:spMkLst>
            <pc:docMk/>
            <pc:sldMk cId="1244997273" sldId="326"/>
            <ac:spMk id="4" creationId="{6DAB315C-52CB-A9AA-05B8-56E44D66A9B6}"/>
          </ac:spMkLst>
        </pc:spChg>
        <pc:spChg chg="mod">
          <ac:chgData name="Hugh McDougall" userId="d66e99e6-6bce-4a8a-a0c6-daa8f7a2186b" providerId="ADAL" clId="{50AE82DD-2145-47C7-ABED-779C4741FC2B}" dt="2024-12-08T09:40:27.263" v="15734" actId="113"/>
          <ac:spMkLst>
            <pc:docMk/>
            <pc:sldMk cId="1244997273" sldId="326"/>
            <ac:spMk id="5" creationId="{7BCEAA22-ECFA-B6EA-EEB9-D1448F3273E2}"/>
          </ac:spMkLst>
        </pc:spChg>
        <pc:cxnChg chg="mod">
          <ac:chgData name="Hugh McDougall" userId="d66e99e6-6bce-4a8a-a0c6-daa8f7a2186b" providerId="ADAL" clId="{50AE82DD-2145-47C7-ABED-779C4741FC2B}" dt="2024-12-08T09:14:50.145" v="14488" actId="1076"/>
          <ac:cxnSpMkLst>
            <pc:docMk/>
            <pc:sldMk cId="1244997273" sldId="326"/>
            <ac:cxnSpMk id="13" creationId="{EC04183A-ECAF-A3E1-1706-2858292F6AD3}"/>
          </ac:cxnSpMkLst>
        </pc:cxnChg>
      </pc:sldChg>
      <pc:sldChg chg="addSp delSp modSp add mod">
        <pc:chgData name="Hugh McDougall" userId="d66e99e6-6bce-4a8a-a0c6-daa8f7a2186b" providerId="ADAL" clId="{50AE82DD-2145-47C7-ABED-779C4741FC2B}" dt="2024-12-08T09:54:05.954" v="15858" actId="1076"/>
        <pc:sldMkLst>
          <pc:docMk/>
          <pc:sldMk cId="1367726958" sldId="327"/>
        </pc:sldMkLst>
        <pc:spChg chg="mod">
          <ac:chgData name="Hugh McDougall" userId="d66e99e6-6bce-4a8a-a0c6-daa8f7a2186b" providerId="ADAL" clId="{50AE82DD-2145-47C7-ABED-779C4741FC2B}" dt="2024-12-08T09:53:57.634" v="15855" actId="1076"/>
          <ac:spMkLst>
            <pc:docMk/>
            <pc:sldMk cId="1367726958" sldId="327"/>
            <ac:spMk id="2" creationId="{E03380AE-1224-AF3C-1803-4994906A3921}"/>
          </ac:spMkLst>
        </pc:spChg>
        <pc:spChg chg="mod">
          <ac:chgData name="Hugh McDougall" userId="d66e99e6-6bce-4a8a-a0c6-daa8f7a2186b" providerId="ADAL" clId="{50AE82DD-2145-47C7-ABED-779C4741FC2B}" dt="2024-12-08T09:53:59.634" v="15856" actId="1076"/>
          <ac:spMkLst>
            <pc:docMk/>
            <pc:sldMk cId="1367726958" sldId="327"/>
            <ac:spMk id="3" creationId="{C9A45B48-F6D0-6A42-ACE4-B8EB065B01E2}"/>
          </ac:spMkLst>
        </pc:spChg>
        <pc:spChg chg="add del mod">
          <ac:chgData name="Hugh McDougall" userId="d66e99e6-6bce-4a8a-a0c6-daa8f7a2186b" providerId="ADAL" clId="{50AE82DD-2145-47C7-ABED-779C4741FC2B}" dt="2024-12-08T09:10:32.213" v="14013" actId="478"/>
          <ac:spMkLst>
            <pc:docMk/>
            <pc:sldMk cId="1367726958" sldId="327"/>
            <ac:spMk id="8" creationId="{1D4DC6BB-42D5-9C15-E54D-10A8CC95B04E}"/>
          </ac:spMkLst>
        </pc:spChg>
        <pc:spChg chg="add del mod">
          <ac:chgData name="Hugh McDougall" userId="d66e99e6-6bce-4a8a-a0c6-daa8f7a2186b" providerId="ADAL" clId="{50AE82DD-2145-47C7-ABED-779C4741FC2B}" dt="2024-12-08T09:10:40.125" v="14020" actId="478"/>
          <ac:spMkLst>
            <pc:docMk/>
            <pc:sldMk cId="1367726958" sldId="327"/>
            <ac:spMk id="11" creationId="{FF4A8B27-DA70-D1C9-CDE9-5CD6BB4D0BC8}"/>
          </ac:spMkLst>
        </pc:spChg>
        <pc:spChg chg="del">
          <ac:chgData name="Hugh McDougall" userId="d66e99e6-6bce-4a8a-a0c6-daa8f7a2186b" providerId="ADAL" clId="{50AE82DD-2145-47C7-ABED-779C4741FC2B}" dt="2024-12-08T09:10:42.980" v="14021" actId="478"/>
          <ac:spMkLst>
            <pc:docMk/>
            <pc:sldMk cId="1367726958" sldId="327"/>
            <ac:spMk id="12" creationId="{B38B221E-98FF-A4A4-1213-1A0F2AB51D41}"/>
          </ac:spMkLst>
        </pc:spChg>
        <pc:spChg chg="add del mod">
          <ac:chgData name="Hugh McDougall" userId="d66e99e6-6bce-4a8a-a0c6-daa8f7a2186b" providerId="ADAL" clId="{50AE82DD-2145-47C7-ABED-779C4741FC2B}" dt="2024-12-08T09:37:33.985" v="15726" actId="11529"/>
          <ac:spMkLst>
            <pc:docMk/>
            <pc:sldMk cId="1367726958" sldId="327"/>
            <ac:spMk id="14" creationId="{E952F228-47BF-F55F-18BF-B47FB8605681}"/>
          </ac:spMkLst>
        </pc:spChg>
        <pc:picChg chg="add del mod">
          <ac:chgData name="Hugh McDougall" userId="d66e99e6-6bce-4a8a-a0c6-daa8f7a2186b" providerId="ADAL" clId="{50AE82DD-2145-47C7-ABED-779C4741FC2B}" dt="2024-12-08T09:10:38.088" v="14019" actId="478"/>
          <ac:picMkLst>
            <pc:docMk/>
            <pc:sldMk cId="1367726958" sldId="327"/>
            <ac:picMk id="5" creationId="{E4938C3F-EF23-13C4-E60E-85354C9617DA}"/>
          </ac:picMkLst>
        </pc:picChg>
        <pc:picChg chg="add del mod">
          <ac:chgData name="Hugh McDougall" userId="d66e99e6-6bce-4a8a-a0c6-daa8f7a2186b" providerId="ADAL" clId="{50AE82DD-2145-47C7-ABED-779C4741FC2B}" dt="2024-12-08T09:10:38.088" v="14019" actId="478"/>
          <ac:picMkLst>
            <pc:docMk/>
            <pc:sldMk cId="1367726958" sldId="327"/>
            <ac:picMk id="7" creationId="{1039E9A0-D645-64B9-3BA1-429DC79E82F3}"/>
          </ac:picMkLst>
        </pc:picChg>
        <pc:picChg chg="del">
          <ac:chgData name="Hugh McDougall" userId="d66e99e6-6bce-4a8a-a0c6-daa8f7a2186b" providerId="ADAL" clId="{50AE82DD-2145-47C7-ABED-779C4741FC2B}" dt="2024-12-08T09:10:42.980" v="14021" actId="478"/>
          <ac:picMkLst>
            <pc:docMk/>
            <pc:sldMk cId="1367726958" sldId="327"/>
            <ac:picMk id="9" creationId="{D5A6246B-6BAB-C4FB-7155-880AC4830D9F}"/>
          </ac:picMkLst>
        </pc:picChg>
        <pc:picChg chg="add del mod">
          <ac:chgData name="Hugh McDougall" userId="d66e99e6-6bce-4a8a-a0c6-daa8f7a2186b" providerId="ADAL" clId="{50AE82DD-2145-47C7-ABED-779C4741FC2B}" dt="2024-12-08T09:18:07.503" v="14633" actId="478"/>
          <ac:picMkLst>
            <pc:docMk/>
            <pc:sldMk cId="1367726958" sldId="327"/>
            <ac:picMk id="13" creationId="{E52198C8-F600-04E3-78F7-E64610F6A4E4}"/>
          </ac:picMkLst>
        </pc:picChg>
        <pc:picChg chg="add mod">
          <ac:chgData name="Hugh McDougall" userId="d66e99e6-6bce-4a8a-a0c6-daa8f7a2186b" providerId="ADAL" clId="{50AE82DD-2145-47C7-ABED-779C4741FC2B}" dt="2024-12-08T09:39:38.198" v="15731" actId="931"/>
          <ac:picMkLst>
            <pc:docMk/>
            <pc:sldMk cId="1367726958" sldId="327"/>
            <ac:picMk id="16" creationId="{9D1E586A-5553-FDFF-5446-59C7B48C6179}"/>
          </ac:picMkLst>
        </pc:picChg>
        <pc:cxnChg chg="add del">
          <ac:chgData name="Hugh McDougall" userId="d66e99e6-6bce-4a8a-a0c6-daa8f7a2186b" providerId="ADAL" clId="{50AE82DD-2145-47C7-ABED-779C4741FC2B}" dt="2024-12-08T09:18:09.264" v="14634" actId="478"/>
          <ac:cxnSpMkLst>
            <pc:docMk/>
            <pc:sldMk cId="1367726958" sldId="327"/>
            <ac:cxnSpMk id="6" creationId="{95D3255F-CBF4-0452-567D-5229B95EFEDA}"/>
          </ac:cxnSpMkLst>
        </pc:cxnChg>
        <pc:cxnChg chg="add mod">
          <ac:chgData name="Hugh McDougall" userId="d66e99e6-6bce-4a8a-a0c6-daa8f7a2186b" providerId="ADAL" clId="{50AE82DD-2145-47C7-ABED-779C4741FC2B}" dt="2024-12-08T09:54:05.954" v="15858" actId="1076"/>
          <ac:cxnSpMkLst>
            <pc:docMk/>
            <pc:sldMk cId="1367726958" sldId="327"/>
            <ac:cxnSpMk id="17" creationId="{ED81CA6F-5911-04C1-C139-C7A4B91D9BA1}"/>
          </ac:cxnSpMkLst>
        </pc:cxnChg>
      </pc:sldChg>
      <pc:sldChg chg="addSp delSp modSp new mod">
        <pc:chgData name="Hugh McDougall" userId="d66e99e6-6bce-4a8a-a0c6-daa8f7a2186b" providerId="ADAL" clId="{50AE82DD-2145-47C7-ABED-779C4741FC2B}" dt="2024-12-09T02:14:29.439" v="16692" actId="20577"/>
        <pc:sldMkLst>
          <pc:docMk/>
          <pc:sldMk cId="3250373759" sldId="328"/>
        </pc:sldMkLst>
        <pc:spChg chg="mod">
          <ac:chgData name="Hugh McDougall" userId="d66e99e6-6bce-4a8a-a0c6-daa8f7a2186b" providerId="ADAL" clId="{50AE82DD-2145-47C7-ABED-779C4741FC2B}" dt="2024-12-09T02:14:29.439" v="16692" actId="20577"/>
          <ac:spMkLst>
            <pc:docMk/>
            <pc:sldMk cId="3250373759" sldId="328"/>
            <ac:spMk id="2" creationId="{9858E90A-DFC3-CBF0-2112-39219694B8C6}"/>
          </ac:spMkLst>
        </pc:spChg>
        <pc:spChg chg="mod">
          <ac:chgData name="Hugh McDougall" userId="d66e99e6-6bce-4a8a-a0c6-daa8f7a2186b" providerId="ADAL" clId="{50AE82DD-2145-47C7-ABED-779C4741FC2B}" dt="2024-12-09T02:14:26.337" v="16689" actId="20577"/>
          <ac:spMkLst>
            <pc:docMk/>
            <pc:sldMk cId="3250373759" sldId="328"/>
            <ac:spMk id="3" creationId="{B5A72E48-81C4-E2C5-39EA-5636B9198D19}"/>
          </ac:spMkLst>
        </pc:spChg>
        <pc:picChg chg="add mod">
          <ac:chgData name="Hugh McDougall" userId="d66e99e6-6bce-4a8a-a0c6-daa8f7a2186b" providerId="ADAL" clId="{50AE82DD-2145-47C7-ABED-779C4741FC2B}" dt="2024-12-08T09:45:29.268" v="15782" actId="14861"/>
          <ac:picMkLst>
            <pc:docMk/>
            <pc:sldMk cId="3250373759" sldId="328"/>
            <ac:picMk id="4" creationId="{0143FD42-B58D-6E29-3FFF-2A764A0BD2A3}"/>
          </ac:picMkLst>
        </pc:picChg>
        <pc:picChg chg="add del mod">
          <ac:chgData name="Hugh McDougall" userId="d66e99e6-6bce-4a8a-a0c6-daa8f7a2186b" providerId="ADAL" clId="{50AE82DD-2145-47C7-ABED-779C4741FC2B}" dt="2024-12-08T09:27:10.509" v="15009" actId="478"/>
          <ac:picMkLst>
            <pc:docMk/>
            <pc:sldMk cId="3250373759" sldId="328"/>
            <ac:picMk id="5" creationId="{C950D4E9-D238-E40D-DAC4-1A04B2927901}"/>
          </ac:picMkLst>
        </pc:picChg>
        <pc:cxnChg chg="add mod">
          <ac:chgData name="Hugh McDougall" userId="d66e99e6-6bce-4a8a-a0c6-daa8f7a2186b" providerId="ADAL" clId="{50AE82DD-2145-47C7-ABED-779C4741FC2B}" dt="2024-12-08T09:29:33.057" v="15333" actId="1076"/>
          <ac:cxnSpMkLst>
            <pc:docMk/>
            <pc:sldMk cId="3250373759" sldId="328"/>
            <ac:cxnSpMk id="6" creationId="{4DAC1364-3C5C-6648-FA7A-264683EEB30B}"/>
          </ac:cxnSpMkLst>
        </pc:cxnChg>
      </pc:sldChg>
      <pc:sldChg chg="addSp delSp modSp new del mod modClrScheme chgLayout">
        <pc:chgData name="Hugh McDougall" userId="d66e99e6-6bce-4a8a-a0c6-daa8f7a2186b" providerId="ADAL" clId="{50AE82DD-2145-47C7-ABED-779C4741FC2B}" dt="2024-12-08T09:35:04.833" v="15609" actId="2696"/>
        <pc:sldMkLst>
          <pc:docMk/>
          <pc:sldMk cId="1079094874" sldId="329"/>
        </pc:sldMkLst>
        <pc:spChg chg="mod ord">
          <ac:chgData name="Hugh McDougall" userId="d66e99e6-6bce-4a8a-a0c6-daa8f7a2186b" providerId="ADAL" clId="{50AE82DD-2145-47C7-ABED-779C4741FC2B}" dt="2024-12-08T09:31:00.528" v="15361" actId="700"/>
          <ac:spMkLst>
            <pc:docMk/>
            <pc:sldMk cId="1079094874" sldId="329"/>
            <ac:spMk id="2" creationId="{28EA2C63-3C59-CCC5-C84A-191073D7D9C9}"/>
          </ac:spMkLst>
        </pc:spChg>
        <pc:spChg chg="del mod ord">
          <ac:chgData name="Hugh McDougall" userId="d66e99e6-6bce-4a8a-a0c6-daa8f7a2186b" providerId="ADAL" clId="{50AE82DD-2145-47C7-ABED-779C4741FC2B}" dt="2024-12-08T09:31:00.528" v="15361" actId="700"/>
          <ac:spMkLst>
            <pc:docMk/>
            <pc:sldMk cId="1079094874" sldId="329"/>
            <ac:spMk id="3" creationId="{A182B43B-ABBE-4C75-C97A-0034A5FC1A95}"/>
          </ac:spMkLst>
        </pc:spChg>
        <pc:spChg chg="add mod ord">
          <ac:chgData name="Hugh McDougall" userId="d66e99e6-6bce-4a8a-a0c6-daa8f7a2186b" providerId="ADAL" clId="{50AE82DD-2145-47C7-ABED-779C4741FC2B}" dt="2024-12-08T09:31:00.528" v="15361" actId="700"/>
          <ac:spMkLst>
            <pc:docMk/>
            <pc:sldMk cId="1079094874" sldId="329"/>
            <ac:spMk id="4" creationId="{820D2DD1-3DB3-E87D-F8C9-22F02A2EFA40}"/>
          </ac:spMkLst>
        </pc:spChg>
        <pc:spChg chg="add mod ord">
          <ac:chgData name="Hugh McDougall" userId="d66e99e6-6bce-4a8a-a0c6-daa8f7a2186b" providerId="ADAL" clId="{50AE82DD-2145-47C7-ABED-779C4741FC2B}" dt="2024-12-08T09:31:00.528" v="15361" actId="700"/>
          <ac:spMkLst>
            <pc:docMk/>
            <pc:sldMk cId="1079094874" sldId="329"/>
            <ac:spMk id="5" creationId="{77E71CCC-23C3-1F06-1ED1-5E58C746975C}"/>
          </ac:spMkLst>
        </pc:spChg>
        <pc:spChg chg="add del mod">
          <ac:chgData name="Hugh McDougall" userId="d66e99e6-6bce-4a8a-a0c6-daa8f7a2186b" providerId="ADAL" clId="{50AE82DD-2145-47C7-ABED-779C4741FC2B}" dt="2024-12-08T09:33:29.414" v="15366" actId="21"/>
          <ac:spMkLst>
            <pc:docMk/>
            <pc:sldMk cId="1079094874" sldId="329"/>
            <ac:spMk id="7" creationId="{B20B2324-78CC-8103-E4D7-C001C197BEB1}"/>
          </ac:spMkLst>
        </pc:spChg>
        <pc:picChg chg="add del mod">
          <ac:chgData name="Hugh McDougall" userId="d66e99e6-6bce-4a8a-a0c6-daa8f7a2186b" providerId="ADAL" clId="{50AE82DD-2145-47C7-ABED-779C4741FC2B}" dt="2024-12-08T09:33:29.414" v="15366" actId="21"/>
          <ac:picMkLst>
            <pc:docMk/>
            <pc:sldMk cId="1079094874" sldId="329"/>
            <ac:picMk id="6" creationId="{ACC107A7-2081-DBE2-ACA3-C0CB2ED65972}"/>
          </ac:picMkLst>
        </pc:picChg>
      </pc:sldChg>
      <pc:sldChg chg="addSp delSp modSp add mod">
        <pc:chgData name="Hugh McDougall" userId="d66e99e6-6bce-4a8a-a0c6-daa8f7a2186b" providerId="ADAL" clId="{50AE82DD-2145-47C7-ABED-779C4741FC2B}" dt="2024-12-09T02:19:09.482" v="16725" actId="20577"/>
        <pc:sldMkLst>
          <pc:docMk/>
          <pc:sldMk cId="2853264311" sldId="330"/>
        </pc:sldMkLst>
        <pc:spChg chg="mod">
          <ac:chgData name="Hugh McDougall" userId="d66e99e6-6bce-4a8a-a0c6-daa8f7a2186b" providerId="ADAL" clId="{50AE82DD-2145-47C7-ABED-779C4741FC2B}" dt="2024-12-08T09:33:42.846" v="15386" actId="20577"/>
          <ac:spMkLst>
            <pc:docMk/>
            <pc:sldMk cId="2853264311" sldId="330"/>
            <ac:spMk id="2" creationId="{9858E90A-DFC3-CBF0-2112-39219694B8C6}"/>
          </ac:spMkLst>
        </pc:spChg>
        <pc:spChg chg="mod">
          <ac:chgData name="Hugh McDougall" userId="d66e99e6-6bce-4a8a-a0c6-daa8f7a2186b" providerId="ADAL" clId="{50AE82DD-2145-47C7-ABED-779C4741FC2B}" dt="2024-12-09T02:19:09.482" v="16725" actId="20577"/>
          <ac:spMkLst>
            <pc:docMk/>
            <pc:sldMk cId="2853264311" sldId="330"/>
            <ac:spMk id="3" creationId="{B5A72E48-81C4-E2C5-39EA-5636B9198D19}"/>
          </ac:spMkLst>
        </pc:spChg>
        <pc:spChg chg="add mod">
          <ac:chgData name="Hugh McDougall" userId="d66e99e6-6bce-4a8a-a0c6-daa8f7a2186b" providerId="ADAL" clId="{50AE82DD-2145-47C7-ABED-779C4741FC2B}" dt="2024-12-08T09:35:01.172" v="15608" actId="1076"/>
          <ac:spMkLst>
            <pc:docMk/>
            <pc:sldMk cId="2853264311" sldId="330"/>
            <ac:spMk id="7" creationId="{B20B2324-78CC-8103-E4D7-C001C197BEB1}"/>
          </ac:spMkLst>
        </pc:spChg>
        <pc:picChg chg="del mod">
          <ac:chgData name="Hugh McDougall" userId="d66e99e6-6bce-4a8a-a0c6-daa8f7a2186b" providerId="ADAL" clId="{50AE82DD-2145-47C7-ABED-779C4741FC2B}" dt="2024-12-08T09:33:30.602" v="15368" actId="478"/>
          <ac:picMkLst>
            <pc:docMk/>
            <pc:sldMk cId="2853264311" sldId="330"/>
            <ac:picMk id="4" creationId="{0143FD42-B58D-6E29-3FFF-2A764A0BD2A3}"/>
          </ac:picMkLst>
        </pc:picChg>
        <pc:picChg chg="add mod">
          <ac:chgData name="Hugh McDougall" userId="d66e99e6-6bce-4a8a-a0c6-daa8f7a2186b" providerId="ADAL" clId="{50AE82DD-2145-47C7-ABED-779C4741FC2B}" dt="2024-12-08T09:47:54.704" v="15817" actId="14861"/>
          <ac:picMkLst>
            <pc:docMk/>
            <pc:sldMk cId="2853264311" sldId="330"/>
            <ac:picMk id="5" creationId="{ACC107A7-2081-DBE2-ACA3-C0CB2ED65972}"/>
          </ac:picMkLst>
        </pc:picChg>
        <pc:cxnChg chg="del">
          <ac:chgData name="Hugh McDougall" userId="d66e99e6-6bce-4a8a-a0c6-daa8f7a2186b" providerId="ADAL" clId="{50AE82DD-2145-47C7-ABED-779C4741FC2B}" dt="2024-12-08T09:34:46.201" v="15600" actId="478"/>
          <ac:cxnSpMkLst>
            <pc:docMk/>
            <pc:sldMk cId="2853264311" sldId="330"/>
            <ac:cxnSpMk id="6" creationId="{4DAC1364-3C5C-6648-FA7A-264683EEB30B}"/>
          </ac:cxnSpMkLst>
        </pc:cxnChg>
      </pc:sldChg>
      <pc:sldChg chg="modSp new mod modNotesTx">
        <pc:chgData name="Hugh McDougall" userId="d66e99e6-6bce-4a8a-a0c6-daa8f7a2186b" providerId="ADAL" clId="{50AE82DD-2145-47C7-ABED-779C4741FC2B}" dt="2024-12-09T02:11:41.742" v="16664" actId="20577"/>
        <pc:sldMkLst>
          <pc:docMk/>
          <pc:sldMk cId="2256277879" sldId="331"/>
        </pc:sldMkLst>
        <pc:spChg chg="mod">
          <ac:chgData name="Hugh McDougall" userId="d66e99e6-6bce-4a8a-a0c6-daa8f7a2186b" providerId="ADAL" clId="{50AE82DD-2145-47C7-ABED-779C4741FC2B}" dt="2024-12-09T02:11:41.742" v="16664" actId="20577"/>
          <ac:spMkLst>
            <pc:docMk/>
            <pc:sldMk cId="2256277879" sldId="331"/>
            <ac:spMk id="2" creationId="{A3ED5DD8-E7AE-2960-A310-F08D059262C1}"/>
          </ac:spMkLst>
        </pc:spChg>
      </pc:sldChg>
      <pc:sldMasterChg chg="modSp mod setBg modSldLayout">
        <pc:chgData name="Hugh McDougall" userId="d66e99e6-6bce-4a8a-a0c6-daa8f7a2186b" providerId="ADAL" clId="{50AE82DD-2145-47C7-ABED-779C4741FC2B}" dt="2024-12-08T09:59:51.036" v="15995" actId="6549"/>
        <pc:sldMasterMkLst>
          <pc:docMk/>
          <pc:sldMasterMk cId="3881748291" sldId="2147483648"/>
        </pc:sldMasterMkLst>
        <pc:spChg chg="mod">
          <ac:chgData name="Hugh McDougall" userId="d66e99e6-6bce-4a8a-a0c6-daa8f7a2186b" providerId="ADAL" clId="{50AE82DD-2145-47C7-ABED-779C4741FC2B}" dt="2024-11-06T04:07:13.765" v="639" actId="404"/>
          <ac:spMkLst>
            <pc:docMk/>
            <pc:sldMasterMk cId="3881748291" sldId="2147483648"/>
            <ac:spMk id="2" creationId="{6410ABFA-7231-99FA-967E-D99FCFB9F6E3}"/>
          </ac:spMkLst>
        </pc:spChg>
        <pc:spChg chg="mod">
          <ac:chgData name="Hugh McDougall" userId="d66e99e6-6bce-4a8a-a0c6-daa8f7a2186b" providerId="ADAL" clId="{50AE82DD-2145-47C7-ABED-779C4741FC2B}" dt="2024-11-06T04:07:20.960" v="644" actId="404"/>
          <ac:spMkLst>
            <pc:docMk/>
            <pc:sldMasterMk cId="3881748291" sldId="2147483648"/>
            <ac:spMk id="3" creationId="{0AEDB113-4657-2F8A-1F9A-6B7F20680784}"/>
          </ac:spMkLst>
        </pc:spChg>
        <pc:spChg chg="mod">
          <ac:chgData name="Hugh McDougall" userId="d66e99e6-6bce-4a8a-a0c6-daa8f7a2186b" providerId="ADAL" clId="{50AE82DD-2145-47C7-ABED-779C4741FC2B}" dt="2024-12-08T09:59:51.036" v="15995" actId="6549"/>
          <ac:spMkLst>
            <pc:docMk/>
            <pc:sldMasterMk cId="3881748291" sldId="2147483648"/>
            <ac:spMk id="4" creationId="{592B16A2-3361-EEF0-470C-D942F6C15B7E}"/>
          </ac:spMkLst>
        </pc:spChg>
        <pc:sldLayoutChg chg="modSp setBg">
          <pc:chgData name="Hugh McDougall" userId="d66e99e6-6bce-4a8a-a0c6-daa8f7a2186b" providerId="ADAL" clId="{50AE82DD-2145-47C7-ABED-779C4741FC2B}" dt="2024-12-08T09:59:16.257" v="15990"/>
          <pc:sldLayoutMkLst>
            <pc:docMk/>
            <pc:sldMasterMk cId="3881748291" sldId="2147483648"/>
            <pc:sldLayoutMk cId="2381270237" sldId="2147483649"/>
          </pc:sldLayoutMkLst>
          <pc:spChg chg="mod">
            <ac:chgData name="Hugh McDougall" userId="d66e99e6-6bce-4a8a-a0c6-daa8f7a2186b" providerId="ADAL" clId="{50AE82DD-2145-47C7-ABED-779C4741FC2B}" dt="2024-11-06T04:07:17.956" v="643" actId="403"/>
            <ac:spMkLst>
              <pc:docMk/>
              <pc:sldMasterMk cId="3881748291" sldId="2147483648"/>
              <pc:sldLayoutMk cId="2381270237" sldId="2147483649"/>
              <ac:spMk id="2" creationId="{97B53581-B05E-C924-B028-75550F069229}"/>
            </ac:spMkLst>
          </pc:spChg>
        </pc:sldLayoutChg>
        <pc:sldLayoutChg chg="modSp setBg">
          <pc:chgData name="Hugh McDougall" userId="d66e99e6-6bce-4a8a-a0c6-daa8f7a2186b" providerId="ADAL" clId="{50AE82DD-2145-47C7-ABED-779C4741FC2B}" dt="2024-11-29T07:15:41.445" v="3220"/>
          <pc:sldLayoutMkLst>
            <pc:docMk/>
            <pc:sldMasterMk cId="3881748291" sldId="2147483648"/>
            <pc:sldLayoutMk cId="910627277" sldId="2147483650"/>
          </pc:sldLayoutMkLst>
          <pc:spChg chg="mod">
            <ac:chgData name="Hugh McDougall" userId="d66e99e6-6bce-4a8a-a0c6-daa8f7a2186b" providerId="ADAL" clId="{50AE82DD-2145-47C7-ABED-779C4741FC2B}" dt="2024-11-06T04:05:17.302" v="618" actId="404"/>
            <ac:spMkLst>
              <pc:docMk/>
              <pc:sldMasterMk cId="3881748291" sldId="2147483648"/>
              <pc:sldLayoutMk cId="910627277" sldId="2147483650"/>
              <ac:spMk id="2" creationId="{EFD19B70-583F-D19C-06E0-467A856AB53D}"/>
            </ac:spMkLst>
          </pc:spChg>
        </pc:sldLayoutChg>
        <pc:sldLayoutChg chg="setBg">
          <pc:chgData name="Hugh McDougall" userId="d66e99e6-6bce-4a8a-a0c6-daa8f7a2186b" providerId="ADAL" clId="{50AE82DD-2145-47C7-ABED-779C4741FC2B}" dt="2024-11-29T07:15:41.445" v="3220"/>
          <pc:sldLayoutMkLst>
            <pc:docMk/>
            <pc:sldMasterMk cId="3881748291" sldId="2147483648"/>
            <pc:sldLayoutMk cId="2018645755" sldId="2147483651"/>
          </pc:sldLayoutMkLst>
        </pc:sldLayoutChg>
        <pc:sldLayoutChg chg="setBg">
          <pc:chgData name="Hugh McDougall" userId="d66e99e6-6bce-4a8a-a0c6-daa8f7a2186b" providerId="ADAL" clId="{50AE82DD-2145-47C7-ABED-779C4741FC2B}" dt="2024-11-29T07:15:41.445" v="3220"/>
          <pc:sldLayoutMkLst>
            <pc:docMk/>
            <pc:sldMasterMk cId="3881748291" sldId="2147483648"/>
            <pc:sldLayoutMk cId="909849925" sldId="2147483652"/>
          </pc:sldLayoutMkLst>
        </pc:sldLayoutChg>
        <pc:sldLayoutChg chg="setBg">
          <pc:chgData name="Hugh McDougall" userId="d66e99e6-6bce-4a8a-a0c6-daa8f7a2186b" providerId="ADAL" clId="{50AE82DD-2145-47C7-ABED-779C4741FC2B}" dt="2024-11-29T07:15:41.445" v="3220"/>
          <pc:sldLayoutMkLst>
            <pc:docMk/>
            <pc:sldMasterMk cId="3881748291" sldId="2147483648"/>
            <pc:sldLayoutMk cId="3091609985" sldId="2147483653"/>
          </pc:sldLayoutMkLst>
        </pc:sldLayoutChg>
        <pc:sldLayoutChg chg="setBg">
          <pc:chgData name="Hugh McDougall" userId="d66e99e6-6bce-4a8a-a0c6-daa8f7a2186b" providerId="ADAL" clId="{50AE82DD-2145-47C7-ABED-779C4741FC2B}" dt="2024-11-29T07:15:41.445" v="3220"/>
          <pc:sldLayoutMkLst>
            <pc:docMk/>
            <pc:sldMasterMk cId="3881748291" sldId="2147483648"/>
            <pc:sldLayoutMk cId="2470261653" sldId="2147483654"/>
          </pc:sldLayoutMkLst>
        </pc:sldLayoutChg>
        <pc:sldLayoutChg chg="setBg">
          <pc:chgData name="Hugh McDougall" userId="d66e99e6-6bce-4a8a-a0c6-daa8f7a2186b" providerId="ADAL" clId="{50AE82DD-2145-47C7-ABED-779C4741FC2B}" dt="2024-11-29T07:15:41.445" v="3220"/>
          <pc:sldLayoutMkLst>
            <pc:docMk/>
            <pc:sldMasterMk cId="3881748291" sldId="2147483648"/>
            <pc:sldLayoutMk cId="3936653" sldId="2147483655"/>
          </pc:sldLayoutMkLst>
        </pc:sldLayoutChg>
        <pc:sldLayoutChg chg="setBg">
          <pc:chgData name="Hugh McDougall" userId="d66e99e6-6bce-4a8a-a0c6-daa8f7a2186b" providerId="ADAL" clId="{50AE82DD-2145-47C7-ABED-779C4741FC2B}" dt="2024-11-29T07:15:41.445" v="3220"/>
          <pc:sldLayoutMkLst>
            <pc:docMk/>
            <pc:sldMasterMk cId="3881748291" sldId="2147483648"/>
            <pc:sldLayoutMk cId="3930941566" sldId="2147483656"/>
          </pc:sldLayoutMkLst>
        </pc:sldLayoutChg>
        <pc:sldLayoutChg chg="setBg">
          <pc:chgData name="Hugh McDougall" userId="d66e99e6-6bce-4a8a-a0c6-daa8f7a2186b" providerId="ADAL" clId="{50AE82DD-2145-47C7-ABED-779C4741FC2B}" dt="2024-11-29T07:15:41.445" v="3220"/>
          <pc:sldLayoutMkLst>
            <pc:docMk/>
            <pc:sldMasterMk cId="3881748291" sldId="2147483648"/>
            <pc:sldLayoutMk cId="3388169745" sldId="2147483657"/>
          </pc:sldLayoutMkLst>
        </pc:sldLayoutChg>
        <pc:sldLayoutChg chg="setBg">
          <pc:chgData name="Hugh McDougall" userId="d66e99e6-6bce-4a8a-a0c6-daa8f7a2186b" providerId="ADAL" clId="{50AE82DD-2145-47C7-ABED-779C4741FC2B}" dt="2024-11-29T07:15:41.445" v="3220"/>
          <pc:sldLayoutMkLst>
            <pc:docMk/>
            <pc:sldMasterMk cId="3881748291" sldId="2147483648"/>
            <pc:sldLayoutMk cId="1761123023" sldId="2147483658"/>
          </pc:sldLayoutMkLst>
        </pc:sldLayoutChg>
        <pc:sldLayoutChg chg="setBg">
          <pc:chgData name="Hugh McDougall" userId="d66e99e6-6bce-4a8a-a0c6-daa8f7a2186b" providerId="ADAL" clId="{50AE82DD-2145-47C7-ABED-779C4741FC2B}" dt="2024-11-29T07:15:41.445" v="3220"/>
          <pc:sldLayoutMkLst>
            <pc:docMk/>
            <pc:sldMasterMk cId="3881748291" sldId="2147483648"/>
            <pc:sldLayoutMk cId="102121831" sldId="2147483659"/>
          </pc:sldLayoutMkLst>
        </pc:sldLayoutChg>
      </pc:sldMasterChg>
    </pc:docChg>
  </pc:docChgLst>
  <pc:docChgLst>
    <pc:chgData name="Hugh McDougall" userId="d66e99e6-6bce-4a8a-a0c6-daa8f7a2186b" providerId="ADAL" clId="{689F5588-7E28-4557-8AB9-9618AB40EC09}"/>
    <pc:docChg chg="undo custSel addSld delSld modSld sldOrd">
      <pc:chgData name="Hugh McDougall" userId="d66e99e6-6bce-4a8a-a0c6-daa8f7a2186b" providerId="ADAL" clId="{689F5588-7E28-4557-8AB9-9618AB40EC09}" dt="2024-12-09T11:26:34.042" v="1430"/>
      <pc:docMkLst>
        <pc:docMk/>
      </pc:docMkLst>
      <pc:sldChg chg="addSp delSp modSp mod setBg">
        <pc:chgData name="Hugh McDougall" userId="d66e99e6-6bce-4a8a-a0c6-daa8f7a2186b" providerId="ADAL" clId="{689F5588-7E28-4557-8AB9-9618AB40EC09}" dt="2024-12-09T10:47:50.565" v="190" actId="1076"/>
        <pc:sldMkLst>
          <pc:docMk/>
          <pc:sldMk cId="3727761357" sldId="256"/>
        </pc:sldMkLst>
        <pc:spChg chg="mod">
          <ac:chgData name="Hugh McDougall" userId="d66e99e6-6bce-4a8a-a0c6-daa8f7a2186b" providerId="ADAL" clId="{689F5588-7E28-4557-8AB9-9618AB40EC09}" dt="2024-12-09T10:39:43.334" v="94" actId="1076"/>
          <ac:spMkLst>
            <pc:docMk/>
            <pc:sldMk cId="3727761357" sldId="256"/>
            <ac:spMk id="2" creationId="{D97B5454-7E6D-62BE-0577-26FBAB4FFA68}"/>
          </ac:spMkLst>
        </pc:spChg>
        <pc:spChg chg="mod">
          <ac:chgData name="Hugh McDougall" userId="d66e99e6-6bce-4a8a-a0c6-daa8f7a2186b" providerId="ADAL" clId="{689F5588-7E28-4557-8AB9-9618AB40EC09}" dt="2024-12-09T10:39:41.694" v="93" actId="1076"/>
          <ac:spMkLst>
            <pc:docMk/>
            <pc:sldMk cId="3727761357" sldId="256"/>
            <ac:spMk id="3" creationId="{E22C04E3-4653-D2E1-E415-768849969702}"/>
          </ac:spMkLst>
        </pc:spChg>
        <pc:spChg chg="add del">
          <ac:chgData name="Hugh McDougall" userId="d66e99e6-6bce-4a8a-a0c6-daa8f7a2186b" providerId="ADAL" clId="{689F5588-7E28-4557-8AB9-9618AB40EC09}" dt="2024-12-09T10:38:43.394" v="68" actId="26606"/>
          <ac:spMkLst>
            <pc:docMk/>
            <pc:sldMk cId="3727761357" sldId="256"/>
            <ac:spMk id="14" creationId="{260A6902-B215-4158-8B60-4C244AF764C3}"/>
          </ac:spMkLst>
        </pc:spChg>
        <pc:spChg chg="add del">
          <ac:chgData name="Hugh McDougall" userId="d66e99e6-6bce-4a8a-a0c6-daa8f7a2186b" providerId="ADAL" clId="{689F5588-7E28-4557-8AB9-9618AB40EC09}" dt="2024-12-09T10:38:20.062" v="62" actId="26606"/>
          <ac:spMkLst>
            <pc:docMk/>
            <pc:sldMk cId="3727761357" sldId="256"/>
            <ac:spMk id="16" creationId="{B0A9E55F-729A-4FCE-9FE3-BAE7A7BEFBC8}"/>
          </ac:spMkLst>
        </pc:spChg>
        <pc:spChg chg="add del">
          <ac:chgData name="Hugh McDougall" userId="d66e99e6-6bce-4a8a-a0c6-daa8f7a2186b" providerId="ADAL" clId="{689F5588-7E28-4557-8AB9-9618AB40EC09}" dt="2024-12-09T10:38:20.062" v="62" actId="26606"/>
          <ac:spMkLst>
            <pc:docMk/>
            <pc:sldMk cId="3727761357" sldId="256"/>
            <ac:spMk id="18" creationId="{4462B9B4-A230-4FCE-AD96-E79B8B458487}"/>
          </ac:spMkLst>
        </pc:spChg>
        <pc:spChg chg="add del">
          <ac:chgData name="Hugh McDougall" userId="d66e99e6-6bce-4a8a-a0c6-daa8f7a2186b" providerId="ADAL" clId="{689F5588-7E28-4557-8AB9-9618AB40EC09}" dt="2024-12-09T10:38:48.360" v="70" actId="26606"/>
          <ac:spMkLst>
            <pc:docMk/>
            <pc:sldMk cId="3727761357" sldId="256"/>
            <ac:spMk id="19" creationId="{B0A9E55F-729A-4FCE-9FE3-BAE7A7BEFBC8}"/>
          </ac:spMkLst>
        </pc:spChg>
        <pc:spChg chg="add del">
          <ac:chgData name="Hugh McDougall" userId="d66e99e6-6bce-4a8a-a0c6-daa8f7a2186b" providerId="ADAL" clId="{689F5588-7E28-4557-8AB9-9618AB40EC09}" dt="2024-12-09T10:38:48.360" v="70" actId="26606"/>
          <ac:spMkLst>
            <pc:docMk/>
            <pc:sldMk cId="3727761357" sldId="256"/>
            <ac:spMk id="20" creationId="{4462B9B4-A230-4FCE-AD96-E79B8B458487}"/>
          </ac:spMkLst>
        </pc:spChg>
        <pc:spChg chg="add del">
          <ac:chgData name="Hugh McDougall" userId="d66e99e6-6bce-4a8a-a0c6-daa8f7a2186b" providerId="ADAL" clId="{689F5588-7E28-4557-8AB9-9618AB40EC09}" dt="2024-12-09T10:38:30.440" v="65" actId="26606"/>
          <ac:spMkLst>
            <pc:docMk/>
            <pc:sldMk cId="3727761357" sldId="256"/>
            <ac:spMk id="21" creationId="{C7D023E4-8DE1-436E-9847-ED6A4B4B04FD}"/>
          </ac:spMkLst>
        </pc:spChg>
        <pc:spChg chg="add del">
          <ac:chgData name="Hugh McDougall" userId="d66e99e6-6bce-4a8a-a0c6-daa8f7a2186b" providerId="ADAL" clId="{689F5588-7E28-4557-8AB9-9618AB40EC09}" dt="2024-12-09T10:38:43.394" v="68" actId="26606"/>
          <ac:spMkLst>
            <pc:docMk/>
            <pc:sldMk cId="3727761357" sldId="256"/>
            <ac:spMk id="34" creationId="{1AE2FDE4-8ECB-4D0B-B871-D4EE526064C4}"/>
          </ac:spMkLst>
        </pc:spChg>
        <pc:spChg chg="add mod ord">
          <ac:chgData name="Hugh McDougall" userId="d66e99e6-6bce-4a8a-a0c6-daa8f7a2186b" providerId="ADAL" clId="{689F5588-7E28-4557-8AB9-9618AB40EC09}" dt="2024-12-09T10:39:46.793" v="96" actId="13822"/>
          <ac:spMkLst>
            <pc:docMk/>
            <pc:sldMk cId="3727761357" sldId="256"/>
            <ac:spMk id="43" creationId="{682D4E67-94B1-A987-9514-9B2304D24EA9}"/>
          </ac:spMkLst>
        </pc:spChg>
        <pc:grpChg chg="add del">
          <ac:chgData name="Hugh McDougall" userId="d66e99e6-6bce-4a8a-a0c6-daa8f7a2186b" providerId="ADAL" clId="{689F5588-7E28-4557-8AB9-9618AB40EC09}" dt="2024-12-09T10:38:30.440" v="65" actId="26606"/>
          <ac:grpSpMkLst>
            <pc:docMk/>
            <pc:sldMk cId="3727761357" sldId="256"/>
            <ac:grpSpMk id="22" creationId="{3F87BA2A-0B66-4DEF-A04F-2CC1722572E0}"/>
          </ac:grpSpMkLst>
        </pc:grpChg>
        <pc:grpChg chg="add del">
          <ac:chgData name="Hugh McDougall" userId="d66e99e6-6bce-4a8a-a0c6-daa8f7a2186b" providerId="ADAL" clId="{689F5588-7E28-4557-8AB9-9618AB40EC09}" dt="2024-12-09T10:38:30.440" v="65" actId="26606"/>
          <ac:grpSpMkLst>
            <pc:docMk/>
            <pc:sldMk cId="3727761357" sldId="256"/>
            <ac:grpSpMk id="25" creationId="{519334DB-EC8F-4050-9C6E-F92B6A72DA20}"/>
          </ac:grpSpMkLst>
        </pc:grpChg>
        <pc:grpChg chg="add del">
          <ac:chgData name="Hugh McDougall" userId="d66e99e6-6bce-4a8a-a0c6-daa8f7a2186b" providerId="ADAL" clId="{689F5588-7E28-4557-8AB9-9618AB40EC09}" dt="2024-12-09T10:38:30.440" v="65" actId="26606"/>
          <ac:grpSpMkLst>
            <pc:docMk/>
            <pc:sldMk cId="3727761357" sldId="256"/>
            <ac:grpSpMk id="26" creationId="{E27AF472-EAE3-4572-AB69-B92BD10DBC6D}"/>
          </ac:grpSpMkLst>
        </pc:grpChg>
        <pc:grpChg chg="add del">
          <ac:chgData name="Hugh McDougall" userId="d66e99e6-6bce-4a8a-a0c6-daa8f7a2186b" providerId="ADAL" clId="{689F5588-7E28-4557-8AB9-9618AB40EC09}" dt="2024-12-09T10:38:43.394" v="68" actId="26606"/>
          <ac:grpSpMkLst>
            <pc:docMk/>
            <pc:sldMk cId="3727761357" sldId="256"/>
            <ac:grpSpMk id="36" creationId="{C5E445D8-2A23-4F9B-999F-7574202DE3D3}"/>
          </ac:grpSpMkLst>
        </pc:grpChg>
        <pc:grpChg chg="add del">
          <ac:chgData name="Hugh McDougall" userId="d66e99e6-6bce-4a8a-a0c6-daa8f7a2186b" providerId="ADAL" clId="{689F5588-7E28-4557-8AB9-9618AB40EC09}" dt="2024-12-09T10:38:43.394" v="68" actId="26606"/>
          <ac:grpSpMkLst>
            <pc:docMk/>
            <pc:sldMk cId="3727761357" sldId="256"/>
            <ac:grpSpMk id="40" creationId="{B20A91E5-640A-4E76-B6D5-88D7ED50E178}"/>
          </ac:grpSpMkLst>
        </pc:grpChg>
        <pc:picChg chg="del">
          <ac:chgData name="Hugh McDougall" userId="d66e99e6-6bce-4a8a-a0c6-daa8f7a2186b" providerId="ADAL" clId="{689F5588-7E28-4557-8AB9-9618AB40EC09}" dt="2024-12-09T10:33:51.769" v="2" actId="478"/>
          <ac:picMkLst>
            <pc:docMk/>
            <pc:sldMk cId="3727761357" sldId="256"/>
            <ac:picMk id="4" creationId="{27C2BA92-8924-5F95-4A98-B7F8D2A851BF}"/>
          </ac:picMkLst>
        </pc:picChg>
        <pc:picChg chg="del">
          <ac:chgData name="Hugh McDougall" userId="d66e99e6-6bce-4a8a-a0c6-daa8f7a2186b" providerId="ADAL" clId="{689F5588-7E28-4557-8AB9-9618AB40EC09}" dt="2024-12-09T10:35:45.446" v="41" actId="478"/>
          <ac:picMkLst>
            <pc:docMk/>
            <pc:sldMk cId="3727761357" sldId="256"/>
            <ac:picMk id="6" creationId="{60D248BE-D05A-661B-E6CC-BF48A2C8291A}"/>
          </ac:picMkLst>
        </pc:picChg>
        <pc:picChg chg="add mod ord">
          <ac:chgData name="Hugh McDougall" userId="d66e99e6-6bce-4a8a-a0c6-daa8f7a2186b" providerId="ADAL" clId="{689F5588-7E28-4557-8AB9-9618AB40EC09}" dt="2024-12-09T10:47:50.565" v="190" actId="1076"/>
          <ac:picMkLst>
            <pc:docMk/>
            <pc:sldMk cId="3727761357" sldId="256"/>
            <ac:picMk id="7" creationId="{A359CBB9-7312-895A-F925-99D50AEB6499}"/>
          </ac:picMkLst>
        </pc:picChg>
        <pc:picChg chg="add del mod">
          <ac:chgData name="Hugh McDougall" userId="d66e99e6-6bce-4a8a-a0c6-daa8f7a2186b" providerId="ADAL" clId="{689F5588-7E28-4557-8AB9-9618AB40EC09}" dt="2024-12-09T10:35:43.149" v="39" actId="478"/>
          <ac:picMkLst>
            <pc:docMk/>
            <pc:sldMk cId="3727761357" sldId="256"/>
            <ac:picMk id="9" creationId="{37BBBCB7-CA9B-9C97-10E0-39266A86000E}"/>
          </ac:picMkLst>
        </pc:picChg>
        <pc:picChg chg="add mod ord modCrop">
          <ac:chgData name="Hugh McDougall" userId="d66e99e6-6bce-4a8a-a0c6-daa8f7a2186b" providerId="ADAL" clId="{689F5588-7E28-4557-8AB9-9618AB40EC09}" dt="2024-12-09T10:47:50.565" v="190" actId="1076"/>
          <ac:picMkLst>
            <pc:docMk/>
            <pc:sldMk cId="3727761357" sldId="256"/>
            <ac:picMk id="11" creationId="{BC1171A6-29EB-CD42-15B4-BB574B38E55F}"/>
          </ac:picMkLst>
        </pc:picChg>
        <pc:picChg chg="add mod">
          <ac:chgData name="Hugh McDougall" userId="d66e99e6-6bce-4a8a-a0c6-daa8f7a2186b" providerId="ADAL" clId="{689F5588-7E28-4557-8AB9-9618AB40EC09}" dt="2024-12-09T10:37:53.062" v="58"/>
          <ac:picMkLst>
            <pc:docMk/>
            <pc:sldMk cId="3727761357" sldId="256"/>
            <ac:picMk id="13" creationId="{4A9DD194-4A42-AE1A-99DA-D714C4B05DE8}"/>
          </ac:picMkLst>
        </pc:picChg>
        <pc:picChg chg="add mod">
          <ac:chgData name="Hugh McDougall" userId="d66e99e6-6bce-4a8a-a0c6-daa8f7a2186b" providerId="ADAL" clId="{689F5588-7E28-4557-8AB9-9618AB40EC09}" dt="2024-12-09T10:38:00.424" v="59"/>
          <ac:picMkLst>
            <pc:docMk/>
            <pc:sldMk cId="3727761357" sldId="256"/>
            <ac:picMk id="15" creationId="{7C403B54-BE25-D4EB-2F84-4E2388CF4D37}"/>
          </ac:picMkLst>
        </pc:picChg>
        <pc:picChg chg="add mod">
          <ac:chgData name="Hugh McDougall" userId="d66e99e6-6bce-4a8a-a0c6-daa8f7a2186b" providerId="ADAL" clId="{689F5588-7E28-4557-8AB9-9618AB40EC09}" dt="2024-12-09T10:38:06.512" v="60"/>
          <ac:picMkLst>
            <pc:docMk/>
            <pc:sldMk cId="3727761357" sldId="256"/>
            <ac:picMk id="17" creationId="{7C4090F7-600C-C5F8-F1FF-3C9F3B366300}"/>
          </ac:picMkLst>
        </pc:picChg>
        <pc:picChg chg="add mod">
          <ac:chgData name="Hugh McDougall" userId="d66e99e6-6bce-4a8a-a0c6-daa8f7a2186b" providerId="ADAL" clId="{689F5588-7E28-4557-8AB9-9618AB40EC09}" dt="2024-12-09T10:47:48.069" v="189" actId="1076"/>
          <ac:picMkLst>
            <pc:docMk/>
            <pc:sldMk cId="3727761357" sldId="256"/>
            <ac:picMk id="45" creationId="{B7050248-50D2-3973-E6A6-48125E462CCF}"/>
          </ac:picMkLst>
        </pc:picChg>
        <pc:cxnChg chg="add del">
          <ac:chgData name="Hugh McDougall" userId="d66e99e6-6bce-4a8a-a0c6-daa8f7a2186b" providerId="ADAL" clId="{689F5588-7E28-4557-8AB9-9618AB40EC09}" dt="2024-12-09T10:38:43.394" v="68" actId="26606"/>
          <ac:cxnSpMkLst>
            <pc:docMk/>
            <pc:sldMk cId="3727761357" sldId="256"/>
            <ac:cxnSpMk id="35" creationId="{02FB688B-F17D-434D-AD84-B0F3B043706E}"/>
          </ac:cxnSpMkLst>
        </pc:cxnChg>
        <pc:cxnChg chg="add del">
          <ac:chgData name="Hugh McDougall" userId="d66e99e6-6bce-4a8a-a0c6-daa8f7a2186b" providerId="ADAL" clId="{689F5588-7E28-4557-8AB9-9618AB40EC09}" dt="2024-12-09T10:38:43.394" v="68" actId="26606"/>
          <ac:cxnSpMkLst>
            <pc:docMk/>
            <pc:sldMk cId="3727761357" sldId="256"/>
            <ac:cxnSpMk id="39" creationId="{4D356AC2-E101-4590-8FD9-3472336C711F}"/>
          </ac:cxnSpMkLst>
        </pc:cxnChg>
      </pc:sldChg>
      <pc:sldChg chg="modSp mod">
        <pc:chgData name="Hugh McDougall" userId="d66e99e6-6bce-4a8a-a0c6-daa8f7a2186b" providerId="ADAL" clId="{689F5588-7E28-4557-8AB9-9618AB40EC09}" dt="2024-12-09T10:58:31.996" v="418" actId="113"/>
        <pc:sldMkLst>
          <pc:docMk/>
          <pc:sldMk cId="247136758" sldId="257"/>
        </pc:sldMkLst>
        <pc:spChg chg="mod">
          <ac:chgData name="Hugh McDougall" userId="d66e99e6-6bce-4a8a-a0c6-daa8f7a2186b" providerId="ADAL" clId="{689F5588-7E28-4557-8AB9-9618AB40EC09}" dt="2024-12-09T10:58:31.996" v="418" actId="113"/>
          <ac:spMkLst>
            <pc:docMk/>
            <pc:sldMk cId="247136758" sldId="257"/>
            <ac:spMk id="2" creationId="{D9761661-8437-2715-4849-293EC8B0660E}"/>
          </ac:spMkLst>
        </pc:spChg>
      </pc:sldChg>
      <pc:sldChg chg="addSp delSp modSp mod">
        <pc:chgData name="Hugh McDougall" userId="d66e99e6-6bce-4a8a-a0c6-daa8f7a2186b" providerId="ADAL" clId="{689F5588-7E28-4557-8AB9-9618AB40EC09}" dt="2024-12-09T10:42:57.293" v="141" actId="1076"/>
        <pc:sldMkLst>
          <pc:docMk/>
          <pc:sldMk cId="3286445070" sldId="275"/>
        </pc:sldMkLst>
        <pc:spChg chg="add mod ord">
          <ac:chgData name="Hugh McDougall" userId="d66e99e6-6bce-4a8a-a0c6-daa8f7a2186b" providerId="ADAL" clId="{689F5588-7E28-4557-8AB9-9618AB40EC09}" dt="2024-12-09T10:42:57.293" v="141" actId="1076"/>
          <ac:spMkLst>
            <pc:docMk/>
            <pc:sldMk cId="3286445070" sldId="275"/>
            <ac:spMk id="5" creationId="{946B544D-9C94-46FB-7F0C-38CF19C27B81}"/>
          </ac:spMkLst>
        </pc:spChg>
        <pc:spChg chg="add mod">
          <ac:chgData name="Hugh McDougall" userId="d66e99e6-6bce-4a8a-a0c6-daa8f7a2186b" providerId="ADAL" clId="{689F5588-7E28-4557-8AB9-9618AB40EC09}" dt="2024-12-09T10:42:40.699" v="135" actId="207"/>
          <ac:spMkLst>
            <pc:docMk/>
            <pc:sldMk cId="3286445070" sldId="275"/>
            <ac:spMk id="9" creationId="{894CBB36-3D2A-5F1F-199C-1EEE9AC83D3A}"/>
          </ac:spMkLst>
        </pc:spChg>
        <pc:picChg chg="mod">
          <ac:chgData name="Hugh McDougall" userId="d66e99e6-6bce-4a8a-a0c6-daa8f7a2186b" providerId="ADAL" clId="{689F5588-7E28-4557-8AB9-9618AB40EC09}" dt="2024-12-09T10:42:20.060" v="130" actId="207"/>
          <ac:picMkLst>
            <pc:docMk/>
            <pc:sldMk cId="3286445070" sldId="275"/>
            <ac:picMk id="6" creationId="{0B06489D-1979-D92C-3274-38DB5098AD19}"/>
          </ac:picMkLst>
        </pc:picChg>
        <pc:cxnChg chg="add del">
          <ac:chgData name="Hugh McDougall" userId="d66e99e6-6bce-4a8a-a0c6-daa8f7a2186b" providerId="ADAL" clId="{689F5588-7E28-4557-8AB9-9618AB40EC09}" dt="2024-12-09T10:42:30.119" v="132" actId="11529"/>
          <ac:cxnSpMkLst>
            <pc:docMk/>
            <pc:sldMk cId="3286445070" sldId="275"/>
            <ac:cxnSpMk id="8" creationId="{61F66B79-70CD-3F31-88B6-4C4429B250E3}"/>
          </ac:cxnSpMkLst>
        </pc:cxnChg>
      </pc:sldChg>
      <pc:sldChg chg="addSp delSp modSp mod modAnim">
        <pc:chgData name="Hugh McDougall" userId="d66e99e6-6bce-4a8a-a0c6-daa8f7a2186b" providerId="ADAL" clId="{689F5588-7E28-4557-8AB9-9618AB40EC09}" dt="2024-12-09T11:20:38.768" v="1317" actId="20577"/>
        <pc:sldMkLst>
          <pc:docMk/>
          <pc:sldMk cId="2061804399" sldId="293"/>
        </pc:sldMkLst>
        <pc:spChg chg="del">
          <ac:chgData name="Hugh McDougall" userId="d66e99e6-6bce-4a8a-a0c6-daa8f7a2186b" providerId="ADAL" clId="{689F5588-7E28-4557-8AB9-9618AB40EC09}" dt="2024-12-09T11:15:41.815" v="936" actId="478"/>
          <ac:spMkLst>
            <pc:docMk/>
            <pc:sldMk cId="2061804399" sldId="293"/>
            <ac:spMk id="4" creationId="{19612F06-7753-CA87-AEC5-02D1ABBC72E2}"/>
          </ac:spMkLst>
        </pc:spChg>
        <pc:spChg chg="add mod">
          <ac:chgData name="Hugh McDougall" userId="d66e99e6-6bce-4a8a-a0c6-daa8f7a2186b" providerId="ADAL" clId="{689F5588-7E28-4557-8AB9-9618AB40EC09}" dt="2024-12-09T11:20:38.768" v="1317" actId="20577"/>
          <ac:spMkLst>
            <pc:docMk/>
            <pc:sldMk cId="2061804399" sldId="293"/>
            <ac:spMk id="8" creationId="{8EB6457C-2A74-794D-DD6B-820B3C6D0295}"/>
          </ac:spMkLst>
        </pc:spChg>
        <pc:spChg chg="add mod ord">
          <ac:chgData name="Hugh McDougall" userId="d66e99e6-6bce-4a8a-a0c6-daa8f7a2186b" providerId="ADAL" clId="{689F5588-7E28-4557-8AB9-9618AB40EC09}" dt="2024-12-09T11:19:57.478" v="1283" actId="14100"/>
          <ac:spMkLst>
            <pc:docMk/>
            <pc:sldMk cId="2061804399" sldId="293"/>
            <ac:spMk id="10" creationId="{7A26F9A8-BD7B-673E-A0E8-3216F82F81D9}"/>
          </ac:spMkLst>
        </pc:spChg>
        <pc:spChg chg="del mod topLvl">
          <ac:chgData name="Hugh McDougall" userId="d66e99e6-6bce-4a8a-a0c6-daa8f7a2186b" providerId="ADAL" clId="{689F5588-7E28-4557-8AB9-9618AB40EC09}" dt="2024-12-09T11:15:41.080" v="935" actId="478"/>
          <ac:spMkLst>
            <pc:docMk/>
            <pc:sldMk cId="2061804399" sldId="293"/>
            <ac:spMk id="25" creationId="{36ABEE8E-9430-9F9D-CCA9-BB1172FD2568}"/>
          </ac:spMkLst>
        </pc:spChg>
        <pc:spChg chg="del mod topLvl">
          <ac:chgData name="Hugh McDougall" userId="d66e99e6-6bce-4a8a-a0c6-daa8f7a2186b" providerId="ADAL" clId="{689F5588-7E28-4557-8AB9-9618AB40EC09}" dt="2024-12-09T11:16:04.151" v="944" actId="478"/>
          <ac:spMkLst>
            <pc:docMk/>
            <pc:sldMk cId="2061804399" sldId="293"/>
            <ac:spMk id="27" creationId="{17333C82-352C-10C7-74B2-1B9C446C1A9E}"/>
          </ac:spMkLst>
        </pc:spChg>
        <pc:grpChg chg="add del">
          <ac:chgData name="Hugh McDougall" userId="d66e99e6-6bce-4a8a-a0c6-daa8f7a2186b" providerId="ADAL" clId="{689F5588-7E28-4557-8AB9-9618AB40EC09}" dt="2024-12-09T11:15:21.001" v="930" actId="165"/>
          <ac:grpSpMkLst>
            <pc:docMk/>
            <pc:sldMk cId="2061804399" sldId="293"/>
            <ac:grpSpMk id="3" creationId="{25F2EC5A-DCBD-9EFA-0C90-C04BB18DD5A6}"/>
          </ac:grpSpMkLst>
        </pc:grpChg>
        <pc:grpChg chg="add mod">
          <ac:chgData name="Hugh McDougall" userId="d66e99e6-6bce-4a8a-a0c6-daa8f7a2186b" providerId="ADAL" clId="{689F5588-7E28-4557-8AB9-9618AB40EC09}" dt="2024-12-09T11:19:47.670" v="1280" actId="1035"/>
          <ac:grpSpMkLst>
            <pc:docMk/>
            <pc:sldMk cId="2061804399" sldId="293"/>
            <ac:grpSpMk id="6" creationId="{F47F8A87-FE49-8AD4-828C-43923AA64FFC}"/>
          </ac:grpSpMkLst>
        </pc:grpChg>
        <pc:grpChg chg="del mod topLvl">
          <ac:chgData name="Hugh McDougall" userId="d66e99e6-6bce-4a8a-a0c6-daa8f7a2186b" providerId="ADAL" clId="{689F5588-7E28-4557-8AB9-9618AB40EC09}" dt="2024-12-09T11:15:38.647" v="934" actId="478"/>
          <ac:grpSpMkLst>
            <pc:docMk/>
            <pc:sldMk cId="2061804399" sldId="293"/>
            <ac:grpSpMk id="22" creationId="{DFE58B16-51A0-7101-A980-0FC7155A8BA0}"/>
          </ac:grpSpMkLst>
        </pc:grpChg>
        <pc:picChg chg="add mod">
          <ac:chgData name="Hugh McDougall" userId="d66e99e6-6bce-4a8a-a0c6-daa8f7a2186b" providerId="ADAL" clId="{689F5588-7E28-4557-8AB9-9618AB40EC09}" dt="2024-12-09T11:16:16.435" v="948" actId="164"/>
          <ac:picMkLst>
            <pc:docMk/>
            <pc:sldMk cId="2061804399" sldId="293"/>
            <ac:picMk id="5" creationId="{81BB5E77-5016-4F02-9CBB-C92445403B4A}"/>
          </ac:picMkLst>
        </pc:picChg>
        <pc:picChg chg="del mod topLvl">
          <ac:chgData name="Hugh McDougall" userId="d66e99e6-6bce-4a8a-a0c6-daa8f7a2186b" providerId="ADAL" clId="{689F5588-7E28-4557-8AB9-9618AB40EC09}" dt="2024-12-09T11:15:38.647" v="934" actId="478"/>
          <ac:picMkLst>
            <pc:docMk/>
            <pc:sldMk cId="2061804399" sldId="293"/>
            <ac:picMk id="7" creationId="{901123C8-0710-D45B-997A-80A6C96AE699}"/>
          </ac:picMkLst>
        </pc:picChg>
        <pc:picChg chg="mod topLvl modCrop">
          <ac:chgData name="Hugh McDougall" userId="d66e99e6-6bce-4a8a-a0c6-daa8f7a2186b" providerId="ADAL" clId="{689F5588-7E28-4557-8AB9-9618AB40EC09}" dt="2024-12-09T11:16:16.435" v="948" actId="164"/>
          <ac:picMkLst>
            <pc:docMk/>
            <pc:sldMk cId="2061804399" sldId="293"/>
            <ac:picMk id="9" creationId="{9CA6DA97-3653-AE12-41D5-10C7C9BEE9B2}"/>
          </ac:picMkLst>
        </pc:picChg>
        <pc:picChg chg="mod topLvl">
          <ac:chgData name="Hugh McDougall" userId="d66e99e6-6bce-4a8a-a0c6-daa8f7a2186b" providerId="ADAL" clId="{689F5588-7E28-4557-8AB9-9618AB40EC09}" dt="2024-12-09T11:19:52.037" v="1281" actId="1076"/>
          <ac:picMkLst>
            <pc:docMk/>
            <pc:sldMk cId="2061804399" sldId="293"/>
            <ac:picMk id="24" creationId="{5165B499-56ED-685F-6219-95F45B7E74EF}"/>
          </ac:picMkLst>
        </pc:picChg>
      </pc:sldChg>
      <pc:sldChg chg="addSp delSp modSp mod">
        <pc:chgData name="Hugh McDougall" userId="d66e99e6-6bce-4a8a-a0c6-daa8f7a2186b" providerId="ADAL" clId="{689F5588-7E28-4557-8AB9-9618AB40EC09}" dt="2024-12-09T11:15:03.974" v="927" actId="478"/>
        <pc:sldMkLst>
          <pc:docMk/>
          <pc:sldMk cId="397285506" sldId="301"/>
        </pc:sldMkLst>
        <pc:picChg chg="add del mod ord">
          <ac:chgData name="Hugh McDougall" userId="d66e99e6-6bce-4a8a-a0c6-daa8f7a2186b" providerId="ADAL" clId="{689F5588-7E28-4557-8AB9-9618AB40EC09}" dt="2024-12-09T11:15:03.974" v="927" actId="478"/>
          <ac:picMkLst>
            <pc:docMk/>
            <pc:sldMk cId="397285506" sldId="301"/>
            <ac:picMk id="2" creationId="{C2EDAF0D-75AA-B2B9-BEF8-33C78231A6F8}"/>
          </ac:picMkLst>
        </pc:picChg>
      </pc:sldChg>
      <pc:sldChg chg="addSp modSp mod">
        <pc:chgData name="Hugh McDougall" userId="d66e99e6-6bce-4a8a-a0c6-daa8f7a2186b" providerId="ADAL" clId="{689F5588-7E28-4557-8AB9-9618AB40EC09}" dt="2024-12-09T11:21:44.699" v="1350" actId="167"/>
        <pc:sldMkLst>
          <pc:docMk/>
          <pc:sldMk cId="3321710511" sldId="302"/>
        </pc:sldMkLst>
        <pc:spChg chg="add mod ord">
          <ac:chgData name="Hugh McDougall" userId="d66e99e6-6bce-4a8a-a0c6-daa8f7a2186b" providerId="ADAL" clId="{689F5588-7E28-4557-8AB9-9618AB40EC09}" dt="2024-12-09T11:21:44.699" v="1350" actId="167"/>
          <ac:spMkLst>
            <pc:docMk/>
            <pc:sldMk cId="3321710511" sldId="302"/>
            <ac:spMk id="2" creationId="{74303EDE-D20B-0C5E-562F-1B212DBD3CC1}"/>
          </ac:spMkLst>
        </pc:spChg>
      </pc:sldChg>
      <pc:sldChg chg="addSp modSp mod">
        <pc:chgData name="Hugh McDougall" userId="d66e99e6-6bce-4a8a-a0c6-daa8f7a2186b" providerId="ADAL" clId="{689F5588-7E28-4557-8AB9-9618AB40EC09}" dt="2024-12-09T10:52:42.823" v="368" actId="20577"/>
        <pc:sldMkLst>
          <pc:docMk/>
          <pc:sldMk cId="2160314161" sldId="305"/>
        </pc:sldMkLst>
        <pc:spChg chg="add mod ord">
          <ac:chgData name="Hugh McDougall" userId="d66e99e6-6bce-4a8a-a0c6-daa8f7a2186b" providerId="ADAL" clId="{689F5588-7E28-4557-8AB9-9618AB40EC09}" dt="2024-12-09T10:49:51.134" v="277" actId="14100"/>
          <ac:spMkLst>
            <pc:docMk/>
            <pc:sldMk cId="2160314161" sldId="305"/>
            <ac:spMk id="2" creationId="{EE488B41-B1CA-8E8F-4A74-BCE2368D0D6A}"/>
          </ac:spMkLst>
        </pc:spChg>
        <pc:spChg chg="add mod ord">
          <ac:chgData name="Hugh McDougall" userId="d66e99e6-6bce-4a8a-a0c6-daa8f7a2186b" providerId="ADAL" clId="{689F5588-7E28-4557-8AB9-9618AB40EC09}" dt="2024-12-09T10:49:51.134" v="277" actId="14100"/>
          <ac:spMkLst>
            <pc:docMk/>
            <pc:sldMk cId="2160314161" sldId="305"/>
            <ac:spMk id="3" creationId="{D99FDBE0-D9E0-4CAC-29E8-FECCB98A44BA}"/>
          </ac:spMkLst>
        </pc:spChg>
        <pc:spChg chg="mod">
          <ac:chgData name="Hugh McDougall" userId="d66e99e6-6bce-4a8a-a0c6-daa8f7a2186b" providerId="ADAL" clId="{689F5588-7E28-4557-8AB9-9618AB40EC09}" dt="2024-12-09T10:52:42.823" v="368" actId="20577"/>
          <ac:spMkLst>
            <pc:docMk/>
            <pc:sldMk cId="2160314161" sldId="305"/>
            <ac:spMk id="5" creationId="{7BCEAA22-ECFA-B6EA-EEB9-D1448F3273E2}"/>
          </ac:spMkLst>
        </pc:spChg>
        <pc:spChg chg="add mod ord">
          <ac:chgData name="Hugh McDougall" userId="d66e99e6-6bce-4a8a-a0c6-daa8f7a2186b" providerId="ADAL" clId="{689F5588-7E28-4557-8AB9-9618AB40EC09}" dt="2024-12-09T10:49:42.686" v="275" actId="14100"/>
          <ac:spMkLst>
            <pc:docMk/>
            <pc:sldMk cId="2160314161" sldId="305"/>
            <ac:spMk id="6" creationId="{F7D1129B-7AD9-81D1-CDD3-853152D8F774}"/>
          </ac:spMkLst>
        </pc:spChg>
        <pc:cxnChg chg="mod">
          <ac:chgData name="Hugh McDougall" userId="d66e99e6-6bce-4a8a-a0c6-daa8f7a2186b" providerId="ADAL" clId="{689F5588-7E28-4557-8AB9-9618AB40EC09}" dt="2024-12-09T10:49:04.717" v="269" actId="1035"/>
          <ac:cxnSpMkLst>
            <pc:docMk/>
            <pc:sldMk cId="2160314161" sldId="305"/>
            <ac:cxnSpMk id="13" creationId="{EC04183A-ECAF-A3E1-1706-2858292F6AD3}"/>
          </ac:cxnSpMkLst>
        </pc:cxnChg>
      </pc:sldChg>
      <pc:sldChg chg="addSp delSp modSp mod delAnim modAnim">
        <pc:chgData name="Hugh McDougall" userId="d66e99e6-6bce-4a8a-a0c6-daa8f7a2186b" providerId="ADAL" clId="{689F5588-7E28-4557-8AB9-9618AB40EC09}" dt="2024-12-09T11:22:40.422" v="1380" actId="20577"/>
        <pc:sldMkLst>
          <pc:docMk/>
          <pc:sldMk cId="3677329463" sldId="306"/>
        </pc:sldMkLst>
        <pc:spChg chg="del mod">
          <ac:chgData name="Hugh McDougall" userId="d66e99e6-6bce-4a8a-a0c6-daa8f7a2186b" providerId="ADAL" clId="{689F5588-7E28-4557-8AB9-9618AB40EC09}" dt="2024-12-09T11:06:23.947" v="683" actId="478"/>
          <ac:spMkLst>
            <pc:docMk/>
            <pc:sldMk cId="3677329463" sldId="306"/>
            <ac:spMk id="3" creationId="{DF3583F5-23FE-EDCE-8AF2-9E2F0303B3B3}"/>
          </ac:spMkLst>
        </pc:spChg>
        <pc:spChg chg="mod">
          <ac:chgData name="Hugh McDougall" userId="d66e99e6-6bce-4a8a-a0c6-daa8f7a2186b" providerId="ADAL" clId="{689F5588-7E28-4557-8AB9-9618AB40EC09}" dt="2024-12-09T11:06:35.790" v="688" actId="1076"/>
          <ac:spMkLst>
            <pc:docMk/>
            <pc:sldMk cId="3677329463" sldId="306"/>
            <ac:spMk id="4" creationId="{8EA75808-06BC-F573-8E9E-E4A6A3ED2471}"/>
          </ac:spMkLst>
        </pc:spChg>
        <pc:spChg chg="del mod">
          <ac:chgData name="Hugh McDougall" userId="d66e99e6-6bce-4a8a-a0c6-daa8f7a2186b" providerId="ADAL" clId="{689F5588-7E28-4557-8AB9-9618AB40EC09}" dt="2024-12-09T11:03:43.560" v="660" actId="478"/>
          <ac:spMkLst>
            <pc:docMk/>
            <pc:sldMk cId="3677329463" sldId="306"/>
            <ac:spMk id="5" creationId="{596F383F-B588-A8C6-B793-02BBDABF0EFB}"/>
          </ac:spMkLst>
        </pc:spChg>
        <pc:spChg chg="mod">
          <ac:chgData name="Hugh McDougall" userId="d66e99e6-6bce-4a8a-a0c6-daa8f7a2186b" providerId="ADAL" clId="{689F5588-7E28-4557-8AB9-9618AB40EC09}" dt="2024-12-09T11:06:35.790" v="688" actId="1076"/>
          <ac:spMkLst>
            <pc:docMk/>
            <pc:sldMk cId="3677329463" sldId="306"/>
            <ac:spMk id="6" creationId="{58695C07-B898-66A2-513C-E8053249DE52}"/>
          </ac:spMkLst>
        </pc:spChg>
        <pc:spChg chg="add del mod">
          <ac:chgData name="Hugh McDougall" userId="d66e99e6-6bce-4a8a-a0c6-daa8f7a2186b" providerId="ADAL" clId="{689F5588-7E28-4557-8AB9-9618AB40EC09}" dt="2024-12-09T11:02:56.882" v="638" actId="478"/>
          <ac:spMkLst>
            <pc:docMk/>
            <pc:sldMk cId="3677329463" sldId="306"/>
            <ac:spMk id="10" creationId="{4D72F753-4038-25D0-0699-C31A2DEB7AB3}"/>
          </ac:spMkLst>
        </pc:spChg>
        <pc:spChg chg="mod">
          <ac:chgData name="Hugh McDougall" userId="d66e99e6-6bce-4a8a-a0c6-daa8f7a2186b" providerId="ADAL" clId="{689F5588-7E28-4557-8AB9-9618AB40EC09}" dt="2024-12-09T11:06:35.790" v="688" actId="1076"/>
          <ac:spMkLst>
            <pc:docMk/>
            <pc:sldMk cId="3677329463" sldId="306"/>
            <ac:spMk id="11" creationId="{53E9C9C7-3BFC-0F0D-F6C9-74E539253537}"/>
          </ac:spMkLst>
        </pc:spChg>
        <pc:spChg chg="add del mod">
          <ac:chgData name="Hugh McDougall" userId="d66e99e6-6bce-4a8a-a0c6-daa8f7a2186b" providerId="ADAL" clId="{689F5588-7E28-4557-8AB9-9618AB40EC09}" dt="2024-12-09T11:02:56.882" v="638" actId="478"/>
          <ac:spMkLst>
            <pc:docMk/>
            <pc:sldMk cId="3677329463" sldId="306"/>
            <ac:spMk id="12" creationId="{28159800-45BC-7883-B76C-9B3DFD530B81}"/>
          </ac:spMkLst>
        </pc:spChg>
        <pc:spChg chg="add del mod">
          <ac:chgData name="Hugh McDougall" userId="d66e99e6-6bce-4a8a-a0c6-daa8f7a2186b" providerId="ADAL" clId="{689F5588-7E28-4557-8AB9-9618AB40EC09}" dt="2024-12-09T11:02:56.882" v="638" actId="478"/>
          <ac:spMkLst>
            <pc:docMk/>
            <pc:sldMk cId="3677329463" sldId="306"/>
            <ac:spMk id="13" creationId="{80903395-73CC-CF21-F11D-873E4879E7CD}"/>
          </ac:spMkLst>
        </pc:spChg>
        <pc:spChg chg="add del mod">
          <ac:chgData name="Hugh McDougall" userId="d66e99e6-6bce-4a8a-a0c6-daa8f7a2186b" providerId="ADAL" clId="{689F5588-7E28-4557-8AB9-9618AB40EC09}" dt="2024-12-09T11:02:56.882" v="638" actId="478"/>
          <ac:spMkLst>
            <pc:docMk/>
            <pc:sldMk cId="3677329463" sldId="306"/>
            <ac:spMk id="14" creationId="{7F606F7D-3D91-6262-3639-315095C16F10}"/>
          </ac:spMkLst>
        </pc:spChg>
        <pc:spChg chg="add mod ord">
          <ac:chgData name="Hugh McDougall" userId="d66e99e6-6bce-4a8a-a0c6-daa8f7a2186b" providerId="ADAL" clId="{689F5588-7E28-4557-8AB9-9618AB40EC09}" dt="2024-12-09T11:22:31.967" v="1368" actId="1036"/>
          <ac:spMkLst>
            <pc:docMk/>
            <pc:sldMk cId="3677329463" sldId="306"/>
            <ac:spMk id="21" creationId="{458CC985-EEB2-E582-B586-27D1E8FBCA09}"/>
          </ac:spMkLst>
        </pc:spChg>
        <pc:spChg chg="add mod ord">
          <ac:chgData name="Hugh McDougall" userId="d66e99e6-6bce-4a8a-a0c6-daa8f7a2186b" providerId="ADAL" clId="{689F5588-7E28-4557-8AB9-9618AB40EC09}" dt="2024-12-09T11:22:31.967" v="1368" actId="1036"/>
          <ac:spMkLst>
            <pc:docMk/>
            <pc:sldMk cId="3677329463" sldId="306"/>
            <ac:spMk id="22" creationId="{B4BF20B1-9EAC-D6A9-1497-C76B7664368B}"/>
          </ac:spMkLst>
        </pc:spChg>
        <pc:spChg chg="add mod ord">
          <ac:chgData name="Hugh McDougall" userId="d66e99e6-6bce-4a8a-a0c6-daa8f7a2186b" providerId="ADAL" clId="{689F5588-7E28-4557-8AB9-9618AB40EC09}" dt="2024-12-09T11:22:31.967" v="1368" actId="1036"/>
          <ac:spMkLst>
            <pc:docMk/>
            <pc:sldMk cId="3677329463" sldId="306"/>
            <ac:spMk id="23" creationId="{F0D6381E-94DD-0F5B-E631-84CF55B6E09C}"/>
          </ac:spMkLst>
        </pc:spChg>
        <pc:spChg chg="add mod ord">
          <ac:chgData name="Hugh McDougall" userId="d66e99e6-6bce-4a8a-a0c6-daa8f7a2186b" providerId="ADAL" clId="{689F5588-7E28-4557-8AB9-9618AB40EC09}" dt="2024-12-09T11:22:40.422" v="1380" actId="20577"/>
          <ac:spMkLst>
            <pc:docMk/>
            <pc:sldMk cId="3677329463" sldId="306"/>
            <ac:spMk id="24" creationId="{A995ABEB-CD45-E86F-9252-BE57EE081A05}"/>
          </ac:spMkLst>
        </pc:spChg>
        <pc:spChg chg="add del mod">
          <ac:chgData name="Hugh McDougall" userId="d66e99e6-6bce-4a8a-a0c6-daa8f7a2186b" providerId="ADAL" clId="{689F5588-7E28-4557-8AB9-9618AB40EC09}" dt="2024-12-09T11:06:25.896" v="684" actId="478"/>
          <ac:spMkLst>
            <pc:docMk/>
            <pc:sldMk cId="3677329463" sldId="306"/>
            <ac:spMk id="29" creationId="{E41EB289-7BB3-3EEC-94D5-BFF044F0BE24}"/>
          </ac:spMkLst>
        </pc:spChg>
        <pc:spChg chg="add del mod">
          <ac:chgData name="Hugh McDougall" userId="d66e99e6-6bce-4a8a-a0c6-daa8f7a2186b" providerId="ADAL" clId="{689F5588-7E28-4557-8AB9-9618AB40EC09}" dt="2024-12-09T11:06:42.759" v="691" actId="478"/>
          <ac:spMkLst>
            <pc:docMk/>
            <pc:sldMk cId="3677329463" sldId="306"/>
            <ac:spMk id="30" creationId="{AEF42A28-D85D-CDE2-1DA1-DBF36BDC07B7}"/>
          </ac:spMkLst>
        </pc:spChg>
        <pc:spChg chg="add mod ord">
          <ac:chgData name="Hugh McDougall" userId="d66e99e6-6bce-4a8a-a0c6-daa8f7a2186b" providerId="ADAL" clId="{689F5588-7E28-4557-8AB9-9618AB40EC09}" dt="2024-12-09T11:07:19.941" v="709" actId="14100"/>
          <ac:spMkLst>
            <pc:docMk/>
            <pc:sldMk cId="3677329463" sldId="306"/>
            <ac:spMk id="31" creationId="{68023604-25A7-E38A-A904-07635456153E}"/>
          </ac:spMkLst>
        </pc:spChg>
        <pc:spChg chg="add mod">
          <ac:chgData name="Hugh McDougall" userId="d66e99e6-6bce-4a8a-a0c6-daa8f7a2186b" providerId="ADAL" clId="{689F5588-7E28-4557-8AB9-9618AB40EC09}" dt="2024-12-09T11:11:33.421" v="800" actId="1076"/>
          <ac:spMkLst>
            <pc:docMk/>
            <pc:sldMk cId="3677329463" sldId="306"/>
            <ac:spMk id="40" creationId="{53FA88C6-49EA-38C6-BD66-40653EC56EEB}"/>
          </ac:spMkLst>
        </pc:spChg>
        <pc:spChg chg="add mod">
          <ac:chgData name="Hugh McDougall" userId="d66e99e6-6bce-4a8a-a0c6-daa8f7a2186b" providerId="ADAL" clId="{689F5588-7E28-4557-8AB9-9618AB40EC09}" dt="2024-12-09T11:10:57.135" v="780" actId="571"/>
          <ac:spMkLst>
            <pc:docMk/>
            <pc:sldMk cId="3677329463" sldId="306"/>
            <ac:spMk id="42" creationId="{F5104118-EABE-E22C-2BBB-E57A7801A55B}"/>
          </ac:spMkLst>
        </pc:spChg>
        <pc:spChg chg="add mod">
          <ac:chgData name="Hugh McDougall" userId="d66e99e6-6bce-4a8a-a0c6-daa8f7a2186b" providerId="ADAL" clId="{689F5588-7E28-4557-8AB9-9618AB40EC09}" dt="2024-12-09T11:11:15.224" v="786" actId="1076"/>
          <ac:spMkLst>
            <pc:docMk/>
            <pc:sldMk cId="3677329463" sldId="306"/>
            <ac:spMk id="43" creationId="{165DB6E5-2C67-C768-DAA4-FF9ED99E2FED}"/>
          </ac:spMkLst>
        </pc:spChg>
        <pc:spChg chg="add mod">
          <ac:chgData name="Hugh McDougall" userId="d66e99e6-6bce-4a8a-a0c6-daa8f7a2186b" providerId="ADAL" clId="{689F5588-7E28-4557-8AB9-9618AB40EC09}" dt="2024-12-09T11:11:18.071" v="787" actId="571"/>
          <ac:spMkLst>
            <pc:docMk/>
            <pc:sldMk cId="3677329463" sldId="306"/>
            <ac:spMk id="44" creationId="{6F2ACC05-BF77-235B-EC2D-84C682AE49A3}"/>
          </ac:spMkLst>
        </pc:spChg>
        <pc:spChg chg="add mod">
          <ac:chgData name="Hugh McDougall" userId="d66e99e6-6bce-4a8a-a0c6-daa8f7a2186b" providerId="ADAL" clId="{689F5588-7E28-4557-8AB9-9618AB40EC09}" dt="2024-12-09T11:11:19.111" v="788" actId="571"/>
          <ac:spMkLst>
            <pc:docMk/>
            <pc:sldMk cId="3677329463" sldId="306"/>
            <ac:spMk id="45" creationId="{AB34B5E4-3CCF-7D57-6313-E7477965F42D}"/>
          </ac:spMkLst>
        </pc:spChg>
        <pc:spChg chg="add mod">
          <ac:chgData name="Hugh McDougall" userId="d66e99e6-6bce-4a8a-a0c6-daa8f7a2186b" providerId="ADAL" clId="{689F5588-7E28-4557-8AB9-9618AB40EC09}" dt="2024-12-09T11:11:19.863" v="789" actId="571"/>
          <ac:spMkLst>
            <pc:docMk/>
            <pc:sldMk cId="3677329463" sldId="306"/>
            <ac:spMk id="46" creationId="{9E2FA220-26B0-862D-2266-1E5DBF7C3FDE}"/>
          </ac:spMkLst>
        </pc:spChg>
        <pc:spChg chg="add mod">
          <ac:chgData name="Hugh McDougall" userId="d66e99e6-6bce-4a8a-a0c6-daa8f7a2186b" providerId="ADAL" clId="{689F5588-7E28-4557-8AB9-9618AB40EC09}" dt="2024-12-09T11:11:21.047" v="790" actId="571"/>
          <ac:spMkLst>
            <pc:docMk/>
            <pc:sldMk cId="3677329463" sldId="306"/>
            <ac:spMk id="47" creationId="{0E539E73-DDAA-9351-5799-909D8DC3DD69}"/>
          </ac:spMkLst>
        </pc:spChg>
        <pc:spChg chg="add mod">
          <ac:chgData name="Hugh McDougall" userId="d66e99e6-6bce-4a8a-a0c6-daa8f7a2186b" providerId="ADAL" clId="{689F5588-7E28-4557-8AB9-9618AB40EC09}" dt="2024-12-09T11:11:21.935" v="791" actId="571"/>
          <ac:spMkLst>
            <pc:docMk/>
            <pc:sldMk cId="3677329463" sldId="306"/>
            <ac:spMk id="48" creationId="{25FDAAFF-5993-3D13-369B-32CA069E3DD4}"/>
          </ac:spMkLst>
        </pc:spChg>
        <pc:spChg chg="add mod">
          <ac:chgData name="Hugh McDougall" userId="d66e99e6-6bce-4a8a-a0c6-daa8f7a2186b" providerId="ADAL" clId="{689F5588-7E28-4557-8AB9-9618AB40EC09}" dt="2024-12-09T11:11:22.743" v="792" actId="571"/>
          <ac:spMkLst>
            <pc:docMk/>
            <pc:sldMk cId="3677329463" sldId="306"/>
            <ac:spMk id="49" creationId="{6A50532E-7086-38EF-5555-8AEF7791B989}"/>
          </ac:spMkLst>
        </pc:spChg>
        <pc:spChg chg="add mod">
          <ac:chgData name="Hugh McDougall" userId="d66e99e6-6bce-4a8a-a0c6-daa8f7a2186b" providerId="ADAL" clId="{689F5588-7E28-4557-8AB9-9618AB40EC09}" dt="2024-12-09T11:11:23.999" v="793" actId="571"/>
          <ac:spMkLst>
            <pc:docMk/>
            <pc:sldMk cId="3677329463" sldId="306"/>
            <ac:spMk id="50" creationId="{762DC9C0-5300-84AE-335D-E4CAF229985E}"/>
          </ac:spMkLst>
        </pc:spChg>
        <pc:spChg chg="add mod">
          <ac:chgData name="Hugh McDougall" userId="d66e99e6-6bce-4a8a-a0c6-daa8f7a2186b" providerId="ADAL" clId="{689F5588-7E28-4557-8AB9-9618AB40EC09}" dt="2024-12-09T11:11:25.903" v="794" actId="571"/>
          <ac:spMkLst>
            <pc:docMk/>
            <pc:sldMk cId="3677329463" sldId="306"/>
            <ac:spMk id="51" creationId="{19300CDD-FFF8-CBBF-E4E4-9AB868D9022C}"/>
          </ac:spMkLst>
        </pc:spChg>
        <pc:spChg chg="add mod">
          <ac:chgData name="Hugh McDougall" userId="d66e99e6-6bce-4a8a-a0c6-daa8f7a2186b" providerId="ADAL" clId="{689F5588-7E28-4557-8AB9-9618AB40EC09}" dt="2024-12-09T11:11:26.615" v="795" actId="571"/>
          <ac:spMkLst>
            <pc:docMk/>
            <pc:sldMk cId="3677329463" sldId="306"/>
            <ac:spMk id="52" creationId="{D9515AD0-1821-BA08-3DC8-11ABC83E66CB}"/>
          </ac:spMkLst>
        </pc:spChg>
        <pc:spChg chg="add mod">
          <ac:chgData name="Hugh McDougall" userId="d66e99e6-6bce-4a8a-a0c6-daa8f7a2186b" providerId="ADAL" clId="{689F5588-7E28-4557-8AB9-9618AB40EC09}" dt="2024-12-09T11:11:27.495" v="796" actId="571"/>
          <ac:spMkLst>
            <pc:docMk/>
            <pc:sldMk cId="3677329463" sldId="306"/>
            <ac:spMk id="53" creationId="{C2926085-DA74-357B-A6E1-E9C4D2264B5B}"/>
          </ac:spMkLst>
        </pc:spChg>
        <pc:spChg chg="add mod">
          <ac:chgData name="Hugh McDougall" userId="d66e99e6-6bce-4a8a-a0c6-daa8f7a2186b" providerId="ADAL" clId="{689F5588-7E28-4557-8AB9-9618AB40EC09}" dt="2024-12-09T11:11:29.783" v="797" actId="571"/>
          <ac:spMkLst>
            <pc:docMk/>
            <pc:sldMk cId="3677329463" sldId="306"/>
            <ac:spMk id="54" creationId="{12E939E1-3AAF-26F5-77D4-A45AE414975A}"/>
          </ac:spMkLst>
        </pc:spChg>
        <pc:spChg chg="add mod">
          <ac:chgData name="Hugh McDougall" userId="d66e99e6-6bce-4a8a-a0c6-daa8f7a2186b" providerId="ADAL" clId="{689F5588-7E28-4557-8AB9-9618AB40EC09}" dt="2024-12-09T11:11:30.543" v="798" actId="571"/>
          <ac:spMkLst>
            <pc:docMk/>
            <pc:sldMk cId="3677329463" sldId="306"/>
            <ac:spMk id="55" creationId="{3091C40B-8AC3-60E4-DEC3-7A8793C30AB6}"/>
          </ac:spMkLst>
        </pc:spChg>
        <pc:spChg chg="add mod">
          <ac:chgData name="Hugh McDougall" userId="d66e99e6-6bce-4a8a-a0c6-daa8f7a2186b" providerId="ADAL" clId="{689F5588-7E28-4557-8AB9-9618AB40EC09}" dt="2024-12-09T11:11:31.423" v="799" actId="571"/>
          <ac:spMkLst>
            <pc:docMk/>
            <pc:sldMk cId="3677329463" sldId="306"/>
            <ac:spMk id="56" creationId="{C09E8916-D83E-F197-CC70-FBC2B889FD57}"/>
          </ac:spMkLst>
        </pc:spChg>
        <pc:spChg chg="add mod">
          <ac:chgData name="Hugh McDougall" userId="d66e99e6-6bce-4a8a-a0c6-daa8f7a2186b" providerId="ADAL" clId="{689F5588-7E28-4557-8AB9-9618AB40EC09}" dt="2024-12-09T11:11:37.807" v="801" actId="571"/>
          <ac:spMkLst>
            <pc:docMk/>
            <pc:sldMk cId="3677329463" sldId="306"/>
            <ac:spMk id="57" creationId="{B6D65C52-77F6-C3D6-89B0-CF3B29F7A1F9}"/>
          </ac:spMkLst>
        </pc:spChg>
        <pc:spChg chg="add mod">
          <ac:chgData name="Hugh McDougall" userId="d66e99e6-6bce-4a8a-a0c6-daa8f7a2186b" providerId="ADAL" clId="{689F5588-7E28-4557-8AB9-9618AB40EC09}" dt="2024-12-09T11:11:38.472" v="802" actId="571"/>
          <ac:spMkLst>
            <pc:docMk/>
            <pc:sldMk cId="3677329463" sldId="306"/>
            <ac:spMk id="58" creationId="{063463AF-9644-DEC3-129D-4658CD877985}"/>
          </ac:spMkLst>
        </pc:spChg>
        <pc:spChg chg="add mod">
          <ac:chgData name="Hugh McDougall" userId="d66e99e6-6bce-4a8a-a0c6-daa8f7a2186b" providerId="ADAL" clId="{689F5588-7E28-4557-8AB9-9618AB40EC09}" dt="2024-12-09T11:11:39.247" v="803" actId="571"/>
          <ac:spMkLst>
            <pc:docMk/>
            <pc:sldMk cId="3677329463" sldId="306"/>
            <ac:spMk id="59" creationId="{D9551F82-2939-9353-CB4F-66501AD7B2B3}"/>
          </ac:spMkLst>
        </pc:spChg>
        <pc:spChg chg="add mod">
          <ac:chgData name="Hugh McDougall" userId="d66e99e6-6bce-4a8a-a0c6-daa8f7a2186b" providerId="ADAL" clId="{689F5588-7E28-4557-8AB9-9618AB40EC09}" dt="2024-12-09T11:11:40.183" v="804" actId="571"/>
          <ac:spMkLst>
            <pc:docMk/>
            <pc:sldMk cId="3677329463" sldId="306"/>
            <ac:spMk id="60" creationId="{03B1C027-DA06-C079-800B-4924AAE312C0}"/>
          </ac:spMkLst>
        </pc:spChg>
        <pc:spChg chg="add mod">
          <ac:chgData name="Hugh McDougall" userId="d66e99e6-6bce-4a8a-a0c6-daa8f7a2186b" providerId="ADAL" clId="{689F5588-7E28-4557-8AB9-9618AB40EC09}" dt="2024-12-09T11:11:44.007" v="805" actId="571"/>
          <ac:spMkLst>
            <pc:docMk/>
            <pc:sldMk cId="3677329463" sldId="306"/>
            <ac:spMk id="61" creationId="{895F2E6E-D0D3-178D-4201-0B44A1F70BCA}"/>
          </ac:spMkLst>
        </pc:spChg>
        <pc:spChg chg="add mod">
          <ac:chgData name="Hugh McDougall" userId="d66e99e6-6bce-4a8a-a0c6-daa8f7a2186b" providerId="ADAL" clId="{689F5588-7E28-4557-8AB9-9618AB40EC09}" dt="2024-12-09T11:11:44.815" v="806" actId="571"/>
          <ac:spMkLst>
            <pc:docMk/>
            <pc:sldMk cId="3677329463" sldId="306"/>
            <ac:spMk id="62" creationId="{892BD228-0D6F-303C-B9F9-182CD9A30C57}"/>
          </ac:spMkLst>
        </pc:spChg>
        <pc:spChg chg="add mod">
          <ac:chgData name="Hugh McDougall" userId="d66e99e6-6bce-4a8a-a0c6-daa8f7a2186b" providerId="ADAL" clId="{689F5588-7E28-4557-8AB9-9618AB40EC09}" dt="2024-12-09T11:11:46.319" v="807" actId="571"/>
          <ac:spMkLst>
            <pc:docMk/>
            <pc:sldMk cId="3677329463" sldId="306"/>
            <ac:spMk id="63" creationId="{1E6350B7-B4F3-570B-9516-16B3F07B3036}"/>
          </ac:spMkLst>
        </pc:spChg>
        <pc:spChg chg="add mod">
          <ac:chgData name="Hugh McDougall" userId="d66e99e6-6bce-4a8a-a0c6-daa8f7a2186b" providerId="ADAL" clId="{689F5588-7E28-4557-8AB9-9618AB40EC09}" dt="2024-12-09T11:11:48.597" v="810" actId="14100"/>
          <ac:spMkLst>
            <pc:docMk/>
            <pc:sldMk cId="3677329463" sldId="306"/>
            <ac:spMk id="64" creationId="{30FF98A3-607B-2AA6-96A9-1F67725D6971}"/>
          </ac:spMkLst>
        </pc:spChg>
        <pc:spChg chg="add mod">
          <ac:chgData name="Hugh McDougall" userId="d66e99e6-6bce-4a8a-a0c6-daa8f7a2186b" providerId="ADAL" clId="{689F5588-7E28-4557-8AB9-9618AB40EC09}" dt="2024-12-09T11:11:52.943" v="811" actId="571"/>
          <ac:spMkLst>
            <pc:docMk/>
            <pc:sldMk cId="3677329463" sldId="306"/>
            <ac:spMk id="65" creationId="{B1A69D0E-1A23-6E3E-5797-11F9ED1A3334}"/>
          </ac:spMkLst>
        </pc:spChg>
        <pc:spChg chg="add mod">
          <ac:chgData name="Hugh McDougall" userId="d66e99e6-6bce-4a8a-a0c6-daa8f7a2186b" providerId="ADAL" clId="{689F5588-7E28-4557-8AB9-9618AB40EC09}" dt="2024-12-09T11:11:54.479" v="812" actId="571"/>
          <ac:spMkLst>
            <pc:docMk/>
            <pc:sldMk cId="3677329463" sldId="306"/>
            <ac:spMk id="66" creationId="{7B230E08-C9DE-6C79-1844-569B405847CB}"/>
          </ac:spMkLst>
        </pc:spChg>
        <pc:spChg chg="add mod">
          <ac:chgData name="Hugh McDougall" userId="d66e99e6-6bce-4a8a-a0c6-daa8f7a2186b" providerId="ADAL" clId="{689F5588-7E28-4557-8AB9-9618AB40EC09}" dt="2024-12-09T11:11:56.370" v="815" actId="14100"/>
          <ac:spMkLst>
            <pc:docMk/>
            <pc:sldMk cId="3677329463" sldId="306"/>
            <ac:spMk id="67" creationId="{0F4CCE8F-BEB2-05E7-7C5D-E9B80F282F83}"/>
          </ac:spMkLst>
        </pc:spChg>
        <pc:spChg chg="add mod">
          <ac:chgData name="Hugh McDougall" userId="d66e99e6-6bce-4a8a-a0c6-daa8f7a2186b" providerId="ADAL" clId="{689F5588-7E28-4557-8AB9-9618AB40EC09}" dt="2024-12-09T11:11:57.855" v="816" actId="571"/>
          <ac:spMkLst>
            <pc:docMk/>
            <pc:sldMk cId="3677329463" sldId="306"/>
            <ac:spMk id="68" creationId="{DB937283-9424-5410-8364-56204A68386A}"/>
          </ac:spMkLst>
        </pc:spChg>
        <pc:spChg chg="add mod">
          <ac:chgData name="Hugh McDougall" userId="d66e99e6-6bce-4a8a-a0c6-daa8f7a2186b" providerId="ADAL" clId="{689F5588-7E28-4557-8AB9-9618AB40EC09}" dt="2024-12-09T11:11:59.519" v="817" actId="571"/>
          <ac:spMkLst>
            <pc:docMk/>
            <pc:sldMk cId="3677329463" sldId="306"/>
            <ac:spMk id="69" creationId="{E6BE467B-E994-9CD7-2DDB-F232D0AAFDE9}"/>
          </ac:spMkLst>
        </pc:spChg>
        <pc:spChg chg="add mod">
          <ac:chgData name="Hugh McDougall" userId="d66e99e6-6bce-4a8a-a0c6-daa8f7a2186b" providerId="ADAL" clId="{689F5588-7E28-4557-8AB9-9618AB40EC09}" dt="2024-12-09T11:12:02.686" v="820" actId="14100"/>
          <ac:spMkLst>
            <pc:docMk/>
            <pc:sldMk cId="3677329463" sldId="306"/>
            <ac:spMk id="70" creationId="{5F169689-EB39-1BAE-3881-EB49E3AF8A0D}"/>
          </ac:spMkLst>
        </pc:spChg>
        <pc:spChg chg="add mod">
          <ac:chgData name="Hugh McDougall" userId="d66e99e6-6bce-4a8a-a0c6-daa8f7a2186b" providerId="ADAL" clId="{689F5588-7E28-4557-8AB9-9618AB40EC09}" dt="2024-12-09T11:12:04.295" v="821" actId="571"/>
          <ac:spMkLst>
            <pc:docMk/>
            <pc:sldMk cId="3677329463" sldId="306"/>
            <ac:spMk id="71" creationId="{6325CE2F-B80E-C6B1-FF1A-143496F40886}"/>
          </ac:spMkLst>
        </pc:spChg>
        <pc:spChg chg="add mod">
          <ac:chgData name="Hugh McDougall" userId="d66e99e6-6bce-4a8a-a0c6-daa8f7a2186b" providerId="ADAL" clId="{689F5588-7E28-4557-8AB9-9618AB40EC09}" dt="2024-12-09T11:12:05.350" v="822" actId="571"/>
          <ac:spMkLst>
            <pc:docMk/>
            <pc:sldMk cId="3677329463" sldId="306"/>
            <ac:spMk id="72" creationId="{153300C3-3059-C959-FE60-BACD616E3A8E}"/>
          </ac:spMkLst>
        </pc:spChg>
        <pc:spChg chg="add mod">
          <ac:chgData name="Hugh McDougall" userId="d66e99e6-6bce-4a8a-a0c6-daa8f7a2186b" providerId="ADAL" clId="{689F5588-7E28-4557-8AB9-9618AB40EC09}" dt="2024-12-09T11:12:06.095" v="823" actId="571"/>
          <ac:spMkLst>
            <pc:docMk/>
            <pc:sldMk cId="3677329463" sldId="306"/>
            <ac:spMk id="73" creationId="{A9ECA26F-E437-04C2-846A-BF07085201D6}"/>
          </ac:spMkLst>
        </pc:spChg>
        <pc:spChg chg="add mod">
          <ac:chgData name="Hugh McDougall" userId="d66e99e6-6bce-4a8a-a0c6-daa8f7a2186b" providerId="ADAL" clId="{689F5588-7E28-4557-8AB9-9618AB40EC09}" dt="2024-12-09T11:12:06.984" v="824" actId="571"/>
          <ac:spMkLst>
            <pc:docMk/>
            <pc:sldMk cId="3677329463" sldId="306"/>
            <ac:spMk id="74" creationId="{12F2CD8F-1812-6502-C46D-1937941A788C}"/>
          </ac:spMkLst>
        </pc:spChg>
        <pc:spChg chg="add mod">
          <ac:chgData name="Hugh McDougall" userId="d66e99e6-6bce-4a8a-a0c6-daa8f7a2186b" providerId="ADAL" clId="{689F5588-7E28-4557-8AB9-9618AB40EC09}" dt="2024-12-09T11:12:07.672" v="825" actId="571"/>
          <ac:spMkLst>
            <pc:docMk/>
            <pc:sldMk cId="3677329463" sldId="306"/>
            <ac:spMk id="75" creationId="{41C440AD-764E-5713-8A4D-DFB028EAA250}"/>
          </ac:spMkLst>
        </pc:spChg>
        <pc:spChg chg="add mod">
          <ac:chgData name="Hugh McDougall" userId="d66e99e6-6bce-4a8a-a0c6-daa8f7a2186b" providerId="ADAL" clId="{689F5588-7E28-4557-8AB9-9618AB40EC09}" dt="2024-12-09T11:12:08.447" v="826" actId="571"/>
          <ac:spMkLst>
            <pc:docMk/>
            <pc:sldMk cId="3677329463" sldId="306"/>
            <ac:spMk id="76" creationId="{94E24CFE-C6A9-3A22-6EF5-92DA055EB868}"/>
          </ac:spMkLst>
        </pc:spChg>
        <pc:spChg chg="add mod">
          <ac:chgData name="Hugh McDougall" userId="d66e99e6-6bce-4a8a-a0c6-daa8f7a2186b" providerId="ADAL" clId="{689F5588-7E28-4557-8AB9-9618AB40EC09}" dt="2024-12-09T11:12:09.015" v="827" actId="571"/>
          <ac:spMkLst>
            <pc:docMk/>
            <pc:sldMk cId="3677329463" sldId="306"/>
            <ac:spMk id="77" creationId="{2CFB7D3C-2285-E80D-7FA9-243C15A6BADA}"/>
          </ac:spMkLst>
        </pc:spChg>
        <pc:spChg chg="add mod">
          <ac:chgData name="Hugh McDougall" userId="d66e99e6-6bce-4a8a-a0c6-daa8f7a2186b" providerId="ADAL" clId="{689F5588-7E28-4557-8AB9-9618AB40EC09}" dt="2024-12-09T11:12:10.287" v="828" actId="571"/>
          <ac:spMkLst>
            <pc:docMk/>
            <pc:sldMk cId="3677329463" sldId="306"/>
            <ac:spMk id="78" creationId="{621889DD-FF8A-F769-DEB4-ED44ED93ED02}"/>
          </ac:spMkLst>
        </pc:spChg>
        <pc:spChg chg="add mod">
          <ac:chgData name="Hugh McDougall" userId="d66e99e6-6bce-4a8a-a0c6-daa8f7a2186b" providerId="ADAL" clId="{689F5588-7E28-4557-8AB9-9618AB40EC09}" dt="2024-12-09T11:12:10.983" v="829" actId="571"/>
          <ac:spMkLst>
            <pc:docMk/>
            <pc:sldMk cId="3677329463" sldId="306"/>
            <ac:spMk id="79" creationId="{F5A95EC6-38E5-4C27-1D16-418A6290C03C}"/>
          </ac:spMkLst>
        </pc:spChg>
        <pc:spChg chg="add mod">
          <ac:chgData name="Hugh McDougall" userId="d66e99e6-6bce-4a8a-a0c6-daa8f7a2186b" providerId="ADAL" clId="{689F5588-7E28-4557-8AB9-9618AB40EC09}" dt="2024-12-09T11:12:11.647" v="830" actId="571"/>
          <ac:spMkLst>
            <pc:docMk/>
            <pc:sldMk cId="3677329463" sldId="306"/>
            <ac:spMk id="80" creationId="{FDFAFEA5-3B64-6411-8156-F35423F71AE8}"/>
          </ac:spMkLst>
        </pc:spChg>
        <pc:spChg chg="add mod">
          <ac:chgData name="Hugh McDougall" userId="d66e99e6-6bce-4a8a-a0c6-daa8f7a2186b" providerId="ADAL" clId="{689F5588-7E28-4557-8AB9-9618AB40EC09}" dt="2024-12-09T11:12:12.247" v="831" actId="571"/>
          <ac:spMkLst>
            <pc:docMk/>
            <pc:sldMk cId="3677329463" sldId="306"/>
            <ac:spMk id="81" creationId="{701E90C5-D7F0-438C-C950-FFB8A03D4475}"/>
          </ac:spMkLst>
        </pc:spChg>
        <pc:spChg chg="add mod">
          <ac:chgData name="Hugh McDougall" userId="d66e99e6-6bce-4a8a-a0c6-daa8f7a2186b" providerId="ADAL" clId="{689F5588-7E28-4557-8AB9-9618AB40EC09}" dt="2024-12-09T11:12:12.976" v="832" actId="571"/>
          <ac:spMkLst>
            <pc:docMk/>
            <pc:sldMk cId="3677329463" sldId="306"/>
            <ac:spMk id="82" creationId="{27A417AF-9769-8E7A-39D8-ECD9F9A1A09D}"/>
          </ac:spMkLst>
        </pc:spChg>
        <pc:spChg chg="add mod">
          <ac:chgData name="Hugh McDougall" userId="d66e99e6-6bce-4a8a-a0c6-daa8f7a2186b" providerId="ADAL" clId="{689F5588-7E28-4557-8AB9-9618AB40EC09}" dt="2024-12-09T11:12:14.136" v="833" actId="571"/>
          <ac:spMkLst>
            <pc:docMk/>
            <pc:sldMk cId="3677329463" sldId="306"/>
            <ac:spMk id="83" creationId="{6BCD57E9-DE87-41B8-CBCB-03B3CB2C1529}"/>
          </ac:spMkLst>
        </pc:spChg>
        <pc:spChg chg="add mod">
          <ac:chgData name="Hugh McDougall" userId="d66e99e6-6bce-4a8a-a0c6-daa8f7a2186b" providerId="ADAL" clId="{689F5588-7E28-4557-8AB9-9618AB40EC09}" dt="2024-12-09T11:12:14.960" v="834" actId="571"/>
          <ac:spMkLst>
            <pc:docMk/>
            <pc:sldMk cId="3677329463" sldId="306"/>
            <ac:spMk id="84" creationId="{850550F1-3E0C-1F93-6B2A-514CE8296456}"/>
          </ac:spMkLst>
        </pc:spChg>
        <pc:spChg chg="add mod">
          <ac:chgData name="Hugh McDougall" userId="d66e99e6-6bce-4a8a-a0c6-daa8f7a2186b" providerId="ADAL" clId="{689F5588-7E28-4557-8AB9-9618AB40EC09}" dt="2024-12-09T11:12:15.663" v="835" actId="571"/>
          <ac:spMkLst>
            <pc:docMk/>
            <pc:sldMk cId="3677329463" sldId="306"/>
            <ac:spMk id="85" creationId="{4DE6128A-4C53-80BD-F073-29FD70E32922}"/>
          </ac:spMkLst>
        </pc:spChg>
        <pc:spChg chg="add mod">
          <ac:chgData name="Hugh McDougall" userId="d66e99e6-6bce-4a8a-a0c6-daa8f7a2186b" providerId="ADAL" clId="{689F5588-7E28-4557-8AB9-9618AB40EC09}" dt="2024-12-09T11:12:16.168" v="836" actId="571"/>
          <ac:spMkLst>
            <pc:docMk/>
            <pc:sldMk cId="3677329463" sldId="306"/>
            <ac:spMk id="86" creationId="{EBB92314-EC6D-9CD3-A781-3AF7F527C971}"/>
          </ac:spMkLst>
        </pc:spChg>
        <pc:spChg chg="add mod">
          <ac:chgData name="Hugh McDougall" userId="d66e99e6-6bce-4a8a-a0c6-daa8f7a2186b" providerId="ADAL" clId="{689F5588-7E28-4557-8AB9-9618AB40EC09}" dt="2024-12-09T11:12:16.656" v="837" actId="571"/>
          <ac:spMkLst>
            <pc:docMk/>
            <pc:sldMk cId="3677329463" sldId="306"/>
            <ac:spMk id="87" creationId="{AD60FB82-0B64-EDA6-F362-A6C96E920114}"/>
          </ac:spMkLst>
        </pc:spChg>
        <pc:spChg chg="add mod">
          <ac:chgData name="Hugh McDougall" userId="d66e99e6-6bce-4a8a-a0c6-daa8f7a2186b" providerId="ADAL" clId="{689F5588-7E28-4557-8AB9-9618AB40EC09}" dt="2024-12-09T11:12:17.167" v="838" actId="571"/>
          <ac:spMkLst>
            <pc:docMk/>
            <pc:sldMk cId="3677329463" sldId="306"/>
            <ac:spMk id="88" creationId="{E2BDC3CF-CA21-609D-1EC5-46678FF8068E}"/>
          </ac:spMkLst>
        </pc:spChg>
        <pc:spChg chg="add mod">
          <ac:chgData name="Hugh McDougall" userId="d66e99e6-6bce-4a8a-a0c6-daa8f7a2186b" providerId="ADAL" clId="{689F5588-7E28-4557-8AB9-9618AB40EC09}" dt="2024-12-09T11:12:19.591" v="839" actId="571"/>
          <ac:spMkLst>
            <pc:docMk/>
            <pc:sldMk cId="3677329463" sldId="306"/>
            <ac:spMk id="89" creationId="{A1AB9044-4506-E6BA-0C3C-7F314A949418}"/>
          </ac:spMkLst>
        </pc:spChg>
        <pc:spChg chg="add mod">
          <ac:chgData name="Hugh McDougall" userId="d66e99e6-6bce-4a8a-a0c6-daa8f7a2186b" providerId="ADAL" clId="{689F5588-7E28-4557-8AB9-9618AB40EC09}" dt="2024-12-09T11:12:20.295" v="840" actId="571"/>
          <ac:spMkLst>
            <pc:docMk/>
            <pc:sldMk cId="3677329463" sldId="306"/>
            <ac:spMk id="90" creationId="{F22D8CC2-51EB-B669-2A9F-A116F8014BF5}"/>
          </ac:spMkLst>
        </pc:spChg>
        <pc:spChg chg="add mod">
          <ac:chgData name="Hugh McDougall" userId="d66e99e6-6bce-4a8a-a0c6-daa8f7a2186b" providerId="ADAL" clId="{689F5588-7E28-4557-8AB9-9618AB40EC09}" dt="2024-12-09T11:12:20.999" v="841" actId="571"/>
          <ac:spMkLst>
            <pc:docMk/>
            <pc:sldMk cId="3677329463" sldId="306"/>
            <ac:spMk id="91" creationId="{0EBC4E8E-9FC5-F83C-05A8-54807F28D84C}"/>
          </ac:spMkLst>
        </pc:spChg>
        <pc:spChg chg="add mod">
          <ac:chgData name="Hugh McDougall" userId="d66e99e6-6bce-4a8a-a0c6-daa8f7a2186b" providerId="ADAL" clId="{689F5588-7E28-4557-8AB9-9618AB40EC09}" dt="2024-12-09T11:12:21.887" v="842" actId="571"/>
          <ac:spMkLst>
            <pc:docMk/>
            <pc:sldMk cId="3677329463" sldId="306"/>
            <ac:spMk id="92" creationId="{D977F657-3B09-114B-35BA-365BA6A83D00}"/>
          </ac:spMkLst>
        </pc:spChg>
        <pc:spChg chg="add mod">
          <ac:chgData name="Hugh McDougall" userId="d66e99e6-6bce-4a8a-a0c6-daa8f7a2186b" providerId="ADAL" clId="{689F5588-7E28-4557-8AB9-9618AB40EC09}" dt="2024-12-09T11:12:22.456" v="843" actId="571"/>
          <ac:spMkLst>
            <pc:docMk/>
            <pc:sldMk cId="3677329463" sldId="306"/>
            <ac:spMk id="93" creationId="{C785AAA5-FDE0-CD41-D322-F3DB7C67AE7C}"/>
          </ac:spMkLst>
        </pc:spChg>
        <pc:spChg chg="add mod">
          <ac:chgData name="Hugh McDougall" userId="d66e99e6-6bce-4a8a-a0c6-daa8f7a2186b" providerId="ADAL" clId="{689F5588-7E28-4557-8AB9-9618AB40EC09}" dt="2024-12-09T11:12:23.127" v="844" actId="571"/>
          <ac:spMkLst>
            <pc:docMk/>
            <pc:sldMk cId="3677329463" sldId="306"/>
            <ac:spMk id="94" creationId="{2F9676D0-4BDB-745C-D65A-FC447FD63A31}"/>
          </ac:spMkLst>
        </pc:spChg>
        <pc:spChg chg="add mod">
          <ac:chgData name="Hugh McDougall" userId="d66e99e6-6bce-4a8a-a0c6-daa8f7a2186b" providerId="ADAL" clId="{689F5588-7E28-4557-8AB9-9618AB40EC09}" dt="2024-12-09T11:12:24.055" v="845" actId="571"/>
          <ac:spMkLst>
            <pc:docMk/>
            <pc:sldMk cId="3677329463" sldId="306"/>
            <ac:spMk id="95" creationId="{A2FED960-1379-2FD4-54B8-86A35F3ECDC2}"/>
          </ac:spMkLst>
        </pc:spChg>
        <pc:spChg chg="add mod">
          <ac:chgData name="Hugh McDougall" userId="d66e99e6-6bce-4a8a-a0c6-daa8f7a2186b" providerId="ADAL" clId="{689F5588-7E28-4557-8AB9-9618AB40EC09}" dt="2024-12-09T11:12:25.102" v="846" actId="571"/>
          <ac:spMkLst>
            <pc:docMk/>
            <pc:sldMk cId="3677329463" sldId="306"/>
            <ac:spMk id="96" creationId="{C755A448-C0B0-1FFA-3DD3-98FB079CB0FE}"/>
          </ac:spMkLst>
        </pc:spChg>
        <pc:spChg chg="add mod">
          <ac:chgData name="Hugh McDougall" userId="d66e99e6-6bce-4a8a-a0c6-daa8f7a2186b" providerId="ADAL" clId="{689F5588-7E28-4557-8AB9-9618AB40EC09}" dt="2024-12-09T11:12:25.743" v="847" actId="571"/>
          <ac:spMkLst>
            <pc:docMk/>
            <pc:sldMk cId="3677329463" sldId="306"/>
            <ac:spMk id="97" creationId="{C2C56B7A-08AB-2CA1-CE5A-89A83EA401D8}"/>
          </ac:spMkLst>
        </pc:spChg>
        <pc:spChg chg="add mod">
          <ac:chgData name="Hugh McDougall" userId="d66e99e6-6bce-4a8a-a0c6-daa8f7a2186b" providerId="ADAL" clId="{689F5588-7E28-4557-8AB9-9618AB40EC09}" dt="2024-12-09T11:12:26.608" v="848" actId="571"/>
          <ac:spMkLst>
            <pc:docMk/>
            <pc:sldMk cId="3677329463" sldId="306"/>
            <ac:spMk id="98" creationId="{F1081640-E8FD-B407-6C0B-360EBCAB3C87}"/>
          </ac:spMkLst>
        </pc:spChg>
        <pc:spChg chg="add mod">
          <ac:chgData name="Hugh McDougall" userId="d66e99e6-6bce-4a8a-a0c6-daa8f7a2186b" providerId="ADAL" clId="{689F5588-7E28-4557-8AB9-9618AB40EC09}" dt="2024-12-09T11:12:32.494" v="850" actId="571"/>
          <ac:spMkLst>
            <pc:docMk/>
            <pc:sldMk cId="3677329463" sldId="306"/>
            <ac:spMk id="99" creationId="{620D5E62-8B26-01AB-60A6-2FA10EFBCB69}"/>
          </ac:spMkLst>
        </pc:spChg>
        <pc:spChg chg="add mod">
          <ac:chgData name="Hugh McDougall" userId="d66e99e6-6bce-4a8a-a0c6-daa8f7a2186b" providerId="ADAL" clId="{689F5588-7E28-4557-8AB9-9618AB40EC09}" dt="2024-12-09T11:12:34.575" v="851" actId="571"/>
          <ac:spMkLst>
            <pc:docMk/>
            <pc:sldMk cId="3677329463" sldId="306"/>
            <ac:spMk id="100" creationId="{90B571C0-E638-B05F-C3B6-0A1B1FBBA5A5}"/>
          </ac:spMkLst>
        </pc:spChg>
        <pc:spChg chg="add mod">
          <ac:chgData name="Hugh McDougall" userId="d66e99e6-6bce-4a8a-a0c6-daa8f7a2186b" providerId="ADAL" clId="{689F5588-7E28-4557-8AB9-9618AB40EC09}" dt="2024-12-09T11:12:36.022" v="852" actId="571"/>
          <ac:spMkLst>
            <pc:docMk/>
            <pc:sldMk cId="3677329463" sldId="306"/>
            <ac:spMk id="101" creationId="{2FE8E419-0541-D6FD-6363-6AAD6528F01A}"/>
          </ac:spMkLst>
        </pc:spChg>
        <pc:spChg chg="add mod">
          <ac:chgData name="Hugh McDougall" userId="d66e99e6-6bce-4a8a-a0c6-daa8f7a2186b" providerId="ADAL" clId="{689F5588-7E28-4557-8AB9-9618AB40EC09}" dt="2024-12-09T11:12:37.135" v="853" actId="571"/>
          <ac:spMkLst>
            <pc:docMk/>
            <pc:sldMk cId="3677329463" sldId="306"/>
            <ac:spMk id="102" creationId="{9126879A-354F-9F26-9D1D-732B70271954}"/>
          </ac:spMkLst>
        </pc:spChg>
        <pc:spChg chg="add mod">
          <ac:chgData name="Hugh McDougall" userId="d66e99e6-6bce-4a8a-a0c6-daa8f7a2186b" providerId="ADAL" clId="{689F5588-7E28-4557-8AB9-9618AB40EC09}" dt="2024-12-09T11:12:45.189" v="854"/>
          <ac:spMkLst>
            <pc:docMk/>
            <pc:sldMk cId="3677329463" sldId="306"/>
            <ac:spMk id="103" creationId="{235C1795-73F4-FB33-7B84-E1561D3CBA67}"/>
          </ac:spMkLst>
        </pc:spChg>
        <pc:spChg chg="add mod">
          <ac:chgData name="Hugh McDougall" userId="d66e99e6-6bce-4a8a-a0c6-daa8f7a2186b" providerId="ADAL" clId="{689F5588-7E28-4557-8AB9-9618AB40EC09}" dt="2024-12-09T11:13:23.053" v="866" actId="1076"/>
          <ac:spMkLst>
            <pc:docMk/>
            <pc:sldMk cId="3677329463" sldId="306"/>
            <ac:spMk id="104" creationId="{B22A6011-1024-4D47-0203-5C2563464286}"/>
          </ac:spMkLst>
        </pc:spChg>
        <pc:spChg chg="add mod">
          <ac:chgData name="Hugh McDougall" userId="d66e99e6-6bce-4a8a-a0c6-daa8f7a2186b" providerId="ADAL" clId="{689F5588-7E28-4557-8AB9-9618AB40EC09}" dt="2024-12-09T11:13:25.832" v="868" actId="1076"/>
          <ac:spMkLst>
            <pc:docMk/>
            <pc:sldMk cId="3677329463" sldId="306"/>
            <ac:spMk id="105" creationId="{9968D861-D747-323F-B2CB-4D5B6C1D282B}"/>
          </ac:spMkLst>
        </pc:spChg>
        <pc:spChg chg="add mod">
          <ac:chgData name="Hugh McDougall" userId="d66e99e6-6bce-4a8a-a0c6-daa8f7a2186b" providerId="ADAL" clId="{689F5588-7E28-4557-8AB9-9618AB40EC09}" dt="2024-12-09T11:13:27.599" v="869" actId="571"/>
          <ac:spMkLst>
            <pc:docMk/>
            <pc:sldMk cId="3677329463" sldId="306"/>
            <ac:spMk id="106" creationId="{EA06D135-19C6-8981-5664-8DFDD7ABC434}"/>
          </ac:spMkLst>
        </pc:spChg>
        <pc:spChg chg="add mod">
          <ac:chgData name="Hugh McDougall" userId="d66e99e6-6bce-4a8a-a0c6-daa8f7a2186b" providerId="ADAL" clId="{689F5588-7E28-4557-8AB9-9618AB40EC09}" dt="2024-12-09T11:13:28.847" v="870" actId="571"/>
          <ac:spMkLst>
            <pc:docMk/>
            <pc:sldMk cId="3677329463" sldId="306"/>
            <ac:spMk id="107" creationId="{DCA21DDF-2659-2481-B1D9-1DB03EBD1CB7}"/>
          </ac:spMkLst>
        </pc:spChg>
        <pc:spChg chg="add mod">
          <ac:chgData name="Hugh McDougall" userId="d66e99e6-6bce-4a8a-a0c6-daa8f7a2186b" providerId="ADAL" clId="{689F5588-7E28-4557-8AB9-9618AB40EC09}" dt="2024-12-09T11:13:29.800" v="871" actId="571"/>
          <ac:spMkLst>
            <pc:docMk/>
            <pc:sldMk cId="3677329463" sldId="306"/>
            <ac:spMk id="108" creationId="{F9D02A14-4CB3-90CF-B562-CFA89BDB4E96}"/>
          </ac:spMkLst>
        </pc:spChg>
        <pc:spChg chg="add mod">
          <ac:chgData name="Hugh McDougall" userId="d66e99e6-6bce-4a8a-a0c6-daa8f7a2186b" providerId="ADAL" clId="{689F5588-7E28-4557-8AB9-9618AB40EC09}" dt="2024-12-09T11:13:30.448" v="872" actId="571"/>
          <ac:spMkLst>
            <pc:docMk/>
            <pc:sldMk cId="3677329463" sldId="306"/>
            <ac:spMk id="109" creationId="{78FF5556-1703-B86A-920B-86AF3FA54A46}"/>
          </ac:spMkLst>
        </pc:spChg>
        <pc:spChg chg="add mod">
          <ac:chgData name="Hugh McDougall" userId="d66e99e6-6bce-4a8a-a0c6-daa8f7a2186b" providerId="ADAL" clId="{689F5588-7E28-4557-8AB9-9618AB40EC09}" dt="2024-12-09T11:13:31.383" v="873" actId="571"/>
          <ac:spMkLst>
            <pc:docMk/>
            <pc:sldMk cId="3677329463" sldId="306"/>
            <ac:spMk id="110" creationId="{1EED1F45-EFC2-1BF1-FF47-501F0E784E43}"/>
          </ac:spMkLst>
        </pc:spChg>
        <pc:spChg chg="add mod">
          <ac:chgData name="Hugh McDougall" userId="d66e99e6-6bce-4a8a-a0c6-daa8f7a2186b" providerId="ADAL" clId="{689F5588-7E28-4557-8AB9-9618AB40EC09}" dt="2024-12-09T11:13:39.050" v="886" actId="207"/>
          <ac:spMkLst>
            <pc:docMk/>
            <pc:sldMk cId="3677329463" sldId="306"/>
            <ac:spMk id="111" creationId="{0E373812-E784-C23B-3C1C-0FF3D0144E8D}"/>
          </ac:spMkLst>
        </pc:spChg>
        <pc:spChg chg="add mod">
          <ac:chgData name="Hugh McDougall" userId="d66e99e6-6bce-4a8a-a0c6-daa8f7a2186b" providerId="ADAL" clId="{689F5588-7E28-4557-8AB9-9618AB40EC09}" dt="2024-12-09T11:13:35.430" v="875" actId="571"/>
          <ac:spMkLst>
            <pc:docMk/>
            <pc:sldMk cId="3677329463" sldId="306"/>
            <ac:spMk id="112" creationId="{2C39A4F0-1D02-CB3E-2AD4-9DC662D24EC9}"/>
          </ac:spMkLst>
        </pc:spChg>
        <pc:spChg chg="add mod">
          <ac:chgData name="Hugh McDougall" userId="d66e99e6-6bce-4a8a-a0c6-daa8f7a2186b" providerId="ADAL" clId="{689F5588-7E28-4557-8AB9-9618AB40EC09}" dt="2024-12-09T11:13:36.160" v="876" actId="571"/>
          <ac:spMkLst>
            <pc:docMk/>
            <pc:sldMk cId="3677329463" sldId="306"/>
            <ac:spMk id="113" creationId="{A989E9D9-604B-3632-144B-D48DB601AB84}"/>
          </ac:spMkLst>
        </pc:spChg>
        <pc:spChg chg="add mod">
          <ac:chgData name="Hugh McDougall" userId="d66e99e6-6bce-4a8a-a0c6-daa8f7a2186b" providerId="ADAL" clId="{689F5588-7E28-4557-8AB9-9618AB40EC09}" dt="2024-12-09T11:13:41.967" v="887" actId="571"/>
          <ac:spMkLst>
            <pc:docMk/>
            <pc:sldMk cId="3677329463" sldId="306"/>
            <ac:spMk id="114" creationId="{3ABA3A70-2927-C857-0EBB-7819ECA088B1}"/>
          </ac:spMkLst>
        </pc:spChg>
        <pc:spChg chg="add mod">
          <ac:chgData name="Hugh McDougall" userId="d66e99e6-6bce-4a8a-a0c6-daa8f7a2186b" providerId="ADAL" clId="{689F5588-7E28-4557-8AB9-9618AB40EC09}" dt="2024-12-09T11:13:42.543" v="888" actId="571"/>
          <ac:spMkLst>
            <pc:docMk/>
            <pc:sldMk cId="3677329463" sldId="306"/>
            <ac:spMk id="115" creationId="{E82CD50F-BE58-76CC-481A-A51244956669}"/>
          </ac:spMkLst>
        </pc:spChg>
        <pc:spChg chg="add mod">
          <ac:chgData name="Hugh McDougall" userId="d66e99e6-6bce-4a8a-a0c6-daa8f7a2186b" providerId="ADAL" clId="{689F5588-7E28-4557-8AB9-9618AB40EC09}" dt="2024-12-09T11:13:43.192" v="889" actId="571"/>
          <ac:spMkLst>
            <pc:docMk/>
            <pc:sldMk cId="3677329463" sldId="306"/>
            <ac:spMk id="116" creationId="{965DEEF5-A940-81C6-912E-EF55D30C1983}"/>
          </ac:spMkLst>
        </pc:spChg>
        <pc:spChg chg="add mod">
          <ac:chgData name="Hugh McDougall" userId="d66e99e6-6bce-4a8a-a0c6-daa8f7a2186b" providerId="ADAL" clId="{689F5588-7E28-4557-8AB9-9618AB40EC09}" dt="2024-12-09T11:13:43.903" v="890" actId="571"/>
          <ac:spMkLst>
            <pc:docMk/>
            <pc:sldMk cId="3677329463" sldId="306"/>
            <ac:spMk id="117" creationId="{E677CBC9-F61E-AC38-3116-6851408467FA}"/>
          </ac:spMkLst>
        </pc:spChg>
        <pc:spChg chg="add mod">
          <ac:chgData name="Hugh McDougall" userId="d66e99e6-6bce-4a8a-a0c6-daa8f7a2186b" providerId="ADAL" clId="{689F5588-7E28-4557-8AB9-9618AB40EC09}" dt="2024-12-09T11:13:44.871" v="891" actId="571"/>
          <ac:spMkLst>
            <pc:docMk/>
            <pc:sldMk cId="3677329463" sldId="306"/>
            <ac:spMk id="118" creationId="{518AA7A5-7793-6B44-643D-154E254BB2C0}"/>
          </ac:spMkLst>
        </pc:spChg>
        <pc:spChg chg="add mod">
          <ac:chgData name="Hugh McDougall" userId="d66e99e6-6bce-4a8a-a0c6-daa8f7a2186b" providerId="ADAL" clId="{689F5588-7E28-4557-8AB9-9618AB40EC09}" dt="2024-12-09T11:13:45.647" v="892" actId="571"/>
          <ac:spMkLst>
            <pc:docMk/>
            <pc:sldMk cId="3677329463" sldId="306"/>
            <ac:spMk id="119" creationId="{0E10E44C-D863-2FBD-A683-572F32211253}"/>
          </ac:spMkLst>
        </pc:spChg>
        <pc:spChg chg="add mod">
          <ac:chgData name="Hugh McDougall" userId="d66e99e6-6bce-4a8a-a0c6-daa8f7a2186b" providerId="ADAL" clId="{689F5588-7E28-4557-8AB9-9618AB40EC09}" dt="2024-12-09T11:13:46.687" v="893" actId="571"/>
          <ac:spMkLst>
            <pc:docMk/>
            <pc:sldMk cId="3677329463" sldId="306"/>
            <ac:spMk id="120" creationId="{BCE3B24F-E02C-D607-75BC-0E8F9D76A2D6}"/>
          </ac:spMkLst>
        </pc:spChg>
        <pc:spChg chg="add mod">
          <ac:chgData name="Hugh McDougall" userId="d66e99e6-6bce-4a8a-a0c6-daa8f7a2186b" providerId="ADAL" clId="{689F5588-7E28-4557-8AB9-9618AB40EC09}" dt="2024-12-09T11:13:48.375" v="894" actId="571"/>
          <ac:spMkLst>
            <pc:docMk/>
            <pc:sldMk cId="3677329463" sldId="306"/>
            <ac:spMk id="121" creationId="{625CD15C-38A0-0079-4D7D-34D2372C231C}"/>
          </ac:spMkLst>
        </pc:spChg>
        <pc:spChg chg="add mod">
          <ac:chgData name="Hugh McDougall" userId="d66e99e6-6bce-4a8a-a0c6-daa8f7a2186b" providerId="ADAL" clId="{689F5588-7E28-4557-8AB9-9618AB40EC09}" dt="2024-12-09T11:13:52.766" v="895" actId="571"/>
          <ac:spMkLst>
            <pc:docMk/>
            <pc:sldMk cId="3677329463" sldId="306"/>
            <ac:spMk id="122" creationId="{72D60086-4338-5667-9F6C-0E1CB4208B2D}"/>
          </ac:spMkLst>
        </pc:spChg>
        <pc:spChg chg="add mod">
          <ac:chgData name="Hugh McDougall" userId="d66e99e6-6bce-4a8a-a0c6-daa8f7a2186b" providerId="ADAL" clId="{689F5588-7E28-4557-8AB9-9618AB40EC09}" dt="2024-12-09T11:13:53.759" v="896" actId="571"/>
          <ac:spMkLst>
            <pc:docMk/>
            <pc:sldMk cId="3677329463" sldId="306"/>
            <ac:spMk id="123" creationId="{DA4869AE-4462-1C27-6F3F-C784786166CE}"/>
          </ac:spMkLst>
        </pc:spChg>
        <pc:spChg chg="add mod">
          <ac:chgData name="Hugh McDougall" userId="d66e99e6-6bce-4a8a-a0c6-daa8f7a2186b" providerId="ADAL" clId="{689F5588-7E28-4557-8AB9-9618AB40EC09}" dt="2024-12-09T11:13:54.543" v="897" actId="571"/>
          <ac:spMkLst>
            <pc:docMk/>
            <pc:sldMk cId="3677329463" sldId="306"/>
            <ac:spMk id="124" creationId="{D6A60718-FBBD-7FCA-9BAC-867B4E275762}"/>
          </ac:spMkLst>
        </pc:spChg>
        <pc:spChg chg="add mod">
          <ac:chgData name="Hugh McDougall" userId="d66e99e6-6bce-4a8a-a0c6-daa8f7a2186b" providerId="ADAL" clId="{689F5588-7E28-4557-8AB9-9618AB40EC09}" dt="2024-12-09T11:13:55.024" v="898" actId="571"/>
          <ac:spMkLst>
            <pc:docMk/>
            <pc:sldMk cId="3677329463" sldId="306"/>
            <ac:spMk id="125" creationId="{7E7143D0-9348-D2D9-66EF-3BB64A21521A}"/>
          </ac:spMkLst>
        </pc:spChg>
        <pc:spChg chg="add mod">
          <ac:chgData name="Hugh McDougall" userId="d66e99e6-6bce-4a8a-a0c6-daa8f7a2186b" providerId="ADAL" clId="{689F5588-7E28-4557-8AB9-9618AB40EC09}" dt="2024-12-09T11:13:55.687" v="899" actId="571"/>
          <ac:spMkLst>
            <pc:docMk/>
            <pc:sldMk cId="3677329463" sldId="306"/>
            <ac:spMk id="126" creationId="{97A8F4F8-84D7-893A-D50A-3074224D239E}"/>
          </ac:spMkLst>
        </pc:spChg>
        <pc:spChg chg="add mod">
          <ac:chgData name="Hugh McDougall" userId="d66e99e6-6bce-4a8a-a0c6-daa8f7a2186b" providerId="ADAL" clId="{689F5588-7E28-4557-8AB9-9618AB40EC09}" dt="2024-12-09T11:14:04.854" v="900" actId="571"/>
          <ac:spMkLst>
            <pc:docMk/>
            <pc:sldMk cId="3677329463" sldId="306"/>
            <ac:spMk id="127" creationId="{FD3E44CD-05B5-8F7B-03DB-A4FA054C394C}"/>
          </ac:spMkLst>
        </pc:spChg>
        <pc:spChg chg="add mod">
          <ac:chgData name="Hugh McDougall" userId="d66e99e6-6bce-4a8a-a0c6-daa8f7a2186b" providerId="ADAL" clId="{689F5588-7E28-4557-8AB9-9618AB40EC09}" dt="2024-12-09T11:14:05.423" v="901" actId="571"/>
          <ac:spMkLst>
            <pc:docMk/>
            <pc:sldMk cId="3677329463" sldId="306"/>
            <ac:spMk id="128" creationId="{EDEC3C44-99C8-1D06-CD9A-F66613BEA184}"/>
          </ac:spMkLst>
        </pc:spChg>
        <pc:spChg chg="add mod">
          <ac:chgData name="Hugh McDougall" userId="d66e99e6-6bce-4a8a-a0c6-daa8f7a2186b" providerId="ADAL" clId="{689F5588-7E28-4557-8AB9-9618AB40EC09}" dt="2024-12-09T11:14:05.952" v="902" actId="571"/>
          <ac:spMkLst>
            <pc:docMk/>
            <pc:sldMk cId="3677329463" sldId="306"/>
            <ac:spMk id="129" creationId="{E1C18031-7AB2-FB68-7182-B211F11FCB81}"/>
          </ac:spMkLst>
        </pc:spChg>
        <pc:spChg chg="add mod">
          <ac:chgData name="Hugh McDougall" userId="d66e99e6-6bce-4a8a-a0c6-daa8f7a2186b" providerId="ADAL" clId="{689F5588-7E28-4557-8AB9-9618AB40EC09}" dt="2024-12-09T11:14:06.520" v="903" actId="571"/>
          <ac:spMkLst>
            <pc:docMk/>
            <pc:sldMk cId="3677329463" sldId="306"/>
            <ac:spMk id="130" creationId="{2DF6861D-8E3F-5628-FC82-2D01D1BE4BAF}"/>
          </ac:spMkLst>
        </pc:spChg>
        <pc:spChg chg="add mod">
          <ac:chgData name="Hugh McDougall" userId="d66e99e6-6bce-4a8a-a0c6-daa8f7a2186b" providerId="ADAL" clId="{689F5588-7E28-4557-8AB9-9618AB40EC09}" dt="2024-12-09T11:14:07.088" v="904" actId="571"/>
          <ac:spMkLst>
            <pc:docMk/>
            <pc:sldMk cId="3677329463" sldId="306"/>
            <ac:spMk id="131" creationId="{E8875C9C-9C55-255E-5DF0-8F118B2A248A}"/>
          </ac:spMkLst>
        </pc:spChg>
        <pc:spChg chg="add mod">
          <ac:chgData name="Hugh McDougall" userId="d66e99e6-6bce-4a8a-a0c6-daa8f7a2186b" providerId="ADAL" clId="{689F5588-7E28-4557-8AB9-9618AB40EC09}" dt="2024-12-09T11:14:07.735" v="905" actId="571"/>
          <ac:spMkLst>
            <pc:docMk/>
            <pc:sldMk cId="3677329463" sldId="306"/>
            <ac:spMk id="132" creationId="{627ED8ED-B982-A8C6-980C-24D1C30689C3}"/>
          </ac:spMkLst>
        </pc:spChg>
        <pc:spChg chg="add mod">
          <ac:chgData name="Hugh McDougall" userId="d66e99e6-6bce-4a8a-a0c6-daa8f7a2186b" providerId="ADAL" clId="{689F5588-7E28-4557-8AB9-9618AB40EC09}" dt="2024-12-09T11:14:08.784" v="906" actId="571"/>
          <ac:spMkLst>
            <pc:docMk/>
            <pc:sldMk cId="3677329463" sldId="306"/>
            <ac:spMk id="133" creationId="{57930E27-CB14-2D8C-3AA1-D89E182A59EF}"/>
          </ac:spMkLst>
        </pc:spChg>
        <pc:spChg chg="add mod">
          <ac:chgData name="Hugh McDougall" userId="d66e99e6-6bce-4a8a-a0c6-daa8f7a2186b" providerId="ADAL" clId="{689F5588-7E28-4557-8AB9-9618AB40EC09}" dt="2024-12-09T11:14:11.903" v="907" actId="571"/>
          <ac:spMkLst>
            <pc:docMk/>
            <pc:sldMk cId="3677329463" sldId="306"/>
            <ac:spMk id="134" creationId="{C4E6DB3D-D329-BED2-D73C-C59312D077EF}"/>
          </ac:spMkLst>
        </pc:spChg>
        <pc:spChg chg="add mod">
          <ac:chgData name="Hugh McDougall" userId="d66e99e6-6bce-4a8a-a0c6-daa8f7a2186b" providerId="ADAL" clId="{689F5588-7E28-4557-8AB9-9618AB40EC09}" dt="2024-12-09T11:14:12.519" v="908" actId="571"/>
          <ac:spMkLst>
            <pc:docMk/>
            <pc:sldMk cId="3677329463" sldId="306"/>
            <ac:spMk id="135" creationId="{8BD2A94D-1AB5-494B-1E4A-81CAD5B21DA3}"/>
          </ac:spMkLst>
        </pc:spChg>
        <pc:spChg chg="add mod">
          <ac:chgData name="Hugh McDougall" userId="d66e99e6-6bce-4a8a-a0c6-daa8f7a2186b" providerId="ADAL" clId="{689F5588-7E28-4557-8AB9-9618AB40EC09}" dt="2024-12-09T11:14:13.024" v="909" actId="571"/>
          <ac:spMkLst>
            <pc:docMk/>
            <pc:sldMk cId="3677329463" sldId="306"/>
            <ac:spMk id="136" creationId="{B6FB69B1-8A92-BBCE-B9E6-42AED8D7FE56}"/>
          </ac:spMkLst>
        </pc:spChg>
        <pc:spChg chg="add mod">
          <ac:chgData name="Hugh McDougall" userId="d66e99e6-6bce-4a8a-a0c6-daa8f7a2186b" providerId="ADAL" clId="{689F5588-7E28-4557-8AB9-9618AB40EC09}" dt="2024-12-09T11:14:13.808" v="910" actId="571"/>
          <ac:spMkLst>
            <pc:docMk/>
            <pc:sldMk cId="3677329463" sldId="306"/>
            <ac:spMk id="137" creationId="{57C9F83C-4CF7-9AD5-19B5-FF17E23C8B27}"/>
          </ac:spMkLst>
        </pc:spChg>
        <pc:grpChg chg="add mod">
          <ac:chgData name="Hugh McDougall" userId="d66e99e6-6bce-4a8a-a0c6-daa8f7a2186b" providerId="ADAL" clId="{689F5588-7E28-4557-8AB9-9618AB40EC09}" dt="2024-12-09T11:02:37.051" v="627" actId="164"/>
          <ac:grpSpMkLst>
            <pc:docMk/>
            <pc:sldMk cId="3677329463" sldId="306"/>
            <ac:grpSpMk id="17" creationId="{899066AF-114F-B1A7-D749-DE65A7FE8525}"/>
          </ac:grpSpMkLst>
        </pc:grpChg>
        <pc:grpChg chg="add mod">
          <ac:chgData name="Hugh McDougall" userId="d66e99e6-6bce-4a8a-a0c6-daa8f7a2186b" providerId="ADAL" clId="{689F5588-7E28-4557-8AB9-9618AB40EC09}" dt="2024-12-09T11:02:53.513" v="631" actId="164"/>
          <ac:grpSpMkLst>
            <pc:docMk/>
            <pc:sldMk cId="3677329463" sldId="306"/>
            <ac:grpSpMk id="18" creationId="{CD0B5EFD-68A3-F982-5C04-4F300AD7A39A}"/>
          </ac:grpSpMkLst>
        </pc:grpChg>
        <pc:picChg chg="mod">
          <ac:chgData name="Hugh McDougall" userId="d66e99e6-6bce-4a8a-a0c6-daa8f7a2186b" providerId="ADAL" clId="{689F5588-7E28-4557-8AB9-9618AB40EC09}" dt="2024-12-09T11:06:35.790" v="688" actId="1076"/>
          <ac:picMkLst>
            <pc:docMk/>
            <pc:sldMk cId="3677329463" sldId="306"/>
            <ac:picMk id="9" creationId="{3D01A128-68D3-215E-52C5-D124C1283711}"/>
          </ac:picMkLst>
        </pc:picChg>
        <pc:picChg chg="add del mod ord">
          <ac:chgData name="Hugh McDougall" userId="d66e99e6-6bce-4a8a-a0c6-daa8f7a2186b" providerId="ADAL" clId="{689F5588-7E28-4557-8AB9-9618AB40EC09}" dt="2024-12-09T11:12:59.652" v="859" actId="1076"/>
          <ac:picMkLst>
            <pc:docMk/>
            <pc:sldMk cId="3677329463" sldId="306"/>
            <ac:picMk id="27" creationId="{8D2ADB78-CA5B-BEC4-BAE2-4213BB545952}"/>
          </ac:picMkLst>
        </pc:picChg>
        <pc:picChg chg="add mod">
          <ac:chgData name="Hugh McDougall" userId="d66e99e6-6bce-4a8a-a0c6-daa8f7a2186b" providerId="ADAL" clId="{689F5588-7E28-4557-8AB9-9618AB40EC09}" dt="2024-12-09T11:10:57.135" v="780" actId="571"/>
          <ac:picMkLst>
            <pc:docMk/>
            <pc:sldMk cId="3677329463" sldId="306"/>
            <ac:picMk id="41" creationId="{E82EC2C0-A9C3-E604-3ABB-1830AB907B63}"/>
          </ac:picMkLst>
        </pc:picChg>
        <pc:cxnChg chg="add del mod">
          <ac:chgData name="Hugh McDougall" userId="d66e99e6-6bce-4a8a-a0c6-daa8f7a2186b" providerId="ADAL" clId="{689F5588-7E28-4557-8AB9-9618AB40EC09}" dt="2024-12-09T11:02:56.882" v="638" actId="478"/>
          <ac:cxnSpMkLst>
            <pc:docMk/>
            <pc:sldMk cId="3677329463" sldId="306"/>
            <ac:cxnSpMk id="7" creationId="{6404A244-A170-AB9B-2159-07413E16DAF6}"/>
          </ac:cxnSpMkLst>
        </pc:cxnChg>
        <pc:cxnChg chg="add del mod">
          <ac:chgData name="Hugh McDougall" userId="d66e99e6-6bce-4a8a-a0c6-daa8f7a2186b" providerId="ADAL" clId="{689F5588-7E28-4557-8AB9-9618AB40EC09}" dt="2024-12-09T11:02:56.882" v="638" actId="478"/>
          <ac:cxnSpMkLst>
            <pc:docMk/>
            <pc:sldMk cId="3677329463" sldId="306"/>
            <ac:cxnSpMk id="8" creationId="{83F2C838-A8F1-12F3-CE5C-EBB1BF647E38}"/>
          </ac:cxnSpMkLst>
        </pc:cxnChg>
        <pc:cxnChg chg="add del mod">
          <ac:chgData name="Hugh McDougall" userId="d66e99e6-6bce-4a8a-a0c6-daa8f7a2186b" providerId="ADAL" clId="{689F5588-7E28-4557-8AB9-9618AB40EC09}" dt="2024-12-09T11:02:56.882" v="638" actId="478"/>
          <ac:cxnSpMkLst>
            <pc:docMk/>
            <pc:sldMk cId="3677329463" sldId="306"/>
            <ac:cxnSpMk id="15" creationId="{5D7DB42A-F6EC-D471-3AA8-D92A5E248A6D}"/>
          </ac:cxnSpMkLst>
        </pc:cxnChg>
        <pc:cxnChg chg="add del mod">
          <ac:chgData name="Hugh McDougall" userId="d66e99e6-6bce-4a8a-a0c6-daa8f7a2186b" providerId="ADAL" clId="{689F5588-7E28-4557-8AB9-9618AB40EC09}" dt="2024-12-09T11:02:56.882" v="638" actId="478"/>
          <ac:cxnSpMkLst>
            <pc:docMk/>
            <pc:sldMk cId="3677329463" sldId="306"/>
            <ac:cxnSpMk id="16" creationId="{8786EEB9-CCA4-B640-54A5-B4986C6A99D4}"/>
          </ac:cxnSpMkLst>
        </pc:cxnChg>
        <pc:cxnChg chg="add mod ord">
          <ac:chgData name="Hugh McDougall" userId="d66e99e6-6bce-4a8a-a0c6-daa8f7a2186b" providerId="ADAL" clId="{689F5588-7E28-4557-8AB9-9618AB40EC09}" dt="2024-12-09T11:22:31.967" v="1368" actId="1036"/>
          <ac:cxnSpMkLst>
            <pc:docMk/>
            <pc:sldMk cId="3677329463" sldId="306"/>
            <ac:cxnSpMk id="19" creationId="{F1DAB494-A3AB-980F-3053-D9D147833DC9}"/>
          </ac:cxnSpMkLst>
        </pc:cxnChg>
        <pc:cxnChg chg="add mod ord">
          <ac:chgData name="Hugh McDougall" userId="d66e99e6-6bce-4a8a-a0c6-daa8f7a2186b" providerId="ADAL" clId="{689F5588-7E28-4557-8AB9-9618AB40EC09}" dt="2024-12-09T11:22:31.967" v="1368" actId="1036"/>
          <ac:cxnSpMkLst>
            <pc:docMk/>
            <pc:sldMk cId="3677329463" sldId="306"/>
            <ac:cxnSpMk id="20" creationId="{580BBD3A-0CB7-D707-1058-1360A2C50DCD}"/>
          </ac:cxnSpMkLst>
        </pc:cxnChg>
        <pc:cxnChg chg="add mod ord">
          <ac:chgData name="Hugh McDougall" userId="d66e99e6-6bce-4a8a-a0c6-daa8f7a2186b" providerId="ADAL" clId="{689F5588-7E28-4557-8AB9-9618AB40EC09}" dt="2024-12-09T11:22:31.967" v="1368" actId="1036"/>
          <ac:cxnSpMkLst>
            <pc:docMk/>
            <pc:sldMk cId="3677329463" sldId="306"/>
            <ac:cxnSpMk id="25" creationId="{C56BD398-26D4-8856-2206-0110013E8CA5}"/>
          </ac:cxnSpMkLst>
        </pc:cxnChg>
        <pc:cxnChg chg="add del mod ord">
          <ac:chgData name="Hugh McDougall" userId="d66e99e6-6bce-4a8a-a0c6-daa8f7a2186b" providerId="ADAL" clId="{689F5588-7E28-4557-8AB9-9618AB40EC09}" dt="2024-12-09T11:03:38.673" v="659" actId="478"/>
          <ac:cxnSpMkLst>
            <pc:docMk/>
            <pc:sldMk cId="3677329463" sldId="306"/>
            <ac:cxnSpMk id="26" creationId="{94C510A2-25BC-A385-5C0A-1823C255DF34}"/>
          </ac:cxnSpMkLst>
        </pc:cxnChg>
        <pc:cxnChg chg="add mod">
          <ac:chgData name="Hugh McDougall" userId="d66e99e6-6bce-4a8a-a0c6-daa8f7a2186b" providerId="ADAL" clId="{689F5588-7E28-4557-8AB9-9618AB40EC09}" dt="2024-12-09T11:08:26.030" v="723" actId="692"/>
          <ac:cxnSpMkLst>
            <pc:docMk/>
            <pc:sldMk cId="3677329463" sldId="306"/>
            <ac:cxnSpMk id="36" creationId="{1C117B63-D335-63DA-5EC8-6012E2020F01}"/>
          </ac:cxnSpMkLst>
        </pc:cxnChg>
        <pc:cxnChg chg="add mod">
          <ac:chgData name="Hugh McDougall" userId="d66e99e6-6bce-4a8a-a0c6-daa8f7a2186b" providerId="ADAL" clId="{689F5588-7E28-4557-8AB9-9618AB40EC09}" dt="2024-12-09T11:08:26.030" v="723" actId="692"/>
          <ac:cxnSpMkLst>
            <pc:docMk/>
            <pc:sldMk cId="3677329463" sldId="306"/>
            <ac:cxnSpMk id="37" creationId="{3E67E137-912A-88C5-0343-00192FD4DBB2}"/>
          </ac:cxnSpMkLst>
        </pc:cxnChg>
        <pc:cxnChg chg="add mod">
          <ac:chgData name="Hugh McDougall" userId="d66e99e6-6bce-4a8a-a0c6-daa8f7a2186b" providerId="ADAL" clId="{689F5588-7E28-4557-8AB9-9618AB40EC09}" dt="2024-12-09T11:22:17.366" v="1362" actId="1035"/>
          <ac:cxnSpMkLst>
            <pc:docMk/>
            <pc:sldMk cId="3677329463" sldId="306"/>
            <ac:cxnSpMk id="138" creationId="{A3435768-2CFB-7441-1FF7-113C26E28B59}"/>
          </ac:cxnSpMkLst>
        </pc:cxnChg>
      </pc:sldChg>
      <pc:sldChg chg="modSp mod">
        <pc:chgData name="Hugh McDougall" userId="d66e99e6-6bce-4a8a-a0c6-daa8f7a2186b" providerId="ADAL" clId="{689F5588-7E28-4557-8AB9-9618AB40EC09}" dt="2024-12-09T10:46:32.358" v="178" actId="20577"/>
        <pc:sldMkLst>
          <pc:docMk/>
          <pc:sldMk cId="2079636643" sldId="310"/>
        </pc:sldMkLst>
        <pc:spChg chg="mod">
          <ac:chgData name="Hugh McDougall" userId="d66e99e6-6bce-4a8a-a0c6-daa8f7a2186b" providerId="ADAL" clId="{689F5588-7E28-4557-8AB9-9618AB40EC09}" dt="2024-12-09T10:46:32.358" v="178" actId="20577"/>
          <ac:spMkLst>
            <pc:docMk/>
            <pc:sldMk cId="2079636643" sldId="310"/>
            <ac:spMk id="18" creationId="{CDD318A7-9FED-9D1C-E6DD-E50AFB3A1221}"/>
          </ac:spMkLst>
        </pc:spChg>
      </pc:sldChg>
      <pc:sldChg chg="modSp">
        <pc:chgData name="Hugh McDougall" userId="d66e99e6-6bce-4a8a-a0c6-daa8f7a2186b" providerId="ADAL" clId="{689F5588-7E28-4557-8AB9-9618AB40EC09}" dt="2024-12-09T10:43:54.660" v="167" actId="20577"/>
        <pc:sldMkLst>
          <pc:docMk/>
          <pc:sldMk cId="2312761790" sldId="317"/>
        </pc:sldMkLst>
        <pc:spChg chg="mod">
          <ac:chgData name="Hugh McDougall" userId="d66e99e6-6bce-4a8a-a0c6-daa8f7a2186b" providerId="ADAL" clId="{689F5588-7E28-4557-8AB9-9618AB40EC09}" dt="2024-12-09T10:43:54.660" v="167" actId="20577"/>
          <ac:spMkLst>
            <pc:docMk/>
            <pc:sldMk cId="2312761790" sldId="317"/>
            <ac:spMk id="6" creationId="{ACC63A6D-74B2-2D3B-B392-68D879A2B778}"/>
          </ac:spMkLst>
        </pc:spChg>
      </pc:sldChg>
      <pc:sldChg chg="modSp">
        <pc:chgData name="Hugh McDougall" userId="d66e99e6-6bce-4a8a-a0c6-daa8f7a2186b" providerId="ADAL" clId="{689F5588-7E28-4557-8AB9-9618AB40EC09}" dt="2024-12-09T10:43:36.447" v="159" actId="20577"/>
        <pc:sldMkLst>
          <pc:docMk/>
          <pc:sldMk cId="1184476203" sldId="318"/>
        </pc:sldMkLst>
        <pc:spChg chg="mod">
          <ac:chgData name="Hugh McDougall" userId="d66e99e6-6bce-4a8a-a0c6-daa8f7a2186b" providerId="ADAL" clId="{689F5588-7E28-4557-8AB9-9618AB40EC09}" dt="2024-12-09T10:43:36.447" v="159" actId="20577"/>
          <ac:spMkLst>
            <pc:docMk/>
            <pc:sldMk cId="1184476203" sldId="318"/>
            <ac:spMk id="6" creationId="{ACC63A6D-74B2-2D3B-B392-68D879A2B778}"/>
          </ac:spMkLst>
        </pc:spChg>
      </pc:sldChg>
      <pc:sldChg chg="addSp modSp mod">
        <pc:chgData name="Hugh McDougall" userId="d66e99e6-6bce-4a8a-a0c6-daa8f7a2186b" providerId="ADAL" clId="{689F5588-7E28-4557-8AB9-9618AB40EC09}" dt="2024-12-09T11:21:35.702" v="1348" actId="207"/>
        <pc:sldMkLst>
          <pc:docMk/>
          <pc:sldMk cId="3699383652" sldId="321"/>
        </pc:sldMkLst>
        <pc:spChg chg="add mod ord">
          <ac:chgData name="Hugh McDougall" userId="d66e99e6-6bce-4a8a-a0c6-daa8f7a2186b" providerId="ADAL" clId="{689F5588-7E28-4557-8AB9-9618AB40EC09}" dt="2024-12-09T11:21:35.702" v="1348" actId="207"/>
          <ac:spMkLst>
            <pc:docMk/>
            <pc:sldMk cId="3699383652" sldId="321"/>
            <ac:spMk id="2" creationId="{62599337-EC34-2E38-4A3F-1F1387AEB6E4}"/>
          </ac:spMkLst>
        </pc:spChg>
      </pc:sldChg>
      <pc:sldChg chg="modNotesTx">
        <pc:chgData name="Hugh McDougall" userId="d66e99e6-6bce-4a8a-a0c6-daa8f7a2186b" providerId="ADAL" clId="{689F5588-7E28-4557-8AB9-9618AB40EC09}" dt="2024-12-09T10:46:05.531" v="177" actId="20577"/>
        <pc:sldMkLst>
          <pc:docMk/>
          <pc:sldMk cId="745434025" sldId="322"/>
        </pc:sldMkLst>
      </pc:sldChg>
      <pc:sldChg chg="addSp modSp mod">
        <pc:chgData name="Hugh McDougall" userId="d66e99e6-6bce-4a8a-a0c6-daa8f7a2186b" providerId="ADAL" clId="{689F5588-7E28-4557-8AB9-9618AB40EC09}" dt="2024-12-09T11:21:49.026" v="1352" actId="167"/>
        <pc:sldMkLst>
          <pc:docMk/>
          <pc:sldMk cId="1727204748" sldId="323"/>
        </pc:sldMkLst>
        <pc:spChg chg="add mod ord">
          <ac:chgData name="Hugh McDougall" userId="d66e99e6-6bce-4a8a-a0c6-daa8f7a2186b" providerId="ADAL" clId="{689F5588-7E28-4557-8AB9-9618AB40EC09}" dt="2024-12-09T11:21:49.026" v="1352" actId="167"/>
          <ac:spMkLst>
            <pc:docMk/>
            <pc:sldMk cId="1727204748" sldId="323"/>
            <ac:spMk id="2" creationId="{E87C8683-1D61-D867-E17B-E44E52D15ACF}"/>
          </ac:spMkLst>
        </pc:spChg>
      </pc:sldChg>
      <pc:sldChg chg="del">
        <pc:chgData name="Hugh McDougall" userId="d66e99e6-6bce-4a8a-a0c6-daa8f7a2186b" providerId="ADAL" clId="{689F5588-7E28-4557-8AB9-9618AB40EC09}" dt="2024-12-09T10:51:56.899" v="335" actId="2696"/>
        <pc:sldMkLst>
          <pc:docMk/>
          <pc:sldMk cId="1244997273" sldId="326"/>
        </pc:sldMkLst>
      </pc:sldChg>
      <pc:sldChg chg="addSp delSp modSp mod">
        <pc:chgData name="Hugh McDougall" userId="d66e99e6-6bce-4a8a-a0c6-daa8f7a2186b" providerId="ADAL" clId="{689F5588-7E28-4557-8AB9-9618AB40EC09}" dt="2024-12-09T10:54:35.845" v="413" actId="14861"/>
        <pc:sldMkLst>
          <pc:docMk/>
          <pc:sldMk cId="1367726958" sldId="327"/>
        </pc:sldMkLst>
        <pc:spChg chg="mod">
          <ac:chgData name="Hugh McDougall" userId="d66e99e6-6bce-4a8a-a0c6-daa8f7a2186b" providerId="ADAL" clId="{689F5588-7E28-4557-8AB9-9618AB40EC09}" dt="2024-12-09T10:54:11.965" v="406" actId="1076"/>
          <ac:spMkLst>
            <pc:docMk/>
            <pc:sldMk cId="1367726958" sldId="327"/>
            <ac:spMk id="2" creationId="{E03380AE-1224-AF3C-1803-4994906A3921}"/>
          </ac:spMkLst>
        </pc:spChg>
        <pc:spChg chg="add del mod">
          <ac:chgData name="Hugh McDougall" userId="d66e99e6-6bce-4a8a-a0c6-daa8f7a2186b" providerId="ADAL" clId="{689F5588-7E28-4557-8AB9-9618AB40EC09}" dt="2024-12-09T10:53:58.603" v="399" actId="478"/>
          <ac:spMkLst>
            <pc:docMk/>
            <pc:sldMk cId="1367726958" sldId="327"/>
            <ac:spMk id="4" creationId="{9584B42A-EB9E-C4C7-4295-53C564EEA7CE}"/>
          </ac:spMkLst>
        </pc:spChg>
        <pc:spChg chg="add mod ord">
          <ac:chgData name="Hugh McDougall" userId="d66e99e6-6bce-4a8a-a0c6-daa8f7a2186b" providerId="ADAL" clId="{689F5588-7E28-4557-8AB9-9618AB40EC09}" dt="2024-12-09T10:54:35.845" v="413" actId="14861"/>
          <ac:spMkLst>
            <pc:docMk/>
            <pc:sldMk cId="1367726958" sldId="327"/>
            <ac:spMk id="5" creationId="{D5A6F2CE-0AB3-B813-2DDA-D8762265B6E5}"/>
          </ac:spMkLst>
        </pc:spChg>
        <pc:spChg chg="add del mod">
          <ac:chgData name="Hugh McDougall" userId="d66e99e6-6bce-4a8a-a0c6-daa8f7a2186b" providerId="ADAL" clId="{689F5588-7E28-4557-8AB9-9618AB40EC09}" dt="2024-12-09T10:54:17.549" v="408" actId="478"/>
          <ac:spMkLst>
            <pc:docMk/>
            <pc:sldMk cId="1367726958" sldId="327"/>
            <ac:spMk id="6" creationId="{4980CD6D-D7DF-FAB3-65A7-E445425A9BB0}"/>
          </ac:spMkLst>
        </pc:spChg>
        <pc:spChg chg="add mod ord">
          <ac:chgData name="Hugh McDougall" userId="d66e99e6-6bce-4a8a-a0c6-daa8f7a2186b" providerId="ADAL" clId="{689F5588-7E28-4557-8AB9-9618AB40EC09}" dt="2024-12-09T10:54:35.845" v="413" actId="14861"/>
          <ac:spMkLst>
            <pc:docMk/>
            <pc:sldMk cId="1367726958" sldId="327"/>
            <ac:spMk id="7" creationId="{12031B21-0279-1B42-C40C-F898C889CA42}"/>
          </ac:spMkLst>
        </pc:spChg>
      </pc:sldChg>
      <pc:sldChg chg="modSp del mod ord">
        <pc:chgData name="Hugh McDougall" userId="d66e99e6-6bce-4a8a-a0c6-daa8f7a2186b" providerId="ADAL" clId="{689F5588-7E28-4557-8AB9-9618AB40EC09}" dt="2024-12-09T10:58:37.998" v="420" actId="47"/>
        <pc:sldMkLst>
          <pc:docMk/>
          <pc:sldMk cId="2256277879" sldId="331"/>
        </pc:sldMkLst>
        <pc:spChg chg="mod">
          <ac:chgData name="Hugh McDougall" userId="d66e99e6-6bce-4a8a-a0c6-daa8f7a2186b" providerId="ADAL" clId="{689F5588-7E28-4557-8AB9-9618AB40EC09}" dt="2024-12-09T10:55:32.566" v="417" actId="122"/>
          <ac:spMkLst>
            <pc:docMk/>
            <pc:sldMk cId="2256277879" sldId="331"/>
            <ac:spMk id="2" creationId="{A3ED5DD8-E7AE-2960-A310-F08D059262C1}"/>
          </ac:spMkLst>
        </pc:spChg>
      </pc:sldChg>
      <pc:sldChg chg="add del">
        <pc:chgData name="Hugh McDougall" userId="d66e99e6-6bce-4a8a-a0c6-daa8f7a2186b" providerId="ADAL" clId="{689F5588-7E28-4557-8AB9-9618AB40EC09}" dt="2024-12-09T10:47:07.943" v="180"/>
        <pc:sldMkLst>
          <pc:docMk/>
          <pc:sldMk cId="452641011" sldId="332"/>
        </pc:sldMkLst>
      </pc:sldChg>
      <pc:sldChg chg="add">
        <pc:chgData name="Hugh McDougall" userId="d66e99e6-6bce-4a8a-a0c6-daa8f7a2186b" providerId="ADAL" clId="{689F5588-7E28-4557-8AB9-9618AB40EC09}" dt="2024-12-09T10:47:08.597" v="181"/>
        <pc:sldMkLst>
          <pc:docMk/>
          <pc:sldMk cId="3502170925" sldId="332"/>
        </pc:sldMkLst>
      </pc:sldChg>
      <pc:sldChg chg="delSp modSp add mod">
        <pc:chgData name="Hugh McDougall" userId="d66e99e6-6bce-4a8a-a0c6-daa8f7a2186b" providerId="ADAL" clId="{689F5588-7E28-4557-8AB9-9618AB40EC09}" dt="2024-12-09T11:20:49.967" v="1321" actId="20577"/>
        <pc:sldMkLst>
          <pc:docMk/>
          <pc:sldMk cId="1571812499" sldId="333"/>
        </pc:sldMkLst>
        <pc:spChg chg="mod">
          <ac:chgData name="Hugh McDougall" userId="d66e99e6-6bce-4a8a-a0c6-daa8f7a2186b" providerId="ADAL" clId="{689F5588-7E28-4557-8AB9-9618AB40EC09}" dt="2024-12-09T10:51:42.975" v="334" actId="20577"/>
          <ac:spMkLst>
            <pc:docMk/>
            <pc:sldMk cId="1571812499" sldId="333"/>
            <ac:spMk id="4" creationId="{800B7FF0-4702-5230-EF37-6595E5EC3A40}"/>
          </ac:spMkLst>
        </pc:spChg>
        <pc:spChg chg="mod">
          <ac:chgData name="Hugh McDougall" userId="d66e99e6-6bce-4a8a-a0c6-daa8f7a2186b" providerId="ADAL" clId="{689F5588-7E28-4557-8AB9-9618AB40EC09}" dt="2024-12-09T11:20:49.967" v="1321" actId="20577"/>
          <ac:spMkLst>
            <pc:docMk/>
            <pc:sldMk cId="1571812499" sldId="333"/>
            <ac:spMk id="5" creationId="{BA4EBCC7-8C07-6A48-64DF-DA3BCF7567D1}"/>
          </ac:spMkLst>
        </pc:spChg>
        <pc:spChg chg="mod">
          <ac:chgData name="Hugh McDougall" userId="d66e99e6-6bce-4a8a-a0c6-daa8f7a2186b" providerId="ADAL" clId="{689F5588-7E28-4557-8AB9-9618AB40EC09}" dt="2024-12-09T10:52:11.943" v="342" actId="1035"/>
          <ac:spMkLst>
            <pc:docMk/>
            <pc:sldMk cId="1571812499" sldId="333"/>
            <ac:spMk id="6" creationId="{B0F220B5-1D2F-BE80-0994-252597A41CFE}"/>
          </ac:spMkLst>
        </pc:spChg>
        <pc:cxnChg chg="del">
          <ac:chgData name="Hugh McDougall" userId="d66e99e6-6bce-4a8a-a0c6-daa8f7a2186b" providerId="ADAL" clId="{689F5588-7E28-4557-8AB9-9618AB40EC09}" dt="2024-12-09T10:52:00.798" v="336" actId="478"/>
          <ac:cxnSpMkLst>
            <pc:docMk/>
            <pc:sldMk cId="1571812499" sldId="333"/>
            <ac:cxnSpMk id="10" creationId="{E4A9969A-6E09-8722-BA14-CD4E2B99CEE1}"/>
          </ac:cxnSpMkLst>
        </pc:cxnChg>
        <pc:cxnChg chg="del">
          <ac:chgData name="Hugh McDougall" userId="d66e99e6-6bce-4a8a-a0c6-daa8f7a2186b" providerId="ADAL" clId="{689F5588-7E28-4557-8AB9-9618AB40EC09}" dt="2024-12-09T10:52:00.798" v="336" actId="478"/>
          <ac:cxnSpMkLst>
            <pc:docMk/>
            <pc:sldMk cId="1571812499" sldId="333"/>
            <ac:cxnSpMk id="13" creationId="{07C2E1C5-CF5C-55F2-D02D-7A736F8FE99D}"/>
          </ac:cxnSpMkLst>
        </pc:cxnChg>
        <pc:cxnChg chg="del">
          <ac:chgData name="Hugh McDougall" userId="d66e99e6-6bce-4a8a-a0c6-daa8f7a2186b" providerId="ADAL" clId="{689F5588-7E28-4557-8AB9-9618AB40EC09}" dt="2024-12-09T10:52:00.798" v="336" actId="478"/>
          <ac:cxnSpMkLst>
            <pc:docMk/>
            <pc:sldMk cId="1571812499" sldId="333"/>
            <ac:cxnSpMk id="14" creationId="{482A83DC-E816-F5F0-0E05-1E498A8BE6C8}"/>
          </ac:cxnSpMkLst>
        </pc:cxnChg>
      </pc:sldChg>
      <pc:sldChg chg="delSp modSp add del mod delAnim modAnim">
        <pc:chgData name="Hugh McDougall" userId="d66e99e6-6bce-4a8a-a0c6-daa8f7a2186b" providerId="ADAL" clId="{689F5588-7E28-4557-8AB9-9618AB40EC09}" dt="2024-12-09T11:26:03.051" v="1428" actId="2696"/>
        <pc:sldMkLst>
          <pc:docMk/>
          <pc:sldMk cId="4119615524" sldId="334"/>
        </pc:sldMkLst>
        <pc:spChg chg="del">
          <ac:chgData name="Hugh McDougall" userId="d66e99e6-6bce-4a8a-a0c6-daa8f7a2186b" providerId="ADAL" clId="{689F5588-7E28-4557-8AB9-9618AB40EC09}" dt="2024-12-09T10:58:40.402" v="421" actId="478"/>
          <ac:spMkLst>
            <pc:docMk/>
            <pc:sldMk cId="4119615524" sldId="334"/>
            <ac:spMk id="3" creationId="{15BB7D55-95E4-751E-7356-33B8C8C4A2D0}"/>
          </ac:spMkLst>
        </pc:spChg>
        <pc:spChg chg="mod">
          <ac:chgData name="Hugh McDougall" userId="d66e99e6-6bce-4a8a-a0c6-daa8f7a2186b" providerId="ADAL" clId="{689F5588-7E28-4557-8AB9-9618AB40EC09}" dt="2024-12-09T10:59:09.333" v="491" actId="113"/>
          <ac:spMkLst>
            <pc:docMk/>
            <pc:sldMk cId="4119615524" sldId="334"/>
            <ac:spMk id="4" creationId="{5D955859-406C-4164-E28C-3F10D2328D6D}"/>
          </ac:spMkLst>
        </pc:spChg>
        <pc:spChg chg="mod">
          <ac:chgData name="Hugh McDougall" userId="d66e99e6-6bce-4a8a-a0c6-daa8f7a2186b" providerId="ADAL" clId="{689F5588-7E28-4557-8AB9-9618AB40EC09}" dt="2024-12-09T11:01:34.751" v="574" actId="20577"/>
          <ac:spMkLst>
            <pc:docMk/>
            <pc:sldMk cId="4119615524" sldId="334"/>
            <ac:spMk id="5" creationId="{0E663B5E-F081-62CE-B144-99FCA235F860}"/>
          </ac:spMkLst>
        </pc:spChg>
        <pc:spChg chg="mod">
          <ac:chgData name="Hugh McDougall" userId="d66e99e6-6bce-4a8a-a0c6-daa8f7a2186b" providerId="ADAL" clId="{689F5588-7E28-4557-8AB9-9618AB40EC09}" dt="2024-12-09T11:02:04" v="605" actId="20577"/>
          <ac:spMkLst>
            <pc:docMk/>
            <pc:sldMk cId="4119615524" sldId="334"/>
            <ac:spMk id="6" creationId="{571F4B83-FDFB-CD2D-C5B8-CDA2D43A49CF}"/>
          </ac:spMkLst>
        </pc:spChg>
        <pc:spChg chg="mod">
          <ac:chgData name="Hugh McDougall" userId="d66e99e6-6bce-4a8a-a0c6-daa8f7a2186b" providerId="ADAL" clId="{689F5588-7E28-4557-8AB9-9618AB40EC09}" dt="2024-12-09T11:02:13.176" v="622" actId="20577"/>
          <ac:spMkLst>
            <pc:docMk/>
            <pc:sldMk cId="4119615524" sldId="334"/>
            <ac:spMk id="7" creationId="{EE82B076-EA6B-468D-2032-41E5189CAA21}"/>
          </ac:spMkLst>
        </pc:spChg>
        <pc:spChg chg="del">
          <ac:chgData name="Hugh McDougall" userId="d66e99e6-6bce-4a8a-a0c6-daa8f7a2186b" providerId="ADAL" clId="{689F5588-7E28-4557-8AB9-9618AB40EC09}" dt="2024-12-09T10:58:42.840" v="423" actId="478"/>
          <ac:spMkLst>
            <pc:docMk/>
            <pc:sldMk cId="4119615524" sldId="334"/>
            <ac:spMk id="8" creationId="{79B4556C-55D5-9336-A08F-47239DD7CBB1}"/>
          </ac:spMkLst>
        </pc:spChg>
        <pc:spChg chg="del">
          <ac:chgData name="Hugh McDougall" userId="d66e99e6-6bce-4a8a-a0c6-daa8f7a2186b" providerId="ADAL" clId="{689F5588-7E28-4557-8AB9-9618AB40EC09}" dt="2024-12-09T10:58:40.889" v="422" actId="478"/>
          <ac:spMkLst>
            <pc:docMk/>
            <pc:sldMk cId="4119615524" sldId="334"/>
            <ac:spMk id="18" creationId="{29D9311B-A480-3DA3-1E35-4ACDAE3BD50A}"/>
          </ac:spMkLst>
        </pc:spChg>
        <pc:cxnChg chg="mod">
          <ac:chgData name="Hugh McDougall" userId="d66e99e6-6bce-4a8a-a0c6-daa8f7a2186b" providerId="ADAL" clId="{689F5588-7E28-4557-8AB9-9618AB40EC09}" dt="2024-12-09T11:01:34.751" v="574" actId="20577"/>
          <ac:cxnSpMkLst>
            <pc:docMk/>
            <pc:sldMk cId="4119615524" sldId="334"/>
            <ac:cxnSpMk id="14" creationId="{AF23BAE4-47D8-26B0-AFCE-32600CD5099F}"/>
          </ac:cxnSpMkLst>
        </pc:cxnChg>
      </pc:sldChg>
      <pc:sldChg chg="add del">
        <pc:chgData name="Hugh McDougall" userId="d66e99e6-6bce-4a8a-a0c6-daa8f7a2186b" providerId="ADAL" clId="{689F5588-7E28-4557-8AB9-9618AB40EC09}" dt="2024-12-09T11:24:05.468" v="1384"/>
        <pc:sldMkLst>
          <pc:docMk/>
          <pc:sldMk cId="336318095" sldId="335"/>
        </pc:sldMkLst>
      </pc:sldChg>
      <pc:sldChg chg="addSp delSp modSp new mod ord">
        <pc:chgData name="Hugh McDougall" userId="d66e99e6-6bce-4a8a-a0c6-daa8f7a2186b" providerId="ADAL" clId="{689F5588-7E28-4557-8AB9-9618AB40EC09}" dt="2024-12-09T11:26:34.042" v="1430"/>
        <pc:sldMkLst>
          <pc:docMk/>
          <pc:sldMk cId="1682019054" sldId="335"/>
        </pc:sldMkLst>
        <pc:spChg chg="mod">
          <ac:chgData name="Hugh McDougall" userId="d66e99e6-6bce-4a8a-a0c6-daa8f7a2186b" providerId="ADAL" clId="{689F5588-7E28-4557-8AB9-9618AB40EC09}" dt="2024-12-09T11:24:30.428" v="1421" actId="20577"/>
          <ac:spMkLst>
            <pc:docMk/>
            <pc:sldMk cId="1682019054" sldId="335"/>
            <ac:spMk id="2" creationId="{FE5D6D0A-557D-AF75-72D5-A57E5798A220}"/>
          </ac:spMkLst>
        </pc:spChg>
        <pc:spChg chg="del">
          <ac:chgData name="Hugh McDougall" userId="d66e99e6-6bce-4a8a-a0c6-daa8f7a2186b" providerId="ADAL" clId="{689F5588-7E28-4557-8AB9-9618AB40EC09}" dt="2024-12-09T11:24:52.235" v="1422"/>
          <ac:spMkLst>
            <pc:docMk/>
            <pc:sldMk cId="1682019054" sldId="335"/>
            <ac:spMk id="3" creationId="{695D3118-C1C2-1CB1-E729-08F8F180CE4B}"/>
          </ac:spMkLst>
        </pc:spChg>
        <pc:picChg chg="add mod">
          <ac:chgData name="Hugh McDougall" userId="d66e99e6-6bce-4a8a-a0c6-daa8f7a2186b" providerId="ADAL" clId="{689F5588-7E28-4557-8AB9-9618AB40EC09}" dt="2024-12-09T11:25:28.858" v="1427" actId="14861"/>
          <ac:picMkLst>
            <pc:docMk/>
            <pc:sldMk cId="1682019054" sldId="335"/>
            <ac:picMk id="5" creationId="{B183A114-01B9-AAEC-1C97-C31A44C318C4}"/>
          </ac:picMkLst>
        </pc:picChg>
      </pc:sldChg>
      <pc:sldChg chg="new del">
        <pc:chgData name="Hugh McDougall" userId="d66e99e6-6bce-4a8a-a0c6-daa8f7a2186b" providerId="ADAL" clId="{689F5588-7E28-4557-8AB9-9618AB40EC09}" dt="2024-12-09T11:24:03.102" v="1382" actId="680"/>
        <pc:sldMkLst>
          <pc:docMk/>
          <pc:sldMk cId="2226408835" sldId="3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A3B6A-D230-4F8D-86E7-CC347F1D2C56}" type="datetimeFigureOut">
              <a:rPr lang="en-AU" smtClean="0"/>
              <a:t>9/12/2024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01106-2615-4B72-83AF-272E638147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121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dirty="0"/>
              <a:t>Find a catch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01106-2615-4B72-83AF-272E6381475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593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- Add visual flare</a:t>
            </a:r>
          </a:p>
          <a:p>
            <a:r>
              <a:rPr lang="en-AU" dirty="0"/>
              <a:t>- Keep positive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01106-2615-4B72-83AF-272E6381475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148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is cool and interesting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01106-2615-4B72-83AF-272E6381475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4770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dirty="0"/>
              <a:t>Reverse graph so eye is on left. Flip </a:t>
            </a:r>
            <a:r>
              <a:rPr lang="en-AU" dirty="0" err="1"/>
              <a:t>lightcurves</a:t>
            </a:r>
            <a:r>
              <a:rPr lang="en-AU" dirty="0"/>
              <a:t> to be temporally correct (add for paper as well)</a:t>
            </a:r>
          </a:p>
          <a:p>
            <a:pPr marL="171450" indent="-171450">
              <a:buFontTx/>
              <a:buChar char="-"/>
            </a:pPr>
            <a:r>
              <a:rPr lang="en-AU" dirty="0"/>
              <a:t>More lean on DRW’s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01106-2615-4B72-83AF-272E6381475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6151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01106-2615-4B72-83AF-272E6381475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5262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01106-2615-4B72-83AF-272E6381475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785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You </a:t>
            </a:r>
            <a:r>
              <a:rPr lang="en-AU" dirty="0" err="1"/>
              <a:t>dont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01106-2615-4B72-83AF-272E6381475B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1901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071C3-7E8E-E59C-913C-C8A0BAF44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6A9A3-13DF-3CB2-0265-7214E022C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2139E5-D751-CFE4-6BD9-AD41D13F5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- Add visual flare</a:t>
            </a:r>
          </a:p>
          <a:p>
            <a:r>
              <a:rPr lang="en-AU" dirty="0"/>
              <a:t>- Keep positive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82345-CCA3-654B-0B77-A58CF343F5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01106-2615-4B72-83AF-272E6381475B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051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6000">
              <a:srgbClr val="532377"/>
            </a:gs>
            <a:gs pos="5000">
              <a:srgbClr val="9A56CD"/>
            </a:gs>
            <a:gs pos="0">
              <a:srgbClr val="A86ED4"/>
            </a:gs>
            <a:gs pos="91000">
              <a:srgbClr val="4E216F"/>
            </a:gs>
            <a:gs pos="91000">
              <a:srgbClr val="481F67"/>
            </a:gs>
            <a:gs pos="100000">
              <a:srgbClr val="32154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53581-B05E-C924-B028-75550F069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5EFC3-6C7E-5F2F-02FB-152ABA059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0AEC8-EF10-50E5-F45F-9F627BE82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96D-407A-4E23-A3F7-4D3B0EECA7A7}" type="datetimeFigureOut">
              <a:rPr lang="en-AU" smtClean="0"/>
              <a:t>9/12/2024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1D385-BFFC-73DD-0C36-D77D7FC5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39E7C-178A-EA7C-30FE-EDF84E29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B673-3CD9-4381-9351-21A0BDB425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127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D512-33BB-0041-F9DD-2B86CCA81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DA786-EB72-BECD-21D5-29CC96EAB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93424-366A-415C-8FA7-B37C483F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96D-407A-4E23-A3F7-4D3B0EECA7A7}" type="datetimeFigureOut">
              <a:rPr lang="en-AU" smtClean="0"/>
              <a:t>9/12/2024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6542D-CEFC-6E5D-8251-989F1C10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1936E-760E-00C6-8359-6474FB142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B673-3CD9-4381-9351-21A0BDB425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12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9F94BA-06EB-F534-25AF-BFF45BA04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EFBAE-6692-CE28-7514-DA2506EAE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D1CDF-5BA7-AEA1-488C-3AAD3745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96D-407A-4E23-A3F7-4D3B0EECA7A7}" type="datetimeFigureOut">
              <a:rPr lang="en-AU" smtClean="0"/>
              <a:t>9/12/2024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1B8B1-F18B-77F6-7ABD-A45726C7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AFF7-9BCB-685A-CC6C-8E399B2C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B673-3CD9-4381-9351-21A0BDB425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2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9B70-583F-D19C-06E0-467A856A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8A705-6F0D-77C4-8EA9-A528FF57B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5B828-1EDA-16F9-379B-3F073FA2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96D-407A-4E23-A3F7-4D3B0EECA7A7}" type="datetimeFigureOut">
              <a:rPr lang="en-AU" smtClean="0"/>
              <a:t>9/12/2024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A7C7-16BB-E94C-E08D-59EDAA9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88D02-4FA6-C75C-9524-1689584B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B673-3CD9-4381-9351-21A0BDB425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062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0C8D-2DF0-8625-19A0-653B89B3F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A25F6-5050-7967-9E88-BD057F9B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2A3E4-5307-9F3B-49E2-12F6F81D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96D-407A-4E23-A3F7-4D3B0EECA7A7}" type="datetimeFigureOut">
              <a:rPr lang="en-AU" smtClean="0"/>
              <a:t>9/12/2024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A9978-223E-83FF-D310-C18B94E8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8FAED-640E-D4A1-E1C5-BEC15AA4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B673-3CD9-4381-9351-21A0BDB425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864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19E4-6ECB-83E3-9AB0-53F94089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D0B56-4246-9889-6817-1D2B19F79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72267-3FF1-FF41-BDC3-171A3226D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5CF3B-E10E-2CCF-1149-CE16EAF15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96D-407A-4E23-A3F7-4D3B0EECA7A7}" type="datetimeFigureOut">
              <a:rPr lang="en-AU" smtClean="0"/>
              <a:t>9/12/2024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29372-8EB8-1E7B-CABA-0097CBEC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29A38-A25F-A3F4-B5E5-2538C323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B673-3CD9-4381-9351-21A0BDB425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84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BF1B-3ADF-19C3-55F0-0555CE61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6F0A6-737C-16A9-5936-631030F71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E277B-EC71-E16C-DB88-A7159BA7C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82D8C-C973-20CA-951F-849FD5D75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584F63-B1FD-244F-B15C-C855598B8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C2E53-F444-F625-3E50-6DB4FB04C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96D-407A-4E23-A3F7-4D3B0EECA7A7}" type="datetimeFigureOut">
              <a:rPr lang="en-AU" smtClean="0"/>
              <a:t>9/12/2024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773D9A-7576-DF66-25B9-E9A9C17C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F832F4-F731-F026-B7C3-02FC5C1C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B673-3CD9-4381-9351-21A0BDB425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60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8C2D-0E3F-9F8F-15F1-F9C62FAF5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C56430-10E5-0A56-0B23-FF073BC1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96D-407A-4E23-A3F7-4D3B0EECA7A7}" type="datetimeFigureOut">
              <a:rPr lang="en-AU" smtClean="0"/>
              <a:t>9/12/2024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C2C02-F185-5C7B-05A8-73409976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AF1B8-D901-78D2-46E7-E5155D86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B673-3CD9-4381-9351-21A0BDB425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026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AE6EB-64B5-3808-5711-8C2E0496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96D-407A-4E23-A3F7-4D3B0EECA7A7}" type="datetimeFigureOut">
              <a:rPr lang="en-AU" smtClean="0"/>
              <a:t>9/12/2024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EC730-864A-A6D9-8150-7D784EB8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EE325-ECA9-72C3-81FC-3128C90A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B673-3CD9-4381-9351-21A0BDB425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D172-F331-B35A-449E-50EC81CF5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17989-0B01-E9E5-88B7-F44AEBE52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D6B45-1054-CF1F-34CE-F16C94B64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7AFC2-8111-AE8B-5DFA-52141428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96D-407A-4E23-A3F7-4D3B0EECA7A7}" type="datetimeFigureOut">
              <a:rPr lang="en-AU" smtClean="0"/>
              <a:t>9/12/2024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FE7F1-C52C-93B5-89DC-67EE3C3D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63C57-642A-087A-937D-8EF3DA4D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B673-3CD9-4381-9351-21A0BDB425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094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1EED-AD02-A829-A085-43153A40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2BD94-0224-28AC-1BEE-6B33EE861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DF4EF-9EF6-5513-479B-944CB39F6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0FE7D-3AF5-E263-CE9F-F7809E0A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896D-407A-4E23-A3F7-4D3B0EECA7A7}" type="datetimeFigureOut">
              <a:rPr lang="en-AU" smtClean="0"/>
              <a:t>9/12/2024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B2E4B-14EB-21F4-0EF8-E77EAFD5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5CD74-97F0-B8AA-6F0D-FEDF3CD8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B673-3CD9-4381-9351-21A0BDB425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816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7331A4"/>
            </a:gs>
            <a:gs pos="5000">
              <a:srgbClr val="9A56CD"/>
            </a:gs>
            <a:gs pos="0">
              <a:srgbClr val="A86ED4"/>
            </a:gs>
            <a:gs pos="91000">
              <a:srgbClr val="4E216F"/>
            </a:gs>
            <a:gs pos="91000">
              <a:srgbClr val="481F67"/>
            </a:gs>
            <a:gs pos="100000">
              <a:srgbClr val="32154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10ABFA-7231-99FA-967E-D99FCFB9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DB113-4657-2F8A-1F9A-6B7F20680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B16A2-3361-EEF0-470C-D942F6C15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1A896D-407A-4E23-A3F7-4D3B0EECA7A7}" type="datetimeFigureOut">
              <a:rPr lang="en-AU" smtClean="0"/>
              <a:t>9/12/2024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20C18-BE7C-363E-068D-9C27C66D5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186D4-C7D1-FFF2-25CE-E8DD1F6DC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B1B673-3CD9-4381-9351-21A0BDB425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1748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701.0243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06.00171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2" Type="http://schemas.openxmlformats.org/officeDocument/2006/relationships/image" Target="../media/image290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8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21" Type="http://schemas.openxmlformats.org/officeDocument/2006/relationships/image" Target="../media/image48.png"/><Relationship Id="rId34" Type="http://schemas.openxmlformats.org/officeDocument/2006/relationships/image" Target="../media/image65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4.png"/><Relationship Id="rId38" Type="http://schemas.openxmlformats.org/officeDocument/2006/relationships/image" Target="../media/image68.png"/><Relationship Id="rId2" Type="http://schemas.openxmlformats.org/officeDocument/2006/relationships/image" Target="../media/image61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63.png"/><Relationship Id="rId37" Type="http://schemas.openxmlformats.org/officeDocument/2006/relationships/image" Target="../media/image67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6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0.png"/><Relationship Id="rId8" Type="http://schemas.openxmlformats.org/officeDocument/2006/relationships/image" Target="../media/image35.png"/><Relationship Id="rId3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18" Type="http://schemas.openxmlformats.org/officeDocument/2006/relationships/image" Target="../media/image45.png"/><Relationship Id="rId26" Type="http://schemas.openxmlformats.org/officeDocument/2006/relationships/image" Target="../media/image82.png"/><Relationship Id="rId3" Type="http://schemas.openxmlformats.org/officeDocument/2006/relationships/image" Target="../media/image70.png"/><Relationship Id="rId21" Type="http://schemas.openxmlformats.org/officeDocument/2006/relationships/image" Target="../media/image78.png"/><Relationship Id="rId34" Type="http://schemas.openxmlformats.org/officeDocument/2006/relationships/image" Target="../media/image89.png"/><Relationship Id="rId7" Type="http://schemas.openxmlformats.org/officeDocument/2006/relationships/image" Target="../media/image74.png"/><Relationship Id="rId12" Type="http://schemas.openxmlformats.org/officeDocument/2006/relationships/image" Target="../media/image76.png"/><Relationship Id="rId17" Type="http://schemas.openxmlformats.org/officeDocument/2006/relationships/image" Target="../media/image44.png"/><Relationship Id="rId25" Type="http://schemas.openxmlformats.org/officeDocument/2006/relationships/image" Target="../media/image53.png"/><Relationship Id="rId33" Type="http://schemas.openxmlformats.org/officeDocument/2006/relationships/image" Target="../media/image88.png"/><Relationship Id="rId2" Type="http://schemas.openxmlformats.org/officeDocument/2006/relationships/image" Target="../media/image6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11" Type="http://schemas.openxmlformats.org/officeDocument/2006/relationships/image" Target="../media/image75.png"/><Relationship Id="rId24" Type="http://schemas.openxmlformats.org/officeDocument/2006/relationships/image" Target="../media/image81.png"/><Relationship Id="rId32" Type="http://schemas.openxmlformats.org/officeDocument/2006/relationships/image" Target="../media/image87.png"/><Relationship Id="rId5" Type="http://schemas.openxmlformats.org/officeDocument/2006/relationships/image" Target="../media/image72.png"/><Relationship Id="rId15" Type="http://schemas.openxmlformats.org/officeDocument/2006/relationships/image" Target="../media/image42.png"/><Relationship Id="rId23" Type="http://schemas.openxmlformats.org/officeDocument/2006/relationships/image" Target="../media/image80.png"/><Relationship Id="rId28" Type="http://schemas.openxmlformats.org/officeDocument/2006/relationships/image" Target="../media/image84.png"/><Relationship Id="rId36" Type="http://schemas.openxmlformats.org/officeDocument/2006/relationships/image" Target="../media/image91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79.png"/><Relationship Id="rId27" Type="http://schemas.openxmlformats.org/officeDocument/2006/relationships/image" Target="../media/image83.png"/><Relationship Id="rId30" Type="http://schemas.openxmlformats.org/officeDocument/2006/relationships/image" Target="../media/image85.png"/><Relationship Id="rId35" Type="http://schemas.openxmlformats.org/officeDocument/2006/relationships/image" Target="../media/image90.png"/><Relationship Id="rId8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3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g"/><Relationship Id="rId3" Type="http://schemas.openxmlformats.org/officeDocument/2006/relationships/image" Target="../media/image96.jpg"/><Relationship Id="rId7" Type="http://schemas.openxmlformats.org/officeDocument/2006/relationships/image" Target="../media/image100.jp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jpg"/><Relationship Id="rId4" Type="http://schemas.openxmlformats.org/officeDocument/2006/relationships/image" Target="../media/image9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HughMcDougallEmail@gmail.com" TargetMode="External"/><Relationship Id="rId2" Type="http://schemas.openxmlformats.org/officeDocument/2006/relationships/hyperlink" Target="https://hughmcdougall.github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HughMcD_Astr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82D4E67-94B1-A987-9514-9B2304D24EA9}"/>
              </a:ext>
            </a:extLst>
          </p:cNvPr>
          <p:cNvSpPr/>
          <p:nvPr/>
        </p:nvSpPr>
        <p:spPr>
          <a:xfrm>
            <a:off x="-1" y="0"/>
            <a:ext cx="6235547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B5454-7E6D-62BE-0577-26FBAB4F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179" y="835225"/>
            <a:ext cx="6044587" cy="311746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AU" b="1" dirty="0"/>
              <a:t>Statistical Methods: Important But Not Scary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C04E3-4653-D2E1-E415-768849969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179" y="4061977"/>
            <a:ext cx="5493745" cy="8001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l"/>
            <a:r>
              <a:rPr lang="en-AU" i="1" dirty="0"/>
              <a:t>Hugh McDougall, PhD Student at UQ</a:t>
            </a:r>
          </a:p>
          <a:p>
            <a:pPr algn="l"/>
            <a:r>
              <a:rPr lang="en-AU" sz="2000" i="1" dirty="0" err="1"/>
              <a:t>OzGrav</a:t>
            </a:r>
            <a:r>
              <a:rPr lang="en-AU" sz="2000" i="1" dirty="0"/>
              <a:t> ECR Workshop, Dec 10 2024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359CBB9-7312-895A-F925-99D50AEB6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94" y="4273389"/>
            <a:ext cx="4204914" cy="11773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black screen with blue and orange text&#10;&#10;Description automatically generated">
            <a:extLst>
              <a:ext uri="{FF2B5EF4-FFF2-40B4-BE49-F238E27FC236}">
                <a16:creationId xmlns:a16="http://schemas.microsoft.com/office/drawing/2014/main" id="{BC1171A6-29EB-CD42-15B4-BB574B38E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60" b="43004"/>
          <a:stretch/>
        </p:blipFill>
        <p:spPr>
          <a:xfrm>
            <a:off x="6823383" y="5142532"/>
            <a:ext cx="5122573" cy="1287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 descr="A rainbow light coming from a prism&#10;&#10;Description automatically generated with medium confidence">
            <a:extLst>
              <a:ext uri="{FF2B5EF4-FFF2-40B4-BE49-F238E27FC236}">
                <a16:creationId xmlns:a16="http://schemas.microsoft.com/office/drawing/2014/main" id="{B7050248-50D2-3973-E6A6-48125E462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69" y="561367"/>
            <a:ext cx="4699000" cy="2755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776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528E5B-B746-9845-1377-9694833392F4}"/>
              </a:ext>
            </a:extLst>
          </p:cNvPr>
          <p:cNvSpPr/>
          <p:nvPr/>
        </p:nvSpPr>
        <p:spPr>
          <a:xfrm>
            <a:off x="3444977" y="2853888"/>
            <a:ext cx="5302045" cy="164495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C560-7C02-1E67-261A-0ED87878E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Tune selection criteria based on simulations and apply </a:t>
            </a:r>
            <a:r>
              <a:rPr lang="en-AU" u="sng" dirty="0"/>
              <a:t>stringent</a:t>
            </a:r>
            <a:r>
              <a:rPr lang="en-AU" dirty="0"/>
              <a:t> quality cuts.</a:t>
            </a:r>
            <a:r>
              <a:rPr lang="en-AU" sz="2000" i="1" dirty="0"/>
              <a:t> (Penton 2021, Malik 2023, Yu 2021, Yu 2023)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b="1" dirty="0"/>
              <a:t>Lags Measured: </a:t>
            </a:r>
            <a:r>
              <a:rPr lang="en-AU" dirty="0"/>
              <a:t>			763 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b="1" dirty="0"/>
              <a:t>Lags Retained After Cuts:</a:t>
            </a:r>
            <a:r>
              <a:rPr lang="en-AU" dirty="0"/>
              <a:t> 	64</a:t>
            </a:r>
          </a:p>
          <a:p>
            <a:pPr marL="0" indent="0" algn="ctr">
              <a:buNone/>
            </a:pPr>
            <a:endParaRPr lang="en-AU" sz="1600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2800" b="1" dirty="0"/>
              <a:t>~92% Of Sources </a:t>
            </a:r>
            <a:r>
              <a:rPr lang="en-AU" sz="2800" b="1" u="sng" dirty="0"/>
              <a:t>Discarded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99099-FD39-680C-A9E8-C6B8FF8BF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The </a:t>
            </a:r>
            <a:r>
              <a:rPr lang="en-AU" b="1" dirty="0" err="1"/>
              <a:t>OzDES</a:t>
            </a:r>
            <a:r>
              <a:rPr lang="en-AU" b="1" dirty="0"/>
              <a:t> Solution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CAF49A-D3D2-8BB4-7DDB-754E583DD3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428" y="681037"/>
            <a:ext cx="1394254" cy="103801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142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551DC63-3949-AD5D-DFB8-3918646D9B22}"/>
              </a:ext>
            </a:extLst>
          </p:cNvPr>
          <p:cNvSpPr/>
          <p:nvPr/>
        </p:nvSpPr>
        <p:spPr>
          <a:xfrm>
            <a:off x="8168640" y="2438400"/>
            <a:ext cx="3666744" cy="5715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B0041-CDC2-9B06-ADC8-CC0B2B19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JAVELIN gets it </a:t>
            </a:r>
            <a:r>
              <a:rPr lang="en-AU" b="1" u="sng" dirty="0"/>
              <a:t>Wrong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891B92-2433-0496-1640-540E811A0865}"/>
              </a:ext>
            </a:extLst>
          </p:cNvPr>
          <p:cNvSpPr/>
          <p:nvPr/>
        </p:nvSpPr>
        <p:spPr>
          <a:xfrm>
            <a:off x="8168640" y="3051226"/>
            <a:ext cx="3666744" cy="5715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77A5DC-0A03-08F6-E39A-971D85BF0D20}"/>
              </a:ext>
            </a:extLst>
          </p:cNvPr>
          <p:cNvSpPr/>
          <p:nvPr/>
        </p:nvSpPr>
        <p:spPr>
          <a:xfrm>
            <a:off x="8168640" y="3655092"/>
            <a:ext cx="3666744" cy="5715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8AAD4A4-85CC-2157-9059-C5180DC1FC90}"/>
              </a:ext>
            </a:extLst>
          </p:cNvPr>
          <p:cNvSpPr/>
          <p:nvPr/>
        </p:nvSpPr>
        <p:spPr>
          <a:xfrm>
            <a:off x="8168640" y="4267918"/>
            <a:ext cx="3666744" cy="5715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608E5866-9F8E-CEBB-1FCA-AE201887B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7"/>
          <a:stretch/>
        </p:blipFill>
        <p:spPr>
          <a:xfrm>
            <a:off x="3133337" y="1690688"/>
            <a:ext cx="4831088" cy="1965123"/>
          </a:xfr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C57356B-D239-40F2-64A8-07E851A299B5}"/>
              </a:ext>
            </a:extLst>
          </p:cNvPr>
          <p:cNvSpPr txBox="1"/>
          <p:nvPr/>
        </p:nvSpPr>
        <p:spPr>
          <a:xfrm>
            <a:off x="106680" y="2075012"/>
            <a:ext cx="291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Lag Posterior Distribution from JAVELIN</a:t>
            </a:r>
            <a:endParaRPr lang="en-GB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58C3A7-35F5-2611-DFF9-1A09F6097088}"/>
              </a:ext>
            </a:extLst>
          </p:cNvPr>
          <p:cNvSpPr txBox="1"/>
          <p:nvPr/>
        </p:nvSpPr>
        <p:spPr>
          <a:xfrm>
            <a:off x="106680" y="4182585"/>
            <a:ext cx="291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/>
              <a:t>True</a:t>
            </a:r>
            <a:r>
              <a:rPr lang="en-US" sz="2000" b="1" dirty="0"/>
              <a:t> Lag Posterior Distribution</a:t>
            </a:r>
            <a:endParaRPr lang="en-GB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2D54AF-0C94-ABD8-D25F-1A9C7EBB02E6}"/>
              </a:ext>
            </a:extLst>
          </p:cNvPr>
          <p:cNvSpPr txBox="1"/>
          <p:nvPr/>
        </p:nvSpPr>
        <p:spPr>
          <a:xfrm>
            <a:off x="8272272" y="2541233"/>
            <a:ext cx="3459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Same Data</a:t>
            </a:r>
          </a:p>
          <a:p>
            <a:endParaRPr lang="en-AU" sz="2000" b="1" dirty="0"/>
          </a:p>
          <a:p>
            <a:r>
              <a:rPr lang="en-AU" sz="2000" b="1" dirty="0"/>
              <a:t>Same Physics</a:t>
            </a:r>
          </a:p>
          <a:p>
            <a:endParaRPr lang="en-AU" sz="2000" b="1" dirty="0"/>
          </a:p>
          <a:p>
            <a:r>
              <a:rPr lang="en-AU" sz="2000" b="1" dirty="0"/>
              <a:t>Same Statistics</a:t>
            </a:r>
          </a:p>
          <a:p>
            <a:pPr algn="ctr"/>
            <a:endParaRPr lang="en-AU" sz="2000" b="1" dirty="0"/>
          </a:p>
          <a:p>
            <a:r>
              <a:rPr lang="en-AU" sz="2000" b="1" u="sng" dirty="0"/>
              <a:t>Different Fitting Method</a:t>
            </a:r>
            <a:endParaRPr lang="en-GB" sz="2000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E8738-A077-8BCE-3DD3-F690D278B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54"/>
          <a:stretch/>
        </p:blipFill>
        <p:spPr>
          <a:xfrm>
            <a:off x="3133337" y="3655092"/>
            <a:ext cx="4831088" cy="4576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5B4BCC-2C26-A8F5-1AF7-1CFFFC93C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3133337" y="3655811"/>
            <a:ext cx="4831088" cy="217398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B30D394-4576-BD8A-C107-35E015579068}"/>
              </a:ext>
            </a:extLst>
          </p:cNvPr>
          <p:cNvSpPr txBox="1"/>
          <p:nvPr/>
        </p:nvSpPr>
        <p:spPr>
          <a:xfrm>
            <a:off x="5548881" y="3899652"/>
            <a:ext cx="156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i="1" dirty="0">
                <a:solidFill>
                  <a:srgbClr val="FF0000"/>
                </a:solidFill>
              </a:rPr>
              <a:t>No Aliasing Peaks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C8DDF2E-3DCA-DBEB-4F73-98A90812D6B8}"/>
              </a:ext>
            </a:extLst>
          </p:cNvPr>
          <p:cNvSpPr/>
          <p:nvPr/>
        </p:nvSpPr>
        <p:spPr>
          <a:xfrm>
            <a:off x="6022848" y="1853338"/>
            <a:ext cx="734568" cy="1883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84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 animBg="1"/>
      <p:bldP spid="32" grpId="0" animBg="1"/>
      <p:bldP spid="24" grpId="0"/>
      <p:bldP spid="25" grpId="0"/>
      <p:bldP spid="29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27D747-B270-E8BF-F712-B8CA139A8C2E}"/>
              </a:ext>
            </a:extLst>
          </p:cNvPr>
          <p:cNvSpPr/>
          <p:nvPr/>
        </p:nvSpPr>
        <p:spPr>
          <a:xfrm>
            <a:off x="2674237" y="3922775"/>
            <a:ext cx="7315201" cy="49206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2FC30B6B-4715-2B0F-9C9D-C0395138D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30128" cy="4739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/>
              <a:t>JAVELIN does fitting with 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emcee </a:t>
            </a:r>
            <a:r>
              <a:rPr lang="en-AU" dirty="0">
                <a:latin typeface="+mj-lt"/>
                <a:cs typeface="Courier New" panose="02070309020205020404" pitchFamily="49" charset="0"/>
              </a:rPr>
              <a:t>– we can c</a:t>
            </a:r>
            <a:r>
              <a:rPr lang="en-AU" dirty="0">
                <a:latin typeface="+mj-lt"/>
              </a:rPr>
              <a:t>heck the paper by </a:t>
            </a:r>
            <a:r>
              <a:rPr lang="en-AU" i="1" dirty="0">
                <a:latin typeface="+mj-lt"/>
              </a:rPr>
              <a:t>Foreman-Mackey, 2015</a:t>
            </a:r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marL="0" indent="0" algn="ctr">
              <a:buNone/>
            </a:pPr>
            <a:endParaRPr lang="en-A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emcee</a:t>
            </a:r>
            <a:r>
              <a:rPr lang="en-AU" dirty="0"/>
              <a:t> </a:t>
            </a:r>
            <a:r>
              <a:rPr lang="en-AU" u="sng" dirty="0"/>
              <a:t>doesn’t work</a:t>
            </a:r>
            <a:r>
              <a:rPr lang="en-AU" dirty="0"/>
              <a:t> for multimodal distributions!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Aliasing problem falls into the </a:t>
            </a:r>
            <a:r>
              <a:rPr lang="en-AU" u="sng" dirty="0"/>
              <a:t>numerical blind-spot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C48AD8C-E5CD-3B76-6949-E314C421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What Went Wrong?</a:t>
            </a:r>
          </a:p>
        </p:txBody>
      </p:sp>
      <p:pic>
        <p:nvPicPr>
          <p:cNvPr id="23" name="Content Placeholder 14">
            <a:extLst>
              <a:ext uri="{FF2B5EF4-FFF2-40B4-BE49-F238E27FC236}">
                <a16:creationId xmlns:a16="http://schemas.microsoft.com/office/drawing/2014/main" id="{A248F79C-C0F6-BF2F-F0ED-731C43CAF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37654" b="33508"/>
          <a:stretch/>
        </p:blipFill>
        <p:spPr>
          <a:xfrm>
            <a:off x="2906267" y="4549773"/>
            <a:ext cx="6793993" cy="111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Content Placeholder 16">
            <a:extLst>
              <a:ext uri="{FF2B5EF4-FFF2-40B4-BE49-F238E27FC236}">
                <a16:creationId xmlns:a16="http://schemas.microsoft.com/office/drawing/2014/main" id="{73077758-6177-71DE-7A15-783777542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12" y="2711990"/>
            <a:ext cx="6444902" cy="9410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5577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EAEAF-7E0A-51DA-4940-A7C8A40C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The Four Dangers of Bayesian Fitting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9B9071-4656-9F8E-F6D5-C3BA70D20387}"/>
              </a:ext>
            </a:extLst>
          </p:cNvPr>
          <p:cNvGrpSpPr/>
          <p:nvPr/>
        </p:nvGrpSpPr>
        <p:grpSpPr>
          <a:xfrm>
            <a:off x="765110" y="1436914"/>
            <a:ext cx="10776857" cy="4814596"/>
            <a:chOff x="765110" y="1436914"/>
            <a:chExt cx="10776857" cy="481459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CE8F366-4DCF-DF46-4DD3-D1B18B7C5E1A}"/>
                </a:ext>
              </a:extLst>
            </p:cNvPr>
            <p:cNvCxnSpPr/>
            <p:nvPr/>
          </p:nvCxnSpPr>
          <p:spPr>
            <a:xfrm>
              <a:off x="765110" y="3881535"/>
              <a:ext cx="107768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864F25B-C541-BBFD-9C76-33A88230B83C}"/>
                </a:ext>
              </a:extLst>
            </p:cNvPr>
            <p:cNvCxnSpPr>
              <a:cxnSpLocks/>
            </p:cNvCxnSpPr>
            <p:nvPr/>
          </p:nvCxnSpPr>
          <p:spPr>
            <a:xfrm>
              <a:off x="5906278" y="1436914"/>
              <a:ext cx="0" cy="4814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BBB78B2-E5FB-33B6-3B7E-EA4252CAB02C}"/>
              </a:ext>
            </a:extLst>
          </p:cNvPr>
          <p:cNvSpPr txBox="1">
            <a:spLocks/>
          </p:cNvSpPr>
          <p:nvPr/>
        </p:nvSpPr>
        <p:spPr>
          <a:xfrm>
            <a:off x="2106386" y="3458319"/>
            <a:ext cx="2458616" cy="4232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b="1" dirty="0"/>
              <a:t>Multimodality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F6C67712-0755-B7F5-7143-1E9652CE1DE7}"/>
              </a:ext>
            </a:extLst>
          </p:cNvPr>
          <p:cNvSpPr txBox="1">
            <a:spLocks/>
          </p:cNvSpPr>
          <p:nvPr/>
        </p:nvSpPr>
        <p:spPr>
          <a:xfrm>
            <a:off x="1798478" y="5896013"/>
            <a:ext cx="2941475" cy="4232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b="1" dirty="0"/>
              <a:t>Rough Geometry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2F0BADEB-56E7-E9AC-3C5F-2EBEE39E607F}"/>
              </a:ext>
            </a:extLst>
          </p:cNvPr>
          <p:cNvSpPr txBox="1">
            <a:spLocks/>
          </p:cNvSpPr>
          <p:nvPr/>
        </p:nvSpPr>
        <p:spPr>
          <a:xfrm>
            <a:off x="7072604" y="5896013"/>
            <a:ext cx="3722136" cy="4232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b="1" dirty="0"/>
              <a:t>High Dimensionality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ACAF863-5763-2255-D056-450376C09AC1}"/>
              </a:ext>
            </a:extLst>
          </p:cNvPr>
          <p:cNvSpPr txBox="1">
            <a:spLocks/>
          </p:cNvSpPr>
          <p:nvPr/>
        </p:nvSpPr>
        <p:spPr>
          <a:xfrm>
            <a:off x="7489371" y="3420996"/>
            <a:ext cx="2888602" cy="4232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b="1" dirty="0"/>
              <a:t>Non-</a:t>
            </a:r>
            <a:r>
              <a:rPr lang="en-AU" b="1" dirty="0" err="1"/>
              <a:t>Gaussianity</a:t>
            </a:r>
            <a:endParaRPr lang="en-AU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BF25246-A1AD-0E17-2F5B-565253108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08" y="1436914"/>
            <a:ext cx="2212793" cy="19746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30A610F-B195-E493-1023-3EAEC9FE9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611" y="3997540"/>
            <a:ext cx="3366081" cy="16762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F91AF78-1329-5446-C976-DB20C5552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94" y="4001684"/>
            <a:ext cx="2469953" cy="16800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93FFF88-7F68-CA50-467E-204B7CA85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174" y="1326204"/>
            <a:ext cx="1756586" cy="19746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365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303EDE-D20B-0C5E-562F-1B212DBD3CC1}"/>
              </a:ext>
            </a:extLst>
          </p:cNvPr>
          <p:cNvSpPr/>
          <p:nvPr/>
        </p:nvSpPr>
        <p:spPr>
          <a:xfrm>
            <a:off x="838199" y="3283160"/>
            <a:ext cx="10515599" cy="640553"/>
          </a:xfrm>
          <a:prstGeom prst="rect">
            <a:avLst/>
          </a:prstGeom>
          <a:solidFill>
            <a:schemeClr val="bg2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6F780D-006F-D376-DD6F-302A8AE6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Part 2</a:t>
            </a:r>
            <a:br>
              <a:rPr lang="en-AU" dirty="0"/>
            </a:br>
            <a:r>
              <a:rPr lang="en-AU" dirty="0"/>
              <a:t>Stats Methods </a:t>
            </a:r>
            <a:r>
              <a:rPr lang="en-AU" i="1" dirty="0"/>
              <a:t>Aren’t</a:t>
            </a:r>
            <a:r>
              <a:rPr lang="en-AU" dirty="0"/>
              <a:t> Scary</a:t>
            </a:r>
          </a:p>
        </p:txBody>
      </p:sp>
    </p:spTree>
    <p:extLst>
      <p:ext uri="{BB962C8B-B14F-4D97-AF65-F5344CB8AC3E}">
        <p14:creationId xmlns:p14="http://schemas.microsoft.com/office/powerpoint/2010/main" val="3321710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6047969-55E3-730F-EDB5-B6C7FDA0E231}"/>
              </a:ext>
            </a:extLst>
          </p:cNvPr>
          <p:cNvSpPr/>
          <p:nvPr/>
        </p:nvSpPr>
        <p:spPr>
          <a:xfrm>
            <a:off x="8481933" y="4178853"/>
            <a:ext cx="3097418" cy="667427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3E19AA-C857-7670-86AF-F028CFCDF8B4}"/>
              </a:ext>
            </a:extLst>
          </p:cNvPr>
          <p:cNvSpPr/>
          <p:nvPr/>
        </p:nvSpPr>
        <p:spPr>
          <a:xfrm>
            <a:off x="6540371" y="1600349"/>
            <a:ext cx="914788" cy="52296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8E1973-F887-DDE9-9C7E-6487F82DE107}"/>
              </a:ext>
            </a:extLst>
          </p:cNvPr>
          <p:cNvSpPr/>
          <p:nvPr/>
        </p:nvSpPr>
        <p:spPr>
          <a:xfrm>
            <a:off x="7949682" y="1600349"/>
            <a:ext cx="774441" cy="52296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3970F7-9F98-AD56-9DC0-2E64D0A4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Bayesian Fitting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C1F1DBC8-651F-D419-52C6-03071FD288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33500" y="1686840"/>
                <a:ext cx="7720584" cy="522966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AU" b="1" u="sng" dirty="0"/>
                  <a:t>Posterior Density:</a:t>
                </a:r>
                <a:r>
                  <a:rPr lang="en-AU" b="0" dirty="0"/>
                  <a:t> 	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  ∝ 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  × 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C1F1DBC8-651F-D419-52C6-03071FD288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3500" y="1686840"/>
                <a:ext cx="7720584" cy="522966"/>
              </a:xfrm>
              <a:blipFill>
                <a:blip r:embed="rId2"/>
                <a:stretch>
                  <a:fillRect t="-11628" b="-11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CC2FB4A-2737-62AA-4634-77E5C96F7AF5}"/>
              </a:ext>
            </a:extLst>
          </p:cNvPr>
          <p:cNvSpPr txBox="1">
            <a:spLocks/>
          </p:cNvSpPr>
          <p:nvPr/>
        </p:nvSpPr>
        <p:spPr>
          <a:xfrm>
            <a:off x="4261104" y="3008377"/>
            <a:ext cx="3422904" cy="31685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b="1" dirty="0"/>
              <a:t>Exploration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Constrain Parameters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BBAB9A9-404B-97E4-A74A-966C3D6C5590}"/>
              </a:ext>
            </a:extLst>
          </p:cNvPr>
          <p:cNvSpPr txBox="1">
            <a:spLocks/>
          </p:cNvSpPr>
          <p:nvPr/>
        </p:nvSpPr>
        <p:spPr>
          <a:xfrm>
            <a:off x="612648" y="3008377"/>
            <a:ext cx="3422904" cy="31685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b="1" dirty="0"/>
              <a:t>Optimization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Find “Best Fit”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66ACB86-D6EE-B6D5-DFBD-760F3CA81A30}"/>
              </a:ext>
            </a:extLst>
          </p:cNvPr>
          <p:cNvSpPr txBox="1">
            <a:spLocks/>
          </p:cNvSpPr>
          <p:nvPr/>
        </p:nvSpPr>
        <p:spPr>
          <a:xfrm>
            <a:off x="8156448" y="3008377"/>
            <a:ext cx="3422904" cy="31685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b="1" dirty="0"/>
              <a:t>Evidence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Compare Models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ADAD08-B688-9683-9EBB-68E665AAD7BE}"/>
              </a:ext>
            </a:extLst>
          </p:cNvPr>
          <p:cNvCxnSpPr>
            <a:cxnSpLocks/>
          </p:cNvCxnSpPr>
          <p:nvPr/>
        </p:nvCxnSpPr>
        <p:spPr>
          <a:xfrm>
            <a:off x="4035552" y="3008377"/>
            <a:ext cx="0" cy="316858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850CF8-5F1F-1A5F-BFDA-68E134F78621}"/>
              </a:ext>
            </a:extLst>
          </p:cNvPr>
          <p:cNvCxnSpPr>
            <a:cxnSpLocks/>
          </p:cNvCxnSpPr>
          <p:nvPr/>
        </p:nvCxnSpPr>
        <p:spPr>
          <a:xfrm>
            <a:off x="8186928" y="3008377"/>
            <a:ext cx="0" cy="316858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4C3039A-6FE3-49A8-37FC-ACF617ABFB81}"/>
                  </a:ext>
                </a:extLst>
              </p:cNvPr>
              <p:cNvSpPr txBox="1"/>
              <p:nvPr/>
            </p:nvSpPr>
            <p:spPr>
              <a:xfrm>
                <a:off x="8435337" y="4178853"/>
                <a:ext cx="3144014" cy="667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60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AU" sz="3600" i="1" dirty="0" smtClean="0">
                          <a:latin typeface="Cambria Math" panose="02040503050406030204" pitchFamily="18" charset="0"/>
                        </a:rPr>
                        <m:t> =∫</m:t>
                      </m:r>
                      <m:r>
                        <a:rPr lang="en-AU" sz="3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sz="3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3600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AU" sz="3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36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AU" sz="3600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AU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4C3039A-6FE3-49A8-37FC-ACF617ABF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337" y="4178853"/>
                <a:ext cx="3144014" cy="6674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031B9B-A3A3-F34B-C1C6-A2C2484D1EBA}"/>
              </a:ext>
            </a:extLst>
          </p:cNvPr>
          <p:cNvCxnSpPr>
            <a:cxnSpLocks/>
          </p:cNvCxnSpPr>
          <p:nvPr/>
        </p:nvCxnSpPr>
        <p:spPr>
          <a:xfrm flipH="1">
            <a:off x="457200" y="2790634"/>
            <a:ext cx="1132027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D0995E00-EEA9-D417-3653-6BE047A1F78F}"/>
              </a:ext>
            </a:extLst>
          </p:cNvPr>
          <p:cNvSpPr/>
          <p:nvPr/>
        </p:nvSpPr>
        <p:spPr>
          <a:xfrm>
            <a:off x="969261" y="3157972"/>
            <a:ext cx="2782825" cy="2782825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761D734E-0D1B-094B-1B87-0E1AB27B7FDC}"/>
              </a:ext>
            </a:extLst>
          </p:cNvPr>
          <p:cNvSpPr txBox="1">
            <a:spLocks/>
          </p:cNvSpPr>
          <p:nvPr/>
        </p:nvSpPr>
        <p:spPr>
          <a:xfrm>
            <a:off x="9276585" y="852505"/>
            <a:ext cx="2302767" cy="747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800" b="1" i="1" u="sng" dirty="0"/>
              <a:t>Prior</a:t>
            </a:r>
            <a:r>
              <a:rPr lang="en-AU" sz="1800" i="1" dirty="0"/>
              <a:t> – What we knew before we got our data</a:t>
            </a: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44D23307-1B5E-FABA-B528-34BD3355C003}"/>
              </a:ext>
            </a:extLst>
          </p:cNvPr>
          <p:cNvSpPr txBox="1">
            <a:spLocks/>
          </p:cNvSpPr>
          <p:nvPr/>
        </p:nvSpPr>
        <p:spPr>
          <a:xfrm>
            <a:off x="4237604" y="2183810"/>
            <a:ext cx="2302767" cy="747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800" b="1" i="1" u="sng" dirty="0"/>
              <a:t>Likelihood</a:t>
            </a:r>
            <a:r>
              <a:rPr lang="en-AU" sz="1800" i="1" dirty="0"/>
              <a:t> – What Our Data Tells us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046FB96-5C1A-86E6-6182-5C422853A923}"/>
              </a:ext>
            </a:extLst>
          </p:cNvPr>
          <p:cNvCxnSpPr>
            <a:cxnSpLocks/>
          </p:cNvCxnSpPr>
          <p:nvPr/>
        </p:nvCxnSpPr>
        <p:spPr>
          <a:xfrm flipH="1">
            <a:off x="8876910" y="1363019"/>
            <a:ext cx="676794" cy="267552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B5ED48D-FB12-3999-F178-E89C12B71132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6540371" y="2209805"/>
            <a:ext cx="457394" cy="347927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24D3D2E2-FCBF-30DF-D8F7-64214A573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029" y="3473585"/>
            <a:ext cx="2116612" cy="21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84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6381-7DEE-EF71-1345-7801D06E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The Bayesian Methods Family Tree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F9A2D4-9A44-2752-F1E7-ED5E2D539285}"/>
              </a:ext>
            </a:extLst>
          </p:cNvPr>
          <p:cNvCxnSpPr>
            <a:cxnSpLocks/>
          </p:cNvCxnSpPr>
          <p:nvPr/>
        </p:nvCxnSpPr>
        <p:spPr>
          <a:xfrm>
            <a:off x="1152144" y="2203704"/>
            <a:ext cx="90901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CA8188-06B9-482B-DD79-820419AF1255}"/>
              </a:ext>
            </a:extLst>
          </p:cNvPr>
          <p:cNvCxnSpPr>
            <a:cxnSpLocks/>
          </p:cNvCxnSpPr>
          <p:nvPr/>
        </p:nvCxnSpPr>
        <p:spPr>
          <a:xfrm flipV="1">
            <a:off x="1158707" y="2211794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09AF6A54-BED7-F042-3165-E5832E99D725}"/>
              </a:ext>
            </a:extLst>
          </p:cNvPr>
          <p:cNvSpPr txBox="1">
            <a:spLocks/>
          </p:cNvSpPr>
          <p:nvPr/>
        </p:nvSpPr>
        <p:spPr>
          <a:xfrm>
            <a:off x="151295" y="3015854"/>
            <a:ext cx="2014823" cy="747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Information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Criteria</a:t>
            </a:r>
            <a:endParaRPr lang="en-AU" sz="1500" i="1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DD318A7-9FED-9D1C-E6DD-E50AFB3A1221}"/>
              </a:ext>
            </a:extLst>
          </p:cNvPr>
          <p:cNvSpPr txBox="1">
            <a:spLocks/>
          </p:cNvSpPr>
          <p:nvPr/>
        </p:nvSpPr>
        <p:spPr>
          <a:xfrm>
            <a:off x="2811544" y="2917913"/>
            <a:ext cx="2256815" cy="747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Markov Chain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Monte Carlo</a:t>
            </a:r>
            <a:br>
              <a:rPr lang="en-AU" sz="1500" b="1" i="1" dirty="0"/>
            </a:br>
            <a:r>
              <a:rPr lang="en-AU" sz="1500" b="1" i="1" dirty="0"/>
              <a:t>(MCMC)</a:t>
            </a:r>
            <a:endParaRPr lang="en-AU" sz="1500" i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AU" sz="1500" i="1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8B01747-8EED-0342-4995-856A07065316}"/>
              </a:ext>
            </a:extLst>
          </p:cNvPr>
          <p:cNvSpPr txBox="1">
            <a:spLocks/>
          </p:cNvSpPr>
          <p:nvPr/>
        </p:nvSpPr>
        <p:spPr>
          <a:xfrm>
            <a:off x="2811544" y="4449468"/>
            <a:ext cx="2460391" cy="820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Hamiltonian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Monte Carlo</a:t>
            </a:r>
            <a:br>
              <a:rPr lang="en-AU" sz="1500" b="1" i="1" dirty="0"/>
            </a:br>
            <a:r>
              <a:rPr lang="en-AU" sz="1500" b="1" i="1" dirty="0"/>
              <a:t>(HMC)</a:t>
            </a:r>
            <a:endParaRPr lang="en-AU" sz="1500" i="1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373FD5E8-F782-D6BA-3DB7-F154F13FEC2F}"/>
              </a:ext>
            </a:extLst>
          </p:cNvPr>
          <p:cNvSpPr txBox="1">
            <a:spLocks/>
          </p:cNvSpPr>
          <p:nvPr/>
        </p:nvSpPr>
        <p:spPr>
          <a:xfrm>
            <a:off x="6324600" y="2934731"/>
            <a:ext cx="1438410" cy="747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Nested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Sampling</a:t>
            </a:r>
            <a:endParaRPr lang="en-AU" sz="1500" i="1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74034B-CB26-33B1-EAF2-A308E1D8A5C1}"/>
              </a:ext>
            </a:extLst>
          </p:cNvPr>
          <p:cNvSpPr txBox="1">
            <a:spLocks/>
          </p:cNvSpPr>
          <p:nvPr/>
        </p:nvSpPr>
        <p:spPr>
          <a:xfrm>
            <a:off x="510322" y="4340812"/>
            <a:ext cx="1283643" cy="1112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AIC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BIC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DIC</a:t>
            </a:r>
            <a:endParaRPr lang="en-AU" sz="1500" i="1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6E27E8-B0B7-6717-7C02-B92B35C42FB5}"/>
              </a:ext>
            </a:extLst>
          </p:cNvPr>
          <p:cNvCxnSpPr>
            <a:cxnSpLocks/>
          </p:cNvCxnSpPr>
          <p:nvPr/>
        </p:nvCxnSpPr>
        <p:spPr>
          <a:xfrm flipV="1">
            <a:off x="3871427" y="2203704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27EDD8-1913-8AFD-DB55-7A9E621D4720}"/>
              </a:ext>
            </a:extLst>
          </p:cNvPr>
          <p:cNvCxnSpPr>
            <a:cxnSpLocks/>
          </p:cNvCxnSpPr>
          <p:nvPr/>
        </p:nvCxnSpPr>
        <p:spPr>
          <a:xfrm flipV="1">
            <a:off x="7029062" y="2203704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171AF6-E7A3-D317-DAC6-64BFF83FD4D1}"/>
              </a:ext>
            </a:extLst>
          </p:cNvPr>
          <p:cNvCxnSpPr>
            <a:cxnSpLocks/>
          </p:cNvCxnSpPr>
          <p:nvPr/>
        </p:nvCxnSpPr>
        <p:spPr>
          <a:xfrm flipV="1">
            <a:off x="3871427" y="3754524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DB5825CB-1BD8-1144-E86B-4D7129D512DE}"/>
              </a:ext>
            </a:extLst>
          </p:cNvPr>
          <p:cNvSpPr txBox="1">
            <a:spLocks/>
          </p:cNvSpPr>
          <p:nvPr/>
        </p:nvSpPr>
        <p:spPr>
          <a:xfrm>
            <a:off x="9450305" y="2934730"/>
            <a:ext cx="1583986" cy="36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Fancy Stuff</a:t>
            </a:r>
            <a:endParaRPr lang="en-AU" sz="1500" i="1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7FA970-A8C1-111B-0B1D-A115FEA463A7}"/>
              </a:ext>
            </a:extLst>
          </p:cNvPr>
          <p:cNvCxnSpPr>
            <a:cxnSpLocks/>
          </p:cNvCxnSpPr>
          <p:nvPr/>
        </p:nvCxnSpPr>
        <p:spPr>
          <a:xfrm flipV="1">
            <a:off x="10242298" y="2203704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19F08EE-9E15-4642-3844-104C169290AA}"/>
              </a:ext>
            </a:extLst>
          </p:cNvPr>
          <p:cNvSpPr txBox="1">
            <a:spLocks/>
          </p:cNvSpPr>
          <p:nvPr/>
        </p:nvSpPr>
        <p:spPr>
          <a:xfrm>
            <a:off x="10578560" y="4792402"/>
            <a:ext cx="1338484" cy="694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Simulated Bayesian Inference</a:t>
            </a:r>
            <a:endParaRPr lang="en-AU" sz="1500" i="1" dirty="0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41D37F63-E10D-E474-F3EF-323A8BC803D3}"/>
              </a:ext>
            </a:extLst>
          </p:cNvPr>
          <p:cNvSpPr txBox="1">
            <a:spLocks/>
          </p:cNvSpPr>
          <p:nvPr/>
        </p:nvSpPr>
        <p:spPr>
          <a:xfrm>
            <a:off x="8355395" y="4792401"/>
            <a:ext cx="1583986" cy="694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Stochastic Variational Inference</a:t>
            </a:r>
            <a:endParaRPr lang="en-AU" sz="1500" i="1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F416C85-9B55-FE4B-E47A-B6B1408B4D32}"/>
              </a:ext>
            </a:extLst>
          </p:cNvPr>
          <p:cNvCxnSpPr>
            <a:cxnSpLocks/>
          </p:cNvCxnSpPr>
          <p:nvPr/>
        </p:nvCxnSpPr>
        <p:spPr>
          <a:xfrm flipV="1">
            <a:off x="1158707" y="3665757"/>
            <a:ext cx="0" cy="5819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91000D-2405-0743-275F-D3B1A2417C44}"/>
              </a:ext>
            </a:extLst>
          </p:cNvPr>
          <p:cNvCxnSpPr>
            <a:cxnSpLocks/>
          </p:cNvCxnSpPr>
          <p:nvPr/>
        </p:nvCxnSpPr>
        <p:spPr>
          <a:xfrm flipV="1">
            <a:off x="10242298" y="3378749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419A1E9-A1A8-274B-9AFA-3BC78D55433C}"/>
              </a:ext>
            </a:extLst>
          </p:cNvPr>
          <p:cNvCxnSpPr>
            <a:cxnSpLocks/>
          </p:cNvCxnSpPr>
          <p:nvPr/>
        </p:nvCxnSpPr>
        <p:spPr>
          <a:xfrm>
            <a:off x="8948394" y="4073693"/>
            <a:ext cx="244154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F77D39E-0910-1EBC-CBE9-6605D909FBCB}"/>
              </a:ext>
            </a:extLst>
          </p:cNvPr>
          <p:cNvCxnSpPr>
            <a:cxnSpLocks/>
          </p:cNvCxnSpPr>
          <p:nvPr/>
        </p:nvCxnSpPr>
        <p:spPr>
          <a:xfrm flipV="1">
            <a:off x="8948394" y="4064266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6A7F0A2-BB25-3B03-3F7A-35ED8D8B5973}"/>
              </a:ext>
            </a:extLst>
          </p:cNvPr>
          <p:cNvCxnSpPr>
            <a:cxnSpLocks/>
          </p:cNvCxnSpPr>
          <p:nvPr/>
        </p:nvCxnSpPr>
        <p:spPr>
          <a:xfrm flipV="1">
            <a:off x="11389936" y="4064266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3CD7C225-415E-C39E-2DF0-FEB0B4B08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57870"/>
              </p:ext>
            </p:extLst>
          </p:nvPr>
        </p:nvGraphicFramePr>
        <p:xfrm>
          <a:off x="346958" y="5546718"/>
          <a:ext cx="2078088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44">
                  <a:extLst>
                    <a:ext uri="{9D8B030D-6E8A-4147-A177-3AD203B41FA5}">
                      <a16:colId xmlns:a16="http://schemas.microsoft.com/office/drawing/2014/main" val="2142619194"/>
                    </a:ext>
                  </a:extLst>
                </a:gridCol>
                <a:gridCol w="1039044">
                  <a:extLst>
                    <a:ext uri="{9D8B030D-6E8A-4147-A177-3AD203B41FA5}">
                      <a16:colId xmlns:a16="http://schemas.microsoft.com/office/drawing/2014/main" val="2646531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/>
                        <a:t>Parameter Constrain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/>
                        <a:t>Model Comparison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68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A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243430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129BED9F-3AEC-53FD-88A5-E04AF20D4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146952"/>
              </p:ext>
            </p:extLst>
          </p:nvPr>
        </p:nvGraphicFramePr>
        <p:xfrm>
          <a:off x="2900907" y="5546718"/>
          <a:ext cx="2078088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44">
                  <a:extLst>
                    <a:ext uri="{9D8B030D-6E8A-4147-A177-3AD203B41FA5}">
                      <a16:colId xmlns:a16="http://schemas.microsoft.com/office/drawing/2014/main" val="2142619194"/>
                    </a:ext>
                  </a:extLst>
                </a:gridCol>
                <a:gridCol w="1039044">
                  <a:extLst>
                    <a:ext uri="{9D8B030D-6E8A-4147-A177-3AD203B41FA5}">
                      <a16:colId xmlns:a16="http://schemas.microsoft.com/office/drawing/2014/main" val="2646531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/>
                        <a:t>Parameter Constrain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/>
                        <a:t>Model Comparison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68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A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243430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059F9B60-96A4-9EA5-C8F2-DC27F97A6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112572"/>
              </p:ext>
            </p:extLst>
          </p:nvPr>
        </p:nvGraphicFramePr>
        <p:xfrm>
          <a:off x="6004761" y="5546718"/>
          <a:ext cx="2078088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44">
                  <a:extLst>
                    <a:ext uri="{9D8B030D-6E8A-4147-A177-3AD203B41FA5}">
                      <a16:colId xmlns:a16="http://schemas.microsoft.com/office/drawing/2014/main" val="2142619194"/>
                    </a:ext>
                  </a:extLst>
                </a:gridCol>
                <a:gridCol w="1039044">
                  <a:extLst>
                    <a:ext uri="{9D8B030D-6E8A-4147-A177-3AD203B41FA5}">
                      <a16:colId xmlns:a16="http://schemas.microsoft.com/office/drawing/2014/main" val="2646531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/>
                        <a:t>Parameter Constrain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/>
                        <a:t>Model Comparison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68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A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243430"/>
                  </a:ext>
                </a:extLst>
              </a:tr>
            </a:tbl>
          </a:graphicData>
        </a:graphic>
      </p:graphicFrame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7F7328A-0A22-3C02-DA7D-972B502F5DB2}"/>
              </a:ext>
            </a:extLst>
          </p:cNvPr>
          <p:cNvCxnSpPr>
            <a:cxnSpLocks/>
          </p:cNvCxnSpPr>
          <p:nvPr/>
        </p:nvCxnSpPr>
        <p:spPr>
          <a:xfrm flipV="1">
            <a:off x="5697221" y="1508760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C14FE0A-ED56-B4FD-D90C-0D6C29846ED7}"/>
              </a:ext>
            </a:extLst>
          </p:cNvPr>
          <p:cNvCxnSpPr>
            <a:cxnSpLocks/>
          </p:cNvCxnSpPr>
          <p:nvPr/>
        </p:nvCxnSpPr>
        <p:spPr>
          <a:xfrm flipV="1">
            <a:off x="2679967" y="1856232"/>
            <a:ext cx="0" cy="359742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Multiplication Sign 53">
            <a:extLst>
              <a:ext uri="{FF2B5EF4-FFF2-40B4-BE49-F238E27FC236}">
                <a16:creationId xmlns:a16="http://schemas.microsoft.com/office/drawing/2014/main" id="{B174AE4F-E042-78D3-C904-A9D5998A0403}"/>
              </a:ext>
            </a:extLst>
          </p:cNvPr>
          <p:cNvSpPr/>
          <p:nvPr/>
        </p:nvSpPr>
        <p:spPr>
          <a:xfrm>
            <a:off x="4250475" y="5968305"/>
            <a:ext cx="357442" cy="35744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L-Shape 57">
            <a:extLst>
              <a:ext uri="{FF2B5EF4-FFF2-40B4-BE49-F238E27FC236}">
                <a16:creationId xmlns:a16="http://schemas.microsoft.com/office/drawing/2014/main" id="{6984F7FD-8350-FD36-D64F-723BB1A24D50}"/>
              </a:ext>
            </a:extLst>
          </p:cNvPr>
          <p:cNvSpPr/>
          <p:nvPr/>
        </p:nvSpPr>
        <p:spPr>
          <a:xfrm rot="18179120">
            <a:off x="3030841" y="6053735"/>
            <a:ext cx="283276" cy="146536"/>
          </a:xfrm>
          <a:prstGeom prst="corner">
            <a:avLst>
              <a:gd name="adj1" fmla="val 29512"/>
              <a:gd name="adj2" fmla="val 26388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highlight>
                <a:srgbClr val="00FF00"/>
              </a:highlight>
            </a:endParaRPr>
          </a:p>
        </p:txBody>
      </p:sp>
      <p:sp>
        <p:nvSpPr>
          <p:cNvPr id="59" name="L-Shape 58">
            <a:extLst>
              <a:ext uri="{FF2B5EF4-FFF2-40B4-BE49-F238E27FC236}">
                <a16:creationId xmlns:a16="http://schemas.microsoft.com/office/drawing/2014/main" id="{33F067C9-2474-F690-C1BA-BBDD3EB2CC3A}"/>
              </a:ext>
            </a:extLst>
          </p:cNvPr>
          <p:cNvSpPr/>
          <p:nvPr/>
        </p:nvSpPr>
        <p:spPr>
          <a:xfrm rot="18179120">
            <a:off x="3399860" y="6053735"/>
            <a:ext cx="283276" cy="146536"/>
          </a:xfrm>
          <a:prstGeom prst="corner">
            <a:avLst>
              <a:gd name="adj1" fmla="val 29512"/>
              <a:gd name="adj2" fmla="val 26388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highlight>
                <a:srgbClr val="00FF00"/>
              </a:highlight>
            </a:endParaRPr>
          </a:p>
        </p:txBody>
      </p:sp>
      <p:sp>
        <p:nvSpPr>
          <p:cNvPr id="60" name="Multiplication Sign 59">
            <a:extLst>
              <a:ext uri="{FF2B5EF4-FFF2-40B4-BE49-F238E27FC236}">
                <a16:creationId xmlns:a16="http://schemas.microsoft.com/office/drawing/2014/main" id="{60696FF2-FC30-BAC2-3177-9CE6908BAA11}"/>
              </a:ext>
            </a:extLst>
          </p:cNvPr>
          <p:cNvSpPr/>
          <p:nvPr/>
        </p:nvSpPr>
        <p:spPr>
          <a:xfrm>
            <a:off x="658483" y="5968305"/>
            <a:ext cx="357442" cy="35744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L-Shape 61">
            <a:extLst>
              <a:ext uri="{FF2B5EF4-FFF2-40B4-BE49-F238E27FC236}">
                <a16:creationId xmlns:a16="http://schemas.microsoft.com/office/drawing/2014/main" id="{E58F67F1-08CD-0399-AA79-0AEE322AA367}"/>
              </a:ext>
            </a:extLst>
          </p:cNvPr>
          <p:cNvSpPr/>
          <p:nvPr/>
        </p:nvSpPr>
        <p:spPr>
          <a:xfrm rot="18179120">
            <a:off x="6321757" y="6051903"/>
            <a:ext cx="283276" cy="146536"/>
          </a:xfrm>
          <a:prstGeom prst="corner">
            <a:avLst>
              <a:gd name="adj1" fmla="val 29512"/>
              <a:gd name="adj2" fmla="val 26388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highlight>
                <a:srgbClr val="00FF00"/>
              </a:highlight>
            </a:endParaRPr>
          </a:p>
        </p:txBody>
      </p:sp>
      <p:sp>
        <p:nvSpPr>
          <p:cNvPr id="63" name="L-Shape 62">
            <a:extLst>
              <a:ext uri="{FF2B5EF4-FFF2-40B4-BE49-F238E27FC236}">
                <a16:creationId xmlns:a16="http://schemas.microsoft.com/office/drawing/2014/main" id="{4402C5A9-1653-2BDF-4AE9-AEAFE6001C20}"/>
              </a:ext>
            </a:extLst>
          </p:cNvPr>
          <p:cNvSpPr/>
          <p:nvPr/>
        </p:nvSpPr>
        <p:spPr>
          <a:xfrm rot="18179120">
            <a:off x="7393272" y="6051903"/>
            <a:ext cx="283276" cy="146536"/>
          </a:xfrm>
          <a:prstGeom prst="corner">
            <a:avLst>
              <a:gd name="adj1" fmla="val 29512"/>
              <a:gd name="adj2" fmla="val 26388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highlight>
                <a:srgbClr val="00FF00"/>
              </a:highlight>
            </a:endParaRPr>
          </a:p>
        </p:txBody>
      </p:sp>
      <p:sp>
        <p:nvSpPr>
          <p:cNvPr id="2049" name="Minus Sign 2048">
            <a:extLst>
              <a:ext uri="{FF2B5EF4-FFF2-40B4-BE49-F238E27FC236}">
                <a16:creationId xmlns:a16="http://schemas.microsoft.com/office/drawing/2014/main" id="{FB0BB817-079A-A452-10A4-923B150B2738}"/>
              </a:ext>
            </a:extLst>
          </p:cNvPr>
          <p:cNvSpPr/>
          <p:nvPr/>
        </p:nvSpPr>
        <p:spPr>
          <a:xfrm>
            <a:off x="1548222" y="6061717"/>
            <a:ext cx="615176" cy="19725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056" name="Straight Connector 2055">
            <a:extLst>
              <a:ext uri="{FF2B5EF4-FFF2-40B4-BE49-F238E27FC236}">
                <a16:creationId xmlns:a16="http://schemas.microsoft.com/office/drawing/2014/main" id="{016838A1-C61A-CE90-75F1-D3E9E13CBE0A}"/>
              </a:ext>
            </a:extLst>
          </p:cNvPr>
          <p:cNvCxnSpPr>
            <a:cxnSpLocks/>
          </p:cNvCxnSpPr>
          <p:nvPr/>
        </p:nvCxnSpPr>
        <p:spPr>
          <a:xfrm flipV="1">
            <a:off x="8315489" y="1856232"/>
            <a:ext cx="0" cy="359742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TextBox 2056">
            <a:extLst>
              <a:ext uri="{FF2B5EF4-FFF2-40B4-BE49-F238E27FC236}">
                <a16:creationId xmlns:a16="http://schemas.microsoft.com/office/drawing/2014/main" id="{EEBDA2F4-7C92-7454-C919-52D2BEF86411}"/>
              </a:ext>
            </a:extLst>
          </p:cNvPr>
          <p:cNvSpPr txBox="1"/>
          <p:nvPr/>
        </p:nvSpPr>
        <p:spPr>
          <a:xfrm>
            <a:off x="9315499" y="1723879"/>
            <a:ext cx="224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6600"/>
                </a:solidFill>
              </a:rPr>
              <a:t>Speciality Topics</a:t>
            </a:r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0C7E7C9B-0979-3F8A-C3C3-133967A0698E}"/>
              </a:ext>
            </a:extLst>
          </p:cNvPr>
          <p:cNvSpPr txBox="1"/>
          <p:nvPr/>
        </p:nvSpPr>
        <p:spPr>
          <a:xfrm>
            <a:off x="658484" y="1723879"/>
            <a:ext cx="164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6600"/>
                </a:solidFill>
              </a:rPr>
              <a:t>Too Simple</a:t>
            </a:r>
          </a:p>
        </p:txBody>
      </p:sp>
      <p:sp>
        <p:nvSpPr>
          <p:cNvPr id="2059" name="Oval 2058">
            <a:extLst>
              <a:ext uri="{FF2B5EF4-FFF2-40B4-BE49-F238E27FC236}">
                <a16:creationId xmlns:a16="http://schemas.microsoft.com/office/drawing/2014/main" id="{A7FF4600-D642-652A-BE86-7D1ECF69AB5D}"/>
              </a:ext>
            </a:extLst>
          </p:cNvPr>
          <p:cNvSpPr/>
          <p:nvPr/>
        </p:nvSpPr>
        <p:spPr>
          <a:xfrm>
            <a:off x="2930368" y="1782093"/>
            <a:ext cx="5226033" cy="4279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060" name="Straight Connector 2059">
            <a:extLst>
              <a:ext uri="{FF2B5EF4-FFF2-40B4-BE49-F238E27FC236}">
                <a16:creationId xmlns:a16="http://schemas.microsoft.com/office/drawing/2014/main" id="{93AF1404-2B84-872D-73C3-30F7D8ED8A7A}"/>
              </a:ext>
            </a:extLst>
          </p:cNvPr>
          <p:cNvCxnSpPr>
            <a:cxnSpLocks/>
          </p:cNvCxnSpPr>
          <p:nvPr/>
        </p:nvCxnSpPr>
        <p:spPr>
          <a:xfrm flipV="1">
            <a:off x="7029062" y="3763698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1" name="Content Placeholder 4">
            <a:extLst>
              <a:ext uri="{FF2B5EF4-FFF2-40B4-BE49-F238E27FC236}">
                <a16:creationId xmlns:a16="http://schemas.microsoft.com/office/drawing/2014/main" id="{5C6D77B6-A744-040F-7A48-EF6E64207DDB}"/>
              </a:ext>
            </a:extLst>
          </p:cNvPr>
          <p:cNvSpPr txBox="1">
            <a:spLocks/>
          </p:cNvSpPr>
          <p:nvPr/>
        </p:nvSpPr>
        <p:spPr>
          <a:xfrm>
            <a:off x="6052419" y="4634830"/>
            <a:ext cx="1889062" cy="747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Dynamic Nested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Sampling</a:t>
            </a:r>
            <a:endParaRPr lang="en-AU" sz="1500" i="1" dirty="0"/>
          </a:p>
        </p:txBody>
      </p:sp>
    </p:spTree>
    <p:extLst>
      <p:ext uri="{BB962C8B-B14F-4D97-AF65-F5344CB8AC3E}">
        <p14:creationId xmlns:p14="http://schemas.microsoft.com/office/powerpoint/2010/main" val="20796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8" grpId="0"/>
      <p:bldP spid="20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E90A-DFC3-CBF0-2112-39219694B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MCMC - Markov Chain Monte Carlo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72E48-81C4-E2C5-39EA-5636B9198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29275" cy="435133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Work-horse of Astro-Statistics</a:t>
            </a:r>
          </a:p>
          <a:p>
            <a:r>
              <a:rPr lang="en-AU" dirty="0"/>
              <a:t>A family of </a:t>
            </a:r>
            <a:r>
              <a:rPr lang="en-AU" u="sng" dirty="0"/>
              <a:t>samplers</a:t>
            </a:r>
          </a:p>
          <a:p>
            <a:r>
              <a:rPr lang="en-AU" dirty="0"/>
              <a:t>Can’t / Shouldn’t be used for</a:t>
            </a:r>
          </a:p>
          <a:p>
            <a:pPr lvl="1"/>
            <a:r>
              <a:rPr lang="en-AU" dirty="0"/>
              <a:t>Integration / Model Comparison</a:t>
            </a:r>
          </a:p>
          <a:p>
            <a:pPr lvl="1"/>
            <a:r>
              <a:rPr lang="en-AU" dirty="0"/>
              <a:t>Optimization</a:t>
            </a:r>
          </a:p>
          <a:p>
            <a:endParaRPr lang="en-AU" dirty="0"/>
          </a:p>
          <a:p>
            <a:r>
              <a:rPr lang="en-AU" dirty="0"/>
              <a:t>Draws samples proportional to the Bayesian posterior density</a:t>
            </a:r>
          </a:p>
          <a:p>
            <a:r>
              <a:rPr lang="en-AU" dirty="0"/>
              <a:t>Started with the </a:t>
            </a:r>
            <a:r>
              <a:rPr lang="en-AU" b="1" dirty="0"/>
              <a:t>Metropolis-Hastings Algorithm</a:t>
            </a:r>
          </a:p>
          <a:p>
            <a:pPr lvl="1"/>
            <a:r>
              <a:rPr lang="en-AU" dirty="0"/>
              <a:t>Who knows how this was invented?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143FD42-B58D-6E29-3FFF-2A764A0B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9910" y="2548351"/>
            <a:ext cx="4005116" cy="2905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AC1364-3C5C-6648-FA7A-264683EEB30B}"/>
              </a:ext>
            </a:extLst>
          </p:cNvPr>
          <p:cNvCxnSpPr>
            <a:cxnSpLocks/>
          </p:cNvCxnSpPr>
          <p:nvPr/>
        </p:nvCxnSpPr>
        <p:spPr>
          <a:xfrm>
            <a:off x="838200" y="3877469"/>
            <a:ext cx="5410200" cy="0"/>
          </a:xfrm>
          <a:prstGeom prst="line">
            <a:avLst/>
          </a:prstGeom>
          <a:ln w="25400">
            <a:solidFill>
              <a:schemeClr val="tx1">
                <a:lumMod val="85000"/>
                <a:alpha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373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7303-7D7A-674B-35B7-56E97A5A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Metropolis Algorithm:</a:t>
            </a:r>
            <a:br>
              <a:rPr lang="en-AU" dirty="0"/>
            </a:br>
            <a:r>
              <a:rPr lang="en-AU" sz="3600" b="1" dirty="0"/>
              <a:t>Statistical Mechanics!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ED721-A320-C1BC-E8BA-036EC3F074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2475" y="1504950"/>
                <a:ext cx="6814973" cy="476249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AU" dirty="0">
                    <a:latin typeface="Cambria Math" panose="02040503050406030204" pitchFamily="18" charset="0"/>
                  </a:rPr>
                  <a:t>Lots of states / positions,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AU" dirty="0">
                    <a:latin typeface="Cambria Math" panose="02040503050406030204" pitchFamily="18" charset="0"/>
                  </a:rPr>
                  <a:t>, each with energy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AU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Probability a state is occupied from Boltzmann Distribution: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AU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Start at random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AU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‘Propose’ A nearby state to move to,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AU" dirty="0"/>
              </a:p>
              <a:p>
                <a:pPr lvl="1">
                  <a:lnSpc>
                    <a:spcPct val="150000"/>
                  </a:lnSpc>
                </a:pPr>
                <a:r>
                  <a:rPr lang="en-AU" dirty="0"/>
                  <a:t>Energy Lower? Go!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AU" dirty="0"/>
                  <a:t>Energy Higher? </a:t>
                </a:r>
                <a:r>
                  <a:rPr lang="en-AU" i="1" u="sng" dirty="0"/>
                  <a:t>Maybe</a:t>
                </a:r>
                <a:r>
                  <a:rPr lang="en-AU" i="1" dirty="0"/>
                  <a:t> </a:t>
                </a:r>
                <a:r>
                  <a:rPr lang="en-AU" dirty="0"/>
                  <a:t>move: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endParaRPr lang="en-AU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Repeat until you’ve mapped the important states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CED721-A320-C1BC-E8BA-036EC3F074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2475" y="1504950"/>
                <a:ext cx="6814973" cy="4762499"/>
              </a:xfrm>
              <a:blipFill>
                <a:blip r:embed="rId2"/>
                <a:stretch>
                  <a:fillRect l="-894" b="-17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E66AC481-D1CC-A1FB-63F6-006660606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448" y="2079065"/>
            <a:ext cx="4048054" cy="38984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819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DE1557-7AAE-DA05-35BF-28ABDAAA91FF}"/>
              </a:ext>
            </a:extLst>
          </p:cNvPr>
          <p:cNvSpPr/>
          <p:nvPr/>
        </p:nvSpPr>
        <p:spPr>
          <a:xfrm>
            <a:off x="3016121" y="2608357"/>
            <a:ext cx="6194554" cy="51820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F39660-FC14-AADA-16B7-E6D4E77C631F}"/>
              </a:ext>
            </a:extLst>
          </p:cNvPr>
          <p:cNvSpPr/>
          <p:nvPr/>
        </p:nvSpPr>
        <p:spPr>
          <a:xfrm>
            <a:off x="2238374" y="5140325"/>
            <a:ext cx="7724775" cy="51820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D52C1-8E36-53F9-6FE8-F9D6D5D0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/>
              <a:t>Metropolis </a:t>
            </a:r>
            <a:r>
              <a:rPr lang="en-AU" b="1" u="sng" dirty="0"/>
              <a:t>Hastings</a:t>
            </a:r>
            <a:r>
              <a:rPr lang="en-AU" dirty="0"/>
              <a:t> Algorithm</a:t>
            </a:r>
            <a:endParaRPr lang="en-A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161E9-2252-83B8-F7B1-9F40ED80D0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53913"/>
                <a:ext cx="10515600" cy="45085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AU" sz="3200" dirty="0"/>
                  <a:t>Physical Energies 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sz="3200" dirty="0"/>
                  <a:t> Probabilities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161E9-2252-83B8-F7B1-9F40ED80D0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53913"/>
                <a:ext cx="10515600" cy="450850"/>
              </a:xfrm>
              <a:blipFill>
                <a:blip r:embed="rId2"/>
                <a:stretch>
                  <a:fillRect t="-22973" b="-675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F9945B5-F0B7-5F38-21C8-B90538CCA4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140326"/>
                <a:ext cx="10515600" cy="4508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AU" sz="3200" b="0" dirty="0"/>
                  <a:t>Imaginary Energies 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AU" sz="3200" dirty="0"/>
                  <a:t> Probabilites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F9945B5-F0B7-5F38-21C8-B90538CCA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40326"/>
                <a:ext cx="10515600" cy="450850"/>
              </a:xfrm>
              <a:prstGeom prst="rect">
                <a:avLst/>
              </a:prstGeom>
              <a:blipFill>
                <a:blip r:embed="rId3"/>
                <a:stretch>
                  <a:fillRect t="-22973" b="-675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FC71AF5A-EEF1-ED66-65B7-B60E83C29C58}"/>
              </a:ext>
            </a:extLst>
          </p:cNvPr>
          <p:cNvSpPr txBox="1">
            <a:spLocks/>
          </p:cNvSpPr>
          <p:nvPr/>
        </p:nvSpPr>
        <p:spPr>
          <a:xfrm>
            <a:off x="4103622" y="1964470"/>
            <a:ext cx="4019552" cy="711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b="1" u="sng" dirty="0"/>
              <a:t>Metropolis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5A4589-68E8-9825-B1EA-94356241DA9C}"/>
                  </a:ext>
                </a:extLst>
              </p:cNvPr>
              <p:cNvSpPr txBox="1"/>
              <p:nvPr/>
            </p:nvSpPr>
            <p:spPr>
              <a:xfrm>
                <a:off x="3114675" y="3435049"/>
                <a:ext cx="6096000" cy="803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AU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AU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U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8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en-AU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AU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AU" sz="28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AU" sz="28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sup>
                      </m:sSup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AU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AU" sz="2800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AU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8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AU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AU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5A4589-68E8-9825-B1EA-94356241D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675" y="3435049"/>
                <a:ext cx="6096000" cy="8034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EC173793-05F2-6406-3179-B99009305453}"/>
              </a:ext>
            </a:extLst>
          </p:cNvPr>
          <p:cNvSpPr txBox="1">
            <a:spLocks/>
          </p:cNvSpPr>
          <p:nvPr/>
        </p:nvSpPr>
        <p:spPr>
          <a:xfrm>
            <a:off x="3157537" y="4505271"/>
            <a:ext cx="5876925" cy="711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b="1" u="sng" dirty="0"/>
              <a:t>Metropolis Hastings Algorithm</a:t>
            </a:r>
          </a:p>
        </p:txBody>
      </p:sp>
    </p:spTree>
    <p:extLst>
      <p:ext uri="{BB962C8B-B14F-4D97-AF65-F5344CB8AC3E}">
        <p14:creationId xmlns:p14="http://schemas.microsoft.com/office/powerpoint/2010/main" val="11423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D1129B-7AD9-81D1-CDD3-853152D8F774}"/>
              </a:ext>
            </a:extLst>
          </p:cNvPr>
          <p:cNvSpPr/>
          <p:nvPr/>
        </p:nvSpPr>
        <p:spPr>
          <a:xfrm>
            <a:off x="838199" y="4845050"/>
            <a:ext cx="10515599" cy="64055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9FDBE0-D9E0-4CAC-29E8-FECCB98A44BA}"/>
              </a:ext>
            </a:extLst>
          </p:cNvPr>
          <p:cNvSpPr/>
          <p:nvPr/>
        </p:nvSpPr>
        <p:spPr>
          <a:xfrm>
            <a:off x="838199" y="2886075"/>
            <a:ext cx="10515599" cy="64055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488B41-B1CA-8E8F-4A74-BCE2368D0D6A}"/>
              </a:ext>
            </a:extLst>
          </p:cNvPr>
          <p:cNvSpPr/>
          <p:nvPr/>
        </p:nvSpPr>
        <p:spPr>
          <a:xfrm>
            <a:off x="838199" y="1569246"/>
            <a:ext cx="10515599" cy="64055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AB315C-52CB-A9AA-05B8-56E44D66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Today’s Talk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CEAA22-ECFA-B6EA-EEB9-D1448F327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02592"/>
            <a:ext cx="1051559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AU" b="1" dirty="0"/>
              <a:t>Part 1</a:t>
            </a:r>
          </a:p>
          <a:p>
            <a:pPr marL="0" indent="0">
              <a:buNone/>
            </a:pPr>
            <a:r>
              <a:rPr lang="en-AU" dirty="0"/>
              <a:t>Why stats methods matter</a:t>
            </a:r>
            <a:endParaRPr lang="en-AU" b="1" u="sng" dirty="0"/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b="1" dirty="0"/>
              <a:t>Part 2</a:t>
            </a:r>
          </a:p>
          <a:p>
            <a:pPr marL="0" indent="0">
              <a:buNone/>
            </a:pPr>
            <a:r>
              <a:rPr lang="en-AU" dirty="0"/>
              <a:t>The Main Bayesian Stats Methods:</a:t>
            </a:r>
          </a:p>
          <a:p>
            <a:pPr lvl="1"/>
            <a:r>
              <a:rPr lang="en-AU" dirty="0"/>
              <a:t>MCMC</a:t>
            </a:r>
          </a:p>
          <a:p>
            <a:pPr lvl="1"/>
            <a:r>
              <a:rPr lang="en-AU" dirty="0"/>
              <a:t>Nested Sampling</a:t>
            </a:r>
          </a:p>
          <a:p>
            <a:pPr lvl="1"/>
            <a:endParaRPr lang="en-AU" dirty="0"/>
          </a:p>
          <a:p>
            <a:pPr marL="0" indent="0" algn="ctr">
              <a:buNone/>
            </a:pPr>
            <a:r>
              <a:rPr lang="en-AU" b="1" dirty="0"/>
              <a:t>Part 3</a:t>
            </a:r>
          </a:p>
          <a:p>
            <a:pPr marL="0" indent="0">
              <a:buNone/>
            </a:pPr>
            <a:r>
              <a:rPr lang="en-AU" dirty="0"/>
              <a:t>How to choose the right tool for </a:t>
            </a:r>
            <a:r>
              <a:rPr lang="en-AU" b="1" u="sng" dirty="0"/>
              <a:t>your</a:t>
            </a:r>
            <a:r>
              <a:rPr lang="en-AU" dirty="0"/>
              <a:t> job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5AC97A-AF9F-D3D5-125C-C2BDD76E6048}"/>
              </a:ext>
            </a:extLst>
          </p:cNvPr>
          <p:cNvCxnSpPr>
            <a:cxnSpLocks/>
          </p:cNvCxnSpPr>
          <p:nvPr/>
        </p:nvCxnSpPr>
        <p:spPr>
          <a:xfrm>
            <a:off x="3638550" y="2886075"/>
            <a:ext cx="4981575" cy="0"/>
          </a:xfrm>
          <a:prstGeom prst="line">
            <a:avLst/>
          </a:prstGeom>
          <a:ln w="25400">
            <a:solidFill>
              <a:schemeClr val="tx1">
                <a:lumMod val="85000"/>
                <a:alpha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04183A-ECAF-A3E1-1706-2858292F6AD3}"/>
              </a:ext>
            </a:extLst>
          </p:cNvPr>
          <p:cNvCxnSpPr>
            <a:cxnSpLocks/>
          </p:cNvCxnSpPr>
          <p:nvPr/>
        </p:nvCxnSpPr>
        <p:spPr>
          <a:xfrm>
            <a:off x="3638550" y="4845050"/>
            <a:ext cx="4981575" cy="0"/>
          </a:xfrm>
          <a:prstGeom prst="line">
            <a:avLst/>
          </a:prstGeom>
          <a:ln w="25400">
            <a:solidFill>
              <a:schemeClr val="tx1">
                <a:lumMod val="85000"/>
                <a:alpha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0968A7-BF93-86D2-F6D1-B6BC55B05CBC}"/>
              </a:ext>
            </a:extLst>
          </p:cNvPr>
          <p:cNvCxnSpPr>
            <a:cxnSpLocks/>
          </p:cNvCxnSpPr>
          <p:nvPr/>
        </p:nvCxnSpPr>
        <p:spPr>
          <a:xfrm>
            <a:off x="3638550" y="1581150"/>
            <a:ext cx="4981575" cy="0"/>
          </a:xfrm>
          <a:prstGeom prst="line">
            <a:avLst/>
          </a:prstGeom>
          <a:ln w="25400">
            <a:solidFill>
              <a:schemeClr val="tx1">
                <a:lumMod val="85000"/>
                <a:alpha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314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3DCE93-C716-1BED-F30D-1C97C08591D2}"/>
              </a:ext>
            </a:extLst>
          </p:cNvPr>
          <p:cNvSpPr/>
          <p:nvPr/>
        </p:nvSpPr>
        <p:spPr>
          <a:xfrm>
            <a:off x="2038350" y="3028952"/>
            <a:ext cx="866775" cy="34924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69D1A1-7461-AC1F-15CF-960EBDF93F4F}"/>
              </a:ext>
            </a:extLst>
          </p:cNvPr>
          <p:cNvSpPr/>
          <p:nvPr/>
        </p:nvSpPr>
        <p:spPr>
          <a:xfrm>
            <a:off x="3168650" y="3028953"/>
            <a:ext cx="1377156" cy="34924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E248A7-C6EB-4293-D415-80331A282486}"/>
              </a:ext>
            </a:extLst>
          </p:cNvPr>
          <p:cNvSpPr/>
          <p:nvPr/>
        </p:nvSpPr>
        <p:spPr>
          <a:xfrm>
            <a:off x="4807755" y="3023008"/>
            <a:ext cx="1809421" cy="34924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35A2DBD-FE02-B2E8-9515-83E322C11E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80" y="1845733"/>
                <a:ext cx="6470168" cy="424074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b="0" dirty="0">
                    <a:latin typeface="+mj-lt"/>
                  </a:rPr>
                  <a:t>Potential Energy Landscape + Gradient = </a:t>
                </a:r>
                <a:r>
                  <a:rPr lang="en-AU" b="1" dirty="0">
                    <a:latin typeface="+mj-lt"/>
                  </a:rPr>
                  <a:t>Force</a:t>
                </a:r>
              </a:p>
              <a:p>
                <a:pPr marL="0" indent="0">
                  <a:buNone/>
                </a:pPr>
                <a:endParaRPr lang="en-AU" sz="1200" b="1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AU" sz="24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AU" sz="500" dirty="0">
                  <a:latin typeface="+mj-lt"/>
                </a:endParaRPr>
              </a:p>
              <a:p>
                <a:pPr marL="0" indent="0" algn="ctr">
                  <a:buNone/>
                </a:pPr>
                <a:r>
                  <a:rPr lang="en-AU" dirty="0">
                    <a:latin typeface="+mj-lt"/>
                  </a:rPr>
                  <a:t>Forces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dirty="0">
                    <a:latin typeface="+mj-lt"/>
                  </a:rPr>
                  <a:t> Momentum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dirty="0">
                    <a:latin typeface="+mj-lt"/>
                  </a:rPr>
                  <a:t> Kinetic Energy</a:t>
                </a:r>
              </a:p>
              <a:p>
                <a:pPr marL="0" indent="0" algn="ctr">
                  <a:buNone/>
                </a:pPr>
                <a:endParaRPr lang="en-AU" sz="1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AU" b="1" dirty="0">
                    <a:latin typeface="+mj-lt"/>
                  </a:rPr>
                  <a:t>MCMC</a:t>
                </a:r>
                <a:r>
                  <a:rPr lang="en-AU" dirty="0">
                    <a:latin typeface="+mj-lt"/>
                  </a:rPr>
                  <a:t>:	Particle “Hopping” Around </a:t>
                </a:r>
              </a:p>
              <a:p>
                <a:pPr marL="0" indent="0">
                  <a:buNone/>
                </a:pPr>
                <a:r>
                  <a:rPr lang="en-AU" b="1" dirty="0">
                    <a:latin typeface="+mj-lt"/>
                  </a:rPr>
                  <a:t>HMC</a:t>
                </a:r>
                <a:r>
                  <a:rPr lang="en-AU" dirty="0">
                    <a:latin typeface="+mj-lt"/>
                  </a:rPr>
                  <a:t>: 		Projectile “Orbiting” Around</a:t>
                </a:r>
              </a:p>
              <a:p>
                <a:pPr marL="0" indent="0">
                  <a:buNone/>
                </a:pPr>
                <a:endParaRPr lang="en-AU" dirty="0">
                  <a:latin typeface="+mj-lt"/>
                </a:endParaRPr>
              </a:p>
              <a:p>
                <a:pPr lvl="1"/>
                <a:r>
                  <a:rPr lang="en-AU" dirty="0">
                    <a:latin typeface="+mj-lt"/>
                  </a:rPr>
                  <a:t>Can do MCMC-Chains for </a:t>
                </a:r>
                <a:r>
                  <a:rPr lang="en-AU" b="1" dirty="0">
                    <a:latin typeface="+mj-lt"/>
                  </a:rPr>
                  <a:t>thousands</a:t>
                </a:r>
                <a:r>
                  <a:rPr lang="en-AU" dirty="0">
                    <a:latin typeface="+mj-lt"/>
                  </a:rPr>
                  <a:t> of parameters</a:t>
                </a:r>
              </a:p>
              <a:p>
                <a:pPr lvl="1"/>
                <a:r>
                  <a:rPr lang="en-AU" dirty="0">
                    <a:latin typeface="+mj-lt"/>
                  </a:rPr>
                  <a:t>Work ‘out of the box’ with </a:t>
                </a:r>
                <a:r>
                  <a:rPr lang="en-AU" dirty="0" err="1">
                    <a:latin typeface="+mj-lt"/>
                  </a:rPr>
                  <a:t>AutoDiff</a:t>
                </a:r>
                <a:r>
                  <a:rPr lang="en-AU" dirty="0">
                    <a:latin typeface="+mj-lt"/>
                  </a:rPr>
                  <a:t> languages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35A2DBD-FE02-B2E8-9515-83E322C11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3"/>
                <a:ext cx="6470168" cy="4240741"/>
              </a:xfrm>
              <a:prstGeom prst="rect">
                <a:avLst/>
              </a:prstGeom>
              <a:blipFill>
                <a:blip r:embed="rId2"/>
                <a:stretch>
                  <a:fillRect l="-2356" t="-12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F2F1A39-9EFC-5EEF-9081-46F6F967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Hamiltonian Monte Carlo (HMC)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753AA4-547B-FE8A-02DB-4CDCB8DEE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30338" y="2503828"/>
            <a:ext cx="3000849" cy="270717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69E7FA-4B3F-D478-BF42-F84ABCB6F289}"/>
              </a:ext>
            </a:extLst>
          </p:cNvPr>
          <p:cNvSpPr txBox="1"/>
          <p:nvPr/>
        </p:nvSpPr>
        <p:spPr>
          <a:xfrm>
            <a:off x="8998525" y="5322027"/>
            <a:ext cx="1810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u="sng" dirty="0">
                <a:hlinkClick r:id="rId4"/>
              </a:rPr>
              <a:t>arXiv:1701.02434</a:t>
            </a:r>
            <a:endParaRPr lang="en-AU" sz="1400" i="1" u="sng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18771A-934C-32C0-B3E8-01974D678BFD}"/>
              </a:ext>
            </a:extLst>
          </p:cNvPr>
          <p:cNvCxnSpPr>
            <a:cxnSpLocks/>
          </p:cNvCxnSpPr>
          <p:nvPr/>
        </p:nvCxnSpPr>
        <p:spPr>
          <a:xfrm>
            <a:off x="1097280" y="3657600"/>
            <a:ext cx="5741670" cy="0"/>
          </a:xfrm>
          <a:prstGeom prst="line">
            <a:avLst/>
          </a:prstGeom>
          <a:ln w="25400">
            <a:solidFill>
              <a:schemeClr val="tx1">
                <a:lumMod val="85000"/>
                <a:alpha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27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E90A-DFC3-CBF0-2112-39219694B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Nested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72E48-81C4-E2C5-39EA-5636B9198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0500"/>
            <a:ext cx="5629275" cy="2473901"/>
          </a:xfrm>
        </p:spPr>
        <p:txBody>
          <a:bodyPr>
            <a:normAutofit/>
          </a:bodyPr>
          <a:lstStyle/>
          <a:p>
            <a:r>
              <a:rPr lang="en-AU" dirty="0"/>
              <a:t>Newer than MCMC (from </a:t>
            </a:r>
            <a:r>
              <a:rPr lang="en-AU" sz="1800" i="1" dirty="0"/>
              <a:t>Skilling, 2004</a:t>
            </a:r>
            <a:r>
              <a:rPr lang="en-AU" dirty="0"/>
              <a:t>)</a:t>
            </a:r>
          </a:p>
          <a:p>
            <a:r>
              <a:rPr lang="en-AU" u="sng" dirty="0"/>
              <a:t>Integrates</a:t>
            </a:r>
            <a:r>
              <a:rPr lang="en-AU" dirty="0"/>
              <a:t> </a:t>
            </a:r>
            <a:r>
              <a:rPr lang="en-AU" i="1" dirty="0"/>
              <a:t>and</a:t>
            </a:r>
            <a:r>
              <a:rPr lang="en-AU" dirty="0"/>
              <a:t> </a:t>
            </a:r>
            <a:r>
              <a:rPr lang="en-AU" u="sng" dirty="0"/>
              <a:t>samples</a:t>
            </a:r>
          </a:p>
          <a:p>
            <a:r>
              <a:rPr lang="en-AU" dirty="0"/>
              <a:t>Slower than MCMC and scales worse in higher dimensions</a:t>
            </a:r>
          </a:p>
          <a:p>
            <a:r>
              <a:rPr lang="en-AU" dirty="0"/>
              <a:t>Seeing lots of fancy improvements over the last few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107A7-2081-DBE2-ACA3-C0CB2ED65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333" y="2730500"/>
            <a:ext cx="4861167" cy="24739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0B2324-78CC-8103-E4D7-C001C197BEB1}"/>
              </a:ext>
            </a:extLst>
          </p:cNvPr>
          <p:cNvSpPr txBox="1"/>
          <p:nvPr/>
        </p:nvSpPr>
        <p:spPr>
          <a:xfrm>
            <a:off x="8287081" y="5204401"/>
            <a:ext cx="1810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u="sng" dirty="0">
                <a:hlinkClick r:id="rId3"/>
              </a:rPr>
              <a:t>arXiv:1506.00171v1</a:t>
            </a:r>
            <a:endParaRPr lang="en-AU" sz="1400" i="1" u="sng" dirty="0"/>
          </a:p>
        </p:txBody>
      </p:sp>
    </p:spTree>
    <p:extLst>
      <p:ext uri="{BB962C8B-B14F-4D97-AF65-F5344CB8AC3E}">
        <p14:creationId xmlns:p14="http://schemas.microsoft.com/office/powerpoint/2010/main" val="2853264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EFB4-1CC7-7728-EE97-402B6A43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Nested Sampling – Lebesgue Integrals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147AF1-DCB3-F332-A3EC-4806E98EE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17" y="1690688"/>
            <a:ext cx="3684250" cy="331866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C62DE-8969-4663-4AFF-9FADF3A2EE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767" y="2343347"/>
            <a:ext cx="4125743" cy="2404752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1E344E1-7AF4-EEDD-C26B-10CBC4098B9C}"/>
              </a:ext>
            </a:extLst>
          </p:cNvPr>
          <p:cNvSpPr txBox="1">
            <a:spLocks/>
          </p:cNvSpPr>
          <p:nvPr/>
        </p:nvSpPr>
        <p:spPr>
          <a:xfrm>
            <a:off x="7049248" y="5243925"/>
            <a:ext cx="3422779" cy="87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800" b="1" u="sng" dirty="0"/>
              <a:t>Lebesgue Integral</a:t>
            </a:r>
            <a:br>
              <a:rPr lang="en-AU" sz="1800" b="1" dirty="0"/>
            </a:br>
            <a:r>
              <a:rPr lang="en-AU" sz="1800" b="1" dirty="0"/>
              <a:t>Plates of known height, estimate of Area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E4B3D96-4D72-095A-9FAE-F15247973FC2}"/>
              </a:ext>
            </a:extLst>
          </p:cNvPr>
          <p:cNvSpPr txBox="1">
            <a:spLocks/>
          </p:cNvSpPr>
          <p:nvPr/>
        </p:nvSpPr>
        <p:spPr>
          <a:xfrm>
            <a:off x="1828752" y="5243925"/>
            <a:ext cx="3422779" cy="87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800" b="1" u="sng" dirty="0"/>
              <a:t>Riemann Integral</a:t>
            </a:r>
            <a:br>
              <a:rPr lang="en-AU" sz="1800" b="1" dirty="0"/>
            </a:br>
            <a:r>
              <a:rPr lang="en-AU" sz="1800" b="1" dirty="0"/>
              <a:t>Chunks of known area, estimate of height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3B6B1D-24DC-B385-3712-6A4D060E9DFB}"/>
              </a:ext>
            </a:extLst>
          </p:cNvPr>
          <p:cNvCxnSpPr>
            <a:cxnSpLocks/>
          </p:cNvCxnSpPr>
          <p:nvPr/>
        </p:nvCxnSpPr>
        <p:spPr>
          <a:xfrm>
            <a:off x="6261083" y="1539241"/>
            <a:ext cx="0" cy="3779518"/>
          </a:xfrm>
          <a:prstGeom prst="line">
            <a:avLst/>
          </a:prstGeom>
          <a:ln w="25400">
            <a:solidFill>
              <a:schemeClr val="tx1">
                <a:lumMod val="85000"/>
                <a:alpha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211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2B30C2-327C-9A05-72DC-88350CA5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Nested Sampling – How it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C63A6D-74B2-2D3B-B392-68D879A2B77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199" y="1536210"/>
                <a:ext cx="5519057" cy="2469316"/>
              </a:xfrm>
            </p:spPr>
            <p:txBody>
              <a:bodyPr>
                <a:normAutofit/>
              </a:bodyPr>
              <a:lstStyle/>
              <a:p>
                <a:r>
                  <a:rPr lang="en-AU" sz="2000" dirty="0"/>
                  <a:t>Unit Square / Cube</a:t>
                </a:r>
              </a:p>
              <a:p>
                <a:pPr lvl="1"/>
                <a:r>
                  <a:rPr lang="en-AU" sz="1600" dirty="0"/>
                  <a:t>Known “Volume”,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=1.0</m:t>
                    </m:r>
                  </m:oMath>
                </a14:m>
                <a:endParaRPr lang="en-AU" sz="1600" dirty="0"/>
              </a:p>
              <a:p>
                <a:r>
                  <a:rPr lang="en-AU" sz="2000" dirty="0"/>
                  <a:t>Thrown down </a:t>
                </a:r>
                <a:r>
                  <a:rPr lang="en-AU" sz="2000" b="1" u="sng" dirty="0"/>
                  <a:t>uniform </a:t>
                </a:r>
                <a:r>
                  <a:rPr lang="en-AU" sz="2000" dirty="0"/>
                  <a:t>sample of “live points” (Here,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AU" sz="2000" dirty="0"/>
                  <a:t> of them)</a:t>
                </a:r>
              </a:p>
              <a:p>
                <a:r>
                  <a:rPr lang="en-AU" sz="2000" dirty="0"/>
                  <a:t>Calculate the density at each point and order them from worst to best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C63A6D-74B2-2D3B-B392-68D879A2B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199" y="1536210"/>
                <a:ext cx="5519057" cy="2469316"/>
              </a:xfrm>
              <a:blipFill>
                <a:blip r:embed="rId2"/>
                <a:stretch>
                  <a:fillRect l="-883" t="-2716" r="-20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465C1C1-7DB9-106C-5009-F6B067CD3EF7}"/>
              </a:ext>
            </a:extLst>
          </p:cNvPr>
          <p:cNvSpPr/>
          <p:nvPr/>
        </p:nvSpPr>
        <p:spPr>
          <a:xfrm>
            <a:off x="1340499" y="2069857"/>
            <a:ext cx="3937519" cy="3676261"/>
          </a:xfrm>
          <a:prstGeom prst="rect">
            <a:avLst/>
          </a:prstGeom>
          <a:solidFill>
            <a:schemeClr val="tx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D6335D95-6658-26EA-113E-EA5213012E93}"/>
              </a:ext>
            </a:extLst>
          </p:cNvPr>
          <p:cNvSpPr/>
          <p:nvPr/>
        </p:nvSpPr>
        <p:spPr>
          <a:xfrm>
            <a:off x="1629601" y="226758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307BE80-E9B7-82B9-076A-DD92FEBDBC27}"/>
              </a:ext>
            </a:extLst>
          </p:cNvPr>
          <p:cNvSpPr/>
          <p:nvPr/>
        </p:nvSpPr>
        <p:spPr>
          <a:xfrm>
            <a:off x="4290251" y="271843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AD19355A-440D-1C50-48F9-60C8DFFCC274}"/>
              </a:ext>
            </a:extLst>
          </p:cNvPr>
          <p:cNvSpPr/>
          <p:nvPr/>
        </p:nvSpPr>
        <p:spPr>
          <a:xfrm>
            <a:off x="1908368" y="469963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7BBE640A-5F9F-00C0-165D-8183BD5C3E76}"/>
              </a:ext>
            </a:extLst>
          </p:cNvPr>
          <p:cNvSpPr/>
          <p:nvPr/>
        </p:nvSpPr>
        <p:spPr>
          <a:xfrm>
            <a:off x="4569018" y="508698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E61285D7-9E39-0EA8-ECCA-3A3144C48923}"/>
              </a:ext>
            </a:extLst>
          </p:cNvPr>
          <p:cNvSpPr/>
          <p:nvPr/>
        </p:nvSpPr>
        <p:spPr>
          <a:xfrm>
            <a:off x="4290250" y="419449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0CF3CF18-289B-7617-D97F-CF9438EF13F5}"/>
              </a:ext>
            </a:extLst>
          </p:cNvPr>
          <p:cNvSpPr/>
          <p:nvPr/>
        </p:nvSpPr>
        <p:spPr>
          <a:xfrm>
            <a:off x="1950151" y="370665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25FCE19D-D9BA-6D83-B011-AB46BAB8DF4B}"/>
              </a:ext>
            </a:extLst>
          </p:cNvPr>
          <p:cNvSpPr/>
          <p:nvPr/>
        </p:nvSpPr>
        <p:spPr>
          <a:xfrm>
            <a:off x="2464501" y="307165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FB88EEA7-0F9D-1C51-6F9C-B96A72FD3830}"/>
              </a:ext>
            </a:extLst>
          </p:cNvPr>
          <p:cNvSpPr/>
          <p:nvPr/>
        </p:nvSpPr>
        <p:spPr>
          <a:xfrm>
            <a:off x="3524951" y="3367402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2C1B228B-228C-355F-B2D2-6F5BA7C89D61}"/>
              </a:ext>
            </a:extLst>
          </p:cNvPr>
          <p:cNvSpPr/>
          <p:nvPr/>
        </p:nvSpPr>
        <p:spPr>
          <a:xfrm>
            <a:off x="3246184" y="4664947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1836E095-5453-A2A4-EBBB-F7C96CF52A9D}"/>
              </a:ext>
            </a:extLst>
          </p:cNvPr>
          <p:cNvSpPr/>
          <p:nvPr/>
        </p:nvSpPr>
        <p:spPr>
          <a:xfrm>
            <a:off x="2610234" y="4052487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224E5433-7F9B-FDB5-824F-C66D05DE2020}"/>
              </a:ext>
            </a:extLst>
          </p:cNvPr>
          <p:cNvSpPr/>
          <p:nvPr/>
        </p:nvSpPr>
        <p:spPr>
          <a:xfrm>
            <a:off x="3815019" y="2461895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FDCE4B9C-310F-F739-3D3A-87CCCD23F9D9}"/>
              </a:ext>
            </a:extLst>
          </p:cNvPr>
          <p:cNvSpPr/>
          <p:nvPr/>
        </p:nvSpPr>
        <p:spPr>
          <a:xfrm>
            <a:off x="4767968" y="3289616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F39171B4-09FB-DCE3-8CAD-A567F7EADBDD}"/>
              </a:ext>
            </a:extLst>
          </p:cNvPr>
          <p:cNvSpPr/>
          <p:nvPr/>
        </p:nvSpPr>
        <p:spPr>
          <a:xfrm>
            <a:off x="2800940" y="224337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3B41F619-A61B-157E-DF41-AC85F923C19E}"/>
              </a:ext>
            </a:extLst>
          </p:cNvPr>
          <p:cNvSpPr/>
          <p:nvPr/>
        </p:nvSpPr>
        <p:spPr>
          <a:xfrm>
            <a:off x="2047751" y="5343445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C003E081-E418-86AF-7D00-97FA0F5842D0}"/>
              </a:ext>
            </a:extLst>
          </p:cNvPr>
          <p:cNvSpPr/>
          <p:nvPr/>
        </p:nvSpPr>
        <p:spPr>
          <a:xfrm>
            <a:off x="3450242" y="4016174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1719FA-8D78-0E2A-DB74-D4CD68992FBF}"/>
                  </a:ext>
                </a:extLst>
              </p:cNvPr>
              <p:cNvSpPr txBox="1"/>
              <p:nvPr/>
            </p:nvSpPr>
            <p:spPr>
              <a:xfrm>
                <a:off x="2270920" y="5182549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1719FA-8D78-0E2A-DB74-D4CD68992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920" y="5182549"/>
                <a:ext cx="332964" cy="369332"/>
              </a:xfrm>
              <a:prstGeom prst="rect">
                <a:avLst/>
              </a:prstGeom>
              <a:blipFill>
                <a:blip r:embed="rId3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939280-C2E9-E0E1-25AD-205F14B475E6}"/>
                  </a:ext>
                </a:extLst>
              </p:cNvPr>
              <p:cNvSpPr txBox="1"/>
              <p:nvPr/>
            </p:nvSpPr>
            <p:spPr>
              <a:xfrm>
                <a:off x="1814485" y="433603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939280-C2E9-E0E1-25AD-205F14B47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85" y="4336037"/>
                <a:ext cx="332964" cy="369332"/>
              </a:xfrm>
              <a:prstGeom prst="rect">
                <a:avLst/>
              </a:prstGeom>
              <a:blipFill>
                <a:blip r:embed="rId4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3622-B62D-7956-EEC2-D7589CE8C894}"/>
                  </a:ext>
                </a:extLst>
              </p:cNvPr>
              <p:cNvSpPr txBox="1"/>
              <p:nvPr/>
            </p:nvSpPr>
            <p:spPr>
              <a:xfrm>
                <a:off x="4439034" y="242875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3622-B62D-7956-EEC2-D7589CE8C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034" y="2428757"/>
                <a:ext cx="332964" cy="369332"/>
              </a:xfrm>
              <a:prstGeom prst="rect">
                <a:avLst/>
              </a:prstGeom>
              <a:blipFill>
                <a:blip r:embed="rId5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9AF37D-17EF-5027-ECC0-00B8246E54A3}"/>
                  </a:ext>
                </a:extLst>
              </p:cNvPr>
              <p:cNvSpPr txBox="1"/>
              <p:nvPr/>
            </p:nvSpPr>
            <p:spPr>
              <a:xfrm>
                <a:off x="2483673" y="2319176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9AF37D-17EF-5027-ECC0-00B8246E5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673" y="2319176"/>
                <a:ext cx="332964" cy="369332"/>
              </a:xfrm>
              <a:prstGeom prst="rect">
                <a:avLst/>
              </a:prstGeom>
              <a:blipFill>
                <a:blip r:embed="rId6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B27230-343B-5E2B-425B-D9E407932F92}"/>
                  </a:ext>
                </a:extLst>
              </p:cNvPr>
              <p:cNvSpPr txBox="1"/>
              <p:nvPr/>
            </p:nvSpPr>
            <p:spPr>
              <a:xfrm>
                <a:off x="1645904" y="242875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B27230-343B-5E2B-425B-D9E407932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04" y="2428757"/>
                <a:ext cx="332964" cy="369332"/>
              </a:xfrm>
              <a:prstGeom prst="rect">
                <a:avLst/>
              </a:prstGeom>
              <a:blipFill>
                <a:blip r:embed="rId7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BD46BF-7FF2-FDEB-68CE-00AD4A4A822B}"/>
                  </a:ext>
                </a:extLst>
              </p:cNvPr>
              <p:cNvSpPr txBox="1"/>
              <p:nvPr/>
            </p:nvSpPr>
            <p:spPr>
              <a:xfrm>
                <a:off x="4439154" y="310494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BD46BF-7FF2-FDEB-68CE-00AD4A4A8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154" y="3104947"/>
                <a:ext cx="332964" cy="369332"/>
              </a:xfrm>
              <a:prstGeom prst="rect">
                <a:avLst/>
              </a:prstGeom>
              <a:blipFill>
                <a:blip r:embed="rId8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C950DA-D797-CFE2-E764-FF62703B84D5}"/>
                  </a:ext>
                </a:extLst>
              </p:cNvPr>
              <p:cNvSpPr txBox="1"/>
              <p:nvPr/>
            </p:nvSpPr>
            <p:spPr>
              <a:xfrm>
                <a:off x="4657064" y="4759048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C950DA-D797-CFE2-E764-FF62703B8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64" y="4759048"/>
                <a:ext cx="332964" cy="369332"/>
              </a:xfrm>
              <a:prstGeom prst="rect">
                <a:avLst/>
              </a:prstGeom>
              <a:blipFill>
                <a:blip r:embed="rId9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C9E48C-F035-00F9-C408-4FBBB96AD314}"/>
                  </a:ext>
                </a:extLst>
              </p:cNvPr>
              <p:cNvSpPr txBox="1"/>
              <p:nvPr/>
            </p:nvSpPr>
            <p:spPr>
              <a:xfrm>
                <a:off x="4516061" y="3975143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C9E48C-F035-00F9-C408-4FBBB96AD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061" y="3975143"/>
                <a:ext cx="332964" cy="369332"/>
              </a:xfrm>
              <a:prstGeom prst="rect">
                <a:avLst/>
              </a:prstGeom>
              <a:blipFill>
                <a:blip r:embed="rId10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240DDB-00FD-E7C0-97BD-EB1DCA8FB7C3}"/>
                  </a:ext>
                </a:extLst>
              </p:cNvPr>
              <p:cNvSpPr txBox="1"/>
              <p:nvPr/>
            </p:nvSpPr>
            <p:spPr>
              <a:xfrm>
                <a:off x="3492721" y="4619664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240DDB-00FD-E7C0-97BD-EB1DCA8FB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21" y="4619664"/>
                <a:ext cx="332964" cy="369332"/>
              </a:xfrm>
              <a:prstGeom prst="rect">
                <a:avLst/>
              </a:prstGeom>
              <a:blipFill>
                <a:blip r:embed="rId11"/>
                <a:stretch>
                  <a:fillRect r="-7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95F5B2-F291-2E7E-09CF-DC8A5418FABA}"/>
                  </a:ext>
                </a:extLst>
              </p:cNvPr>
              <p:cNvSpPr txBox="1"/>
              <p:nvPr/>
            </p:nvSpPr>
            <p:spPr>
              <a:xfrm>
                <a:off x="1619262" y="3459993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95F5B2-F291-2E7E-09CF-DC8A5418F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62" y="3459993"/>
                <a:ext cx="332964" cy="369332"/>
              </a:xfrm>
              <a:prstGeom prst="rect">
                <a:avLst/>
              </a:prstGeom>
              <a:blipFill>
                <a:blip r:embed="rId12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7C9A60-3F08-412A-D289-BF1EBE2D931B}"/>
                  </a:ext>
                </a:extLst>
              </p:cNvPr>
              <p:cNvSpPr txBox="1"/>
              <p:nvPr/>
            </p:nvSpPr>
            <p:spPr>
              <a:xfrm>
                <a:off x="2723345" y="293782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7C9A60-3F08-412A-D289-BF1EBE2D9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345" y="2937827"/>
                <a:ext cx="332964" cy="369332"/>
              </a:xfrm>
              <a:prstGeom prst="rect">
                <a:avLst/>
              </a:prstGeom>
              <a:blipFill>
                <a:blip r:embed="rId13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869AC86-A99A-978D-D729-3C655498EECD}"/>
                  </a:ext>
                </a:extLst>
              </p:cNvPr>
              <p:cNvSpPr txBox="1"/>
              <p:nvPr/>
            </p:nvSpPr>
            <p:spPr>
              <a:xfrm>
                <a:off x="2661000" y="372958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869AC86-A99A-978D-D729-3C655498E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000" y="3729587"/>
                <a:ext cx="332964" cy="369332"/>
              </a:xfrm>
              <a:prstGeom prst="rect">
                <a:avLst/>
              </a:prstGeom>
              <a:blipFill>
                <a:blip r:embed="rId14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5E5C402-E03D-1539-C268-786D9FDA1431}"/>
                  </a:ext>
                </a:extLst>
              </p:cNvPr>
              <p:cNvSpPr txBox="1"/>
              <p:nvPr/>
            </p:nvSpPr>
            <p:spPr>
              <a:xfrm>
                <a:off x="3676053" y="3786225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5E5C402-E03D-1539-C268-786D9FDA1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053" y="3786225"/>
                <a:ext cx="332964" cy="369332"/>
              </a:xfrm>
              <a:prstGeom prst="rect">
                <a:avLst/>
              </a:prstGeom>
              <a:blipFill>
                <a:blip r:embed="rId15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C89BA8-E092-7387-6AB1-C3FC38B07BEC}"/>
                  </a:ext>
                </a:extLst>
              </p:cNvPr>
              <p:cNvSpPr txBox="1"/>
              <p:nvPr/>
            </p:nvSpPr>
            <p:spPr>
              <a:xfrm>
                <a:off x="3544972" y="310494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C89BA8-E092-7387-6AB1-C3FC38B07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72" y="3104947"/>
                <a:ext cx="332964" cy="369332"/>
              </a:xfrm>
              <a:prstGeom prst="rect">
                <a:avLst/>
              </a:prstGeom>
              <a:blipFill>
                <a:blip r:embed="rId16"/>
                <a:stretch>
                  <a:fillRect r="-407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F2E58A6-5908-94A4-5721-AF8B243AAE24}"/>
                  </a:ext>
                </a:extLst>
              </p:cNvPr>
              <p:cNvSpPr txBox="1"/>
              <p:nvPr/>
            </p:nvSpPr>
            <p:spPr>
              <a:xfrm>
                <a:off x="3865197" y="2207201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F2E58A6-5908-94A4-5721-AF8B243AA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197" y="2207201"/>
                <a:ext cx="332964" cy="369332"/>
              </a:xfrm>
              <a:prstGeom prst="rect">
                <a:avLst/>
              </a:prstGeom>
              <a:blipFill>
                <a:blip r:embed="rId17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A4D55885-B7C8-D03D-5CB8-350FA1BE20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9010" y="4076208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A4D55885-B7C8-D03D-5CB8-350FA1BE2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010" y="4076208"/>
                <a:ext cx="414184" cy="223517"/>
              </a:xfrm>
              <a:prstGeom prst="rect">
                <a:avLst/>
              </a:prstGeom>
              <a:blipFill>
                <a:blip r:embed="rId18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C1D69E-7CDE-8C1F-D0AB-5406565864B5}"/>
              </a:ext>
            </a:extLst>
          </p:cNvPr>
          <p:cNvCxnSpPr>
            <a:cxnSpLocks/>
          </p:cNvCxnSpPr>
          <p:nvPr/>
        </p:nvCxnSpPr>
        <p:spPr>
          <a:xfrm>
            <a:off x="6410131" y="4191870"/>
            <a:ext cx="0" cy="2050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D25A02-3DA6-217D-9CE4-F10820E62D0A}"/>
              </a:ext>
            </a:extLst>
          </p:cNvPr>
          <p:cNvCxnSpPr/>
          <p:nvPr/>
        </p:nvCxnSpPr>
        <p:spPr>
          <a:xfrm>
            <a:off x="6310891" y="4191870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64B23F-FCFB-598B-15C4-E5E0563BD249}"/>
              </a:ext>
            </a:extLst>
          </p:cNvPr>
          <p:cNvCxnSpPr/>
          <p:nvPr/>
        </p:nvCxnSpPr>
        <p:spPr>
          <a:xfrm>
            <a:off x="6310891" y="6129778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A11F2DB-50C9-BC4B-E06F-A481D9F6000C}"/>
              </a:ext>
            </a:extLst>
          </p:cNvPr>
          <p:cNvCxnSpPr/>
          <p:nvPr/>
        </p:nvCxnSpPr>
        <p:spPr>
          <a:xfrm>
            <a:off x="6310891" y="6020240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17DAC13-9F31-440C-1EB9-5ACECBA06612}"/>
              </a:ext>
            </a:extLst>
          </p:cNvPr>
          <p:cNvCxnSpPr/>
          <p:nvPr/>
        </p:nvCxnSpPr>
        <p:spPr>
          <a:xfrm>
            <a:off x="6310891" y="589165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EC9CE9-944C-1A16-32B0-85990BFBAF70}"/>
              </a:ext>
            </a:extLst>
          </p:cNvPr>
          <p:cNvCxnSpPr/>
          <p:nvPr/>
        </p:nvCxnSpPr>
        <p:spPr>
          <a:xfrm>
            <a:off x="6310891" y="5944040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E09D01-4E3A-8AEB-69FE-EB7195A11A9C}"/>
              </a:ext>
            </a:extLst>
          </p:cNvPr>
          <p:cNvCxnSpPr/>
          <p:nvPr/>
        </p:nvCxnSpPr>
        <p:spPr>
          <a:xfrm>
            <a:off x="6310891" y="575608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D12F09-6986-6F44-4573-28D4C2308CDF}"/>
              </a:ext>
            </a:extLst>
          </p:cNvPr>
          <p:cNvCxnSpPr/>
          <p:nvPr/>
        </p:nvCxnSpPr>
        <p:spPr>
          <a:xfrm>
            <a:off x="6310891" y="567988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8AA646-EEF6-0A42-4761-F11DD949B0A3}"/>
              </a:ext>
            </a:extLst>
          </p:cNvPr>
          <p:cNvCxnSpPr/>
          <p:nvPr/>
        </p:nvCxnSpPr>
        <p:spPr>
          <a:xfrm>
            <a:off x="6310891" y="4255895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2736832-1839-91C0-2A48-4E1F1601BE03}"/>
              </a:ext>
            </a:extLst>
          </p:cNvPr>
          <p:cNvCxnSpPr/>
          <p:nvPr/>
        </p:nvCxnSpPr>
        <p:spPr>
          <a:xfrm>
            <a:off x="6310891" y="508698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1B8D40F-DCAE-4B26-57AE-2D1AD97E0FCE}"/>
              </a:ext>
            </a:extLst>
          </p:cNvPr>
          <p:cNvCxnSpPr/>
          <p:nvPr/>
        </p:nvCxnSpPr>
        <p:spPr>
          <a:xfrm>
            <a:off x="6310891" y="4619664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EF89C-E409-6FF0-C8FC-4F608BC79C42}"/>
              </a:ext>
            </a:extLst>
          </p:cNvPr>
          <p:cNvCxnSpPr/>
          <p:nvPr/>
        </p:nvCxnSpPr>
        <p:spPr>
          <a:xfrm>
            <a:off x="6310891" y="5367296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136D91C-E393-3F84-B97D-C0799923EFB6}"/>
              </a:ext>
            </a:extLst>
          </p:cNvPr>
          <p:cNvCxnSpPr/>
          <p:nvPr/>
        </p:nvCxnSpPr>
        <p:spPr>
          <a:xfrm>
            <a:off x="6310891" y="4839016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C336308-3AC0-2F89-6B81-55734952E9CE}"/>
              </a:ext>
            </a:extLst>
          </p:cNvPr>
          <p:cNvCxnSpPr/>
          <p:nvPr/>
        </p:nvCxnSpPr>
        <p:spPr>
          <a:xfrm>
            <a:off x="6310891" y="4386578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665B0A-00B2-5BB6-AF34-445FDECEC037}"/>
              </a:ext>
            </a:extLst>
          </p:cNvPr>
          <p:cNvCxnSpPr/>
          <p:nvPr/>
        </p:nvCxnSpPr>
        <p:spPr>
          <a:xfrm>
            <a:off x="6310891" y="5410516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6A9C20-7193-1A81-B007-6E151226CD50}"/>
              </a:ext>
            </a:extLst>
          </p:cNvPr>
          <p:cNvCxnSpPr/>
          <p:nvPr/>
        </p:nvCxnSpPr>
        <p:spPr>
          <a:xfrm>
            <a:off x="6310891" y="5551881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5">
                <a:extLst>
                  <a:ext uri="{FF2B5EF4-FFF2-40B4-BE49-F238E27FC236}">
                    <a16:creationId xmlns:a16="http://schemas.microsoft.com/office/drawing/2014/main" id="{181239E4-F4C7-F55A-80A9-CD510B7552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810" y="4144136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6" name="Content Placeholder 5">
                <a:extLst>
                  <a:ext uri="{FF2B5EF4-FFF2-40B4-BE49-F238E27FC236}">
                    <a16:creationId xmlns:a16="http://schemas.microsoft.com/office/drawing/2014/main" id="{181239E4-F4C7-F55A-80A9-CD510B755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10" y="4144136"/>
                <a:ext cx="414184" cy="223517"/>
              </a:xfrm>
              <a:prstGeom prst="rect">
                <a:avLst/>
              </a:prstGeom>
              <a:blipFill>
                <a:blip r:embed="rId19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5">
                <a:extLst>
                  <a:ext uri="{FF2B5EF4-FFF2-40B4-BE49-F238E27FC236}">
                    <a16:creationId xmlns:a16="http://schemas.microsoft.com/office/drawing/2014/main" id="{1C9103BD-E653-913A-A1BC-5F7F109769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5294" y="4290775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7" name="Content Placeholder 5">
                <a:extLst>
                  <a:ext uri="{FF2B5EF4-FFF2-40B4-BE49-F238E27FC236}">
                    <a16:creationId xmlns:a16="http://schemas.microsoft.com/office/drawing/2014/main" id="{1C9103BD-E653-913A-A1BC-5F7F10976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294" y="4290775"/>
                <a:ext cx="414184" cy="223517"/>
              </a:xfrm>
              <a:prstGeom prst="rect">
                <a:avLst/>
              </a:prstGeom>
              <a:blipFill>
                <a:blip r:embed="rId20"/>
                <a:stretch>
                  <a:fillRect r="-44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5">
                <a:extLst>
                  <a:ext uri="{FF2B5EF4-FFF2-40B4-BE49-F238E27FC236}">
                    <a16:creationId xmlns:a16="http://schemas.microsoft.com/office/drawing/2014/main" id="{C830BCE5-0C9A-9A88-1593-8F5C4EB9B0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5966" y="4517453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8" name="Content Placeholder 5">
                <a:extLst>
                  <a:ext uri="{FF2B5EF4-FFF2-40B4-BE49-F238E27FC236}">
                    <a16:creationId xmlns:a16="http://schemas.microsoft.com/office/drawing/2014/main" id="{C830BCE5-0C9A-9A88-1593-8F5C4EB9B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966" y="4517453"/>
                <a:ext cx="414184" cy="223517"/>
              </a:xfrm>
              <a:prstGeom prst="rect">
                <a:avLst/>
              </a:prstGeom>
              <a:blipFill>
                <a:blip r:embed="rId21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5">
                <a:extLst>
                  <a:ext uri="{FF2B5EF4-FFF2-40B4-BE49-F238E27FC236}">
                    <a16:creationId xmlns:a16="http://schemas.microsoft.com/office/drawing/2014/main" id="{D3AF3694-0800-410B-0736-1C8E944EAA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9370" y="4725037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9" name="Content Placeholder 5">
                <a:extLst>
                  <a:ext uri="{FF2B5EF4-FFF2-40B4-BE49-F238E27FC236}">
                    <a16:creationId xmlns:a16="http://schemas.microsoft.com/office/drawing/2014/main" id="{D3AF3694-0800-410B-0736-1C8E944EA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370" y="4725037"/>
                <a:ext cx="414184" cy="223517"/>
              </a:xfrm>
              <a:prstGeom prst="rect">
                <a:avLst/>
              </a:prstGeom>
              <a:blipFill>
                <a:blip r:embed="rId22"/>
                <a:stretch>
                  <a:fillRect r="-44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5">
                <a:extLst>
                  <a:ext uri="{FF2B5EF4-FFF2-40B4-BE49-F238E27FC236}">
                    <a16:creationId xmlns:a16="http://schemas.microsoft.com/office/drawing/2014/main" id="{1CB08A27-FEFD-37F2-62A1-970305449F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810" y="4968911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0" name="Content Placeholder 5">
                <a:extLst>
                  <a:ext uri="{FF2B5EF4-FFF2-40B4-BE49-F238E27FC236}">
                    <a16:creationId xmlns:a16="http://schemas.microsoft.com/office/drawing/2014/main" id="{1CB08A27-FEFD-37F2-62A1-970305449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10" y="4968911"/>
                <a:ext cx="414184" cy="223517"/>
              </a:xfrm>
              <a:prstGeom prst="rect">
                <a:avLst/>
              </a:prstGeom>
              <a:blipFill>
                <a:blip r:embed="rId23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5">
                <a:extLst>
                  <a:ext uri="{FF2B5EF4-FFF2-40B4-BE49-F238E27FC236}">
                    <a16:creationId xmlns:a16="http://schemas.microsoft.com/office/drawing/2014/main" id="{A5E5E0B4-35EA-A388-70B5-538F10D74B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1604" y="520246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1" name="Content Placeholder 5">
                <a:extLst>
                  <a:ext uri="{FF2B5EF4-FFF2-40B4-BE49-F238E27FC236}">
                    <a16:creationId xmlns:a16="http://schemas.microsoft.com/office/drawing/2014/main" id="{A5E5E0B4-35EA-A388-70B5-538F10D74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604" y="5202460"/>
                <a:ext cx="414184" cy="22351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5">
                <a:extLst>
                  <a:ext uri="{FF2B5EF4-FFF2-40B4-BE49-F238E27FC236}">
                    <a16:creationId xmlns:a16="http://schemas.microsoft.com/office/drawing/2014/main" id="{ABFC97C7-6759-9C0D-E651-BA7C937243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0785" y="5328364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2" name="Content Placeholder 5">
                <a:extLst>
                  <a:ext uri="{FF2B5EF4-FFF2-40B4-BE49-F238E27FC236}">
                    <a16:creationId xmlns:a16="http://schemas.microsoft.com/office/drawing/2014/main" id="{ABFC97C7-6759-9C0D-E651-BA7C93724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785" y="5328364"/>
                <a:ext cx="414184" cy="22351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5">
                <a:extLst>
                  <a:ext uri="{FF2B5EF4-FFF2-40B4-BE49-F238E27FC236}">
                    <a16:creationId xmlns:a16="http://schemas.microsoft.com/office/drawing/2014/main" id="{6A2566BE-C402-26AD-7EAE-598BEFDDDA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5487" y="540398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3" name="Content Placeholder 5">
                <a:extLst>
                  <a:ext uri="{FF2B5EF4-FFF2-40B4-BE49-F238E27FC236}">
                    <a16:creationId xmlns:a16="http://schemas.microsoft.com/office/drawing/2014/main" id="{6A2566BE-C402-26AD-7EAE-598BEFDDD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87" y="5403980"/>
                <a:ext cx="414184" cy="22351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5">
                <a:extLst>
                  <a:ext uri="{FF2B5EF4-FFF2-40B4-BE49-F238E27FC236}">
                    <a16:creationId xmlns:a16="http://schemas.microsoft.com/office/drawing/2014/main" id="{8966CCAA-CC5A-EEB6-7852-AD08362304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5240" y="5557285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4" name="Content Placeholder 5">
                <a:extLst>
                  <a:ext uri="{FF2B5EF4-FFF2-40B4-BE49-F238E27FC236}">
                    <a16:creationId xmlns:a16="http://schemas.microsoft.com/office/drawing/2014/main" id="{8966CCAA-CC5A-EEB6-7852-AD0836230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240" y="5557285"/>
                <a:ext cx="414184" cy="22351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115166AB-97CE-E3DC-A42D-9CA51FD577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5487" y="5669043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115166AB-97CE-E3DC-A42D-9CA51FD57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87" y="5669043"/>
                <a:ext cx="414184" cy="22351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5">
                <a:extLst>
                  <a:ext uri="{FF2B5EF4-FFF2-40B4-BE49-F238E27FC236}">
                    <a16:creationId xmlns:a16="http://schemas.microsoft.com/office/drawing/2014/main" id="{3A01BB5B-C384-31F2-D9FE-20B9DAA010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1938" y="5760681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6" name="Content Placeholder 5">
                <a:extLst>
                  <a:ext uri="{FF2B5EF4-FFF2-40B4-BE49-F238E27FC236}">
                    <a16:creationId xmlns:a16="http://schemas.microsoft.com/office/drawing/2014/main" id="{3A01BB5B-C384-31F2-D9FE-20B9DAA01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38" y="5760681"/>
                <a:ext cx="414184" cy="22351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5">
                <a:extLst>
                  <a:ext uri="{FF2B5EF4-FFF2-40B4-BE49-F238E27FC236}">
                    <a16:creationId xmlns:a16="http://schemas.microsoft.com/office/drawing/2014/main" id="{B9798EBD-377C-AB9C-AA05-0CE9123D4B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62259" y="5848169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7" name="Content Placeholder 5">
                <a:extLst>
                  <a:ext uri="{FF2B5EF4-FFF2-40B4-BE49-F238E27FC236}">
                    <a16:creationId xmlns:a16="http://schemas.microsoft.com/office/drawing/2014/main" id="{B9798EBD-377C-AB9C-AA05-0CE9123D4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259" y="5848169"/>
                <a:ext cx="414184" cy="22351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5">
                <a:extLst>
                  <a:ext uri="{FF2B5EF4-FFF2-40B4-BE49-F238E27FC236}">
                    <a16:creationId xmlns:a16="http://schemas.microsoft.com/office/drawing/2014/main" id="{28EE5642-7666-CB2D-07DA-F53B23D5E7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8908" y="5910696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8" name="Content Placeholder 5">
                <a:extLst>
                  <a:ext uri="{FF2B5EF4-FFF2-40B4-BE49-F238E27FC236}">
                    <a16:creationId xmlns:a16="http://schemas.microsoft.com/office/drawing/2014/main" id="{28EE5642-7666-CB2D-07DA-F53B23D5E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908" y="5910696"/>
                <a:ext cx="414184" cy="22351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5">
                <a:extLst>
                  <a:ext uri="{FF2B5EF4-FFF2-40B4-BE49-F238E27FC236}">
                    <a16:creationId xmlns:a16="http://schemas.microsoft.com/office/drawing/2014/main" id="{6CE7C443-1525-DEBE-6D64-AC5C9C901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2154" y="604758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9" name="Content Placeholder 5">
                <a:extLst>
                  <a:ext uri="{FF2B5EF4-FFF2-40B4-BE49-F238E27FC236}">
                    <a16:creationId xmlns:a16="http://schemas.microsoft.com/office/drawing/2014/main" id="{6CE7C443-1525-DEBE-6D64-AC5C9C901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154" y="6047580"/>
                <a:ext cx="414184" cy="22351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835C1568-B1F4-F0CE-D73D-2D1678F05679}"/>
              </a:ext>
            </a:extLst>
          </p:cNvPr>
          <p:cNvSpPr txBox="1">
            <a:spLocks/>
          </p:cNvSpPr>
          <p:nvPr/>
        </p:nvSpPr>
        <p:spPr>
          <a:xfrm>
            <a:off x="1298995" y="1605121"/>
            <a:ext cx="1517642" cy="37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/>
              <a:t>V = 1.0</a:t>
            </a:r>
          </a:p>
        </p:txBody>
      </p:sp>
      <p:sp>
        <p:nvSpPr>
          <p:cNvPr id="72" name="Multiplication Sign 71">
            <a:extLst>
              <a:ext uri="{FF2B5EF4-FFF2-40B4-BE49-F238E27FC236}">
                <a16:creationId xmlns:a16="http://schemas.microsoft.com/office/drawing/2014/main" id="{69C10831-6FE7-EC1D-F266-675AD97E4F2D}"/>
              </a:ext>
            </a:extLst>
          </p:cNvPr>
          <p:cNvSpPr/>
          <p:nvPr/>
        </p:nvSpPr>
        <p:spPr>
          <a:xfrm>
            <a:off x="2111516" y="3022794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D6919A-DE01-1E7D-2C0C-E88EF1989D48}"/>
                  </a:ext>
                </a:extLst>
              </p:cNvPr>
              <p:cNvSpPr txBox="1"/>
              <p:nvPr/>
            </p:nvSpPr>
            <p:spPr>
              <a:xfrm>
                <a:off x="1794249" y="309859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D6919A-DE01-1E7D-2C0C-E88EF1989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249" y="3098597"/>
                <a:ext cx="332964" cy="369332"/>
              </a:xfrm>
              <a:prstGeom prst="rect">
                <a:avLst/>
              </a:prstGeom>
              <a:blipFill>
                <a:blip r:embed="rId33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C1E74EF-A75F-29E8-7E2A-C35C311D47EB}"/>
              </a:ext>
            </a:extLst>
          </p:cNvPr>
          <p:cNvCxnSpPr>
            <a:cxnSpLocks/>
          </p:cNvCxnSpPr>
          <p:nvPr/>
        </p:nvCxnSpPr>
        <p:spPr>
          <a:xfrm>
            <a:off x="6172199" y="4019058"/>
            <a:ext cx="5295901" cy="0"/>
          </a:xfrm>
          <a:prstGeom prst="line">
            <a:avLst/>
          </a:prstGeom>
          <a:ln w="25400">
            <a:solidFill>
              <a:schemeClr val="tx1">
                <a:lumMod val="85000"/>
                <a:alpha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220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65C1C1-7DB9-106C-5009-F6B067CD3EF7}"/>
              </a:ext>
            </a:extLst>
          </p:cNvPr>
          <p:cNvSpPr/>
          <p:nvPr/>
        </p:nvSpPr>
        <p:spPr>
          <a:xfrm>
            <a:off x="1340499" y="2069857"/>
            <a:ext cx="3937519" cy="3676261"/>
          </a:xfrm>
          <a:prstGeom prst="rect">
            <a:avLst/>
          </a:prstGeom>
          <a:solidFill>
            <a:schemeClr val="tx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0" name="Free-form: Shape 99">
            <a:extLst>
              <a:ext uri="{FF2B5EF4-FFF2-40B4-BE49-F238E27FC236}">
                <a16:creationId xmlns:a16="http://schemas.microsoft.com/office/drawing/2014/main" id="{28311A33-C51C-518C-EBCC-89EF53DDE017}"/>
              </a:ext>
            </a:extLst>
          </p:cNvPr>
          <p:cNvSpPr/>
          <p:nvPr/>
        </p:nvSpPr>
        <p:spPr>
          <a:xfrm>
            <a:off x="1546860" y="2202180"/>
            <a:ext cx="3589035" cy="3375660"/>
          </a:xfrm>
          <a:custGeom>
            <a:avLst/>
            <a:gdLst>
              <a:gd name="connsiteX0" fmla="*/ 655320 w 3589035"/>
              <a:gd name="connsiteY0" fmla="*/ 3268980 h 3375660"/>
              <a:gd name="connsiteX1" fmla="*/ 655320 w 3589035"/>
              <a:gd name="connsiteY1" fmla="*/ 3268980 h 3375660"/>
              <a:gd name="connsiteX2" fmla="*/ 533400 w 3589035"/>
              <a:gd name="connsiteY2" fmla="*/ 3131820 h 3375660"/>
              <a:gd name="connsiteX3" fmla="*/ 480060 w 3589035"/>
              <a:gd name="connsiteY3" fmla="*/ 3086100 h 3375660"/>
              <a:gd name="connsiteX4" fmla="*/ 358140 w 3589035"/>
              <a:gd name="connsiteY4" fmla="*/ 2918460 h 3375660"/>
              <a:gd name="connsiteX5" fmla="*/ 327660 w 3589035"/>
              <a:gd name="connsiteY5" fmla="*/ 2865120 h 3375660"/>
              <a:gd name="connsiteX6" fmla="*/ 274320 w 3589035"/>
              <a:gd name="connsiteY6" fmla="*/ 2773680 h 3375660"/>
              <a:gd name="connsiteX7" fmla="*/ 198120 w 3589035"/>
              <a:gd name="connsiteY7" fmla="*/ 2628900 h 3375660"/>
              <a:gd name="connsiteX8" fmla="*/ 182880 w 3589035"/>
              <a:gd name="connsiteY8" fmla="*/ 2537460 h 3375660"/>
              <a:gd name="connsiteX9" fmla="*/ 129540 w 3589035"/>
              <a:gd name="connsiteY9" fmla="*/ 2331720 h 3375660"/>
              <a:gd name="connsiteX10" fmla="*/ 121920 w 3589035"/>
              <a:gd name="connsiteY10" fmla="*/ 2240280 h 3375660"/>
              <a:gd name="connsiteX11" fmla="*/ 167640 w 3589035"/>
              <a:gd name="connsiteY11" fmla="*/ 1965960 h 3375660"/>
              <a:gd name="connsiteX12" fmla="*/ 137160 w 3589035"/>
              <a:gd name="connsiteY12" fmla="*/ 1813560 h 3375660"/>
              <a:gd name="connsiteX13" fmla="*/ 106680 w 3589035"/>
              <a:gd name="connsiteY13" fmla="*/ 1676400 h 3375660"/>
              <a:gd name="connsiteX14" fmla="*/ 53340 w 3589035"/>
              <a:gd name="connsiteY14" fmla="*/ 1592580 h 3375660"/>
              <a:gd name="connsiteX15" fmla="*/ 30480 w 3589035"/>
              <a:gd name="connsiteY15" fmla="*/ 1447800 h 3375660"/>
              <a:gd name="connsiteX16" fmla="*/ 45720 w 3589035"/>
              <a:gd name="connsiteY16" fmla="*/ 1104900 h 3375660"/>
              <a:gd name="connsiteX17" fmla="*/ 38100 w 3589035"/>
              <a:gd name="connsiteY17" fmla="*/ 800100 h 3375660"/>
              <a:gd name="connsiteX18" fmla="*/ 22860 w 3589035"/>
              <a:gd name="connsiteY18" fmla="*/ 739140 h 3375660"/>
              <a:gd name="connsiteX19" fmla="*/ 0 w 3589035"/>
              <a:gd name="connsiteY19" fmla="*/ 464820 h 3375660"/>
              <a:gd name="connsiteX20" fmla="*/ 15240 w 3589035"/>
              <a:gd name="connsiteY20" fmla="*/ 266700 h 3375660"/>
              <a:gd name="connsiteX21" fmla="*/ 38100 w 3589035"/>
              <a:gd name="connsiteY21" fmla="*/ 236220 h 3375660"/>
              <a:gd name="connsiteX22" fmla="*/ 68580 w 3589035"/>
              <a:gd name="connsiteY22" fmla="*/ 167640 h 3375660"/>
              <a:gd name="connsiteX23" fmla="*/ 83820 w 3589035"/>
              <a:gd name="connsiteY23" fmla="*/ 129540 h 3375660"/>
              <a:gd name="connsiteX24" fmla="*/ 144780 w 3589035"/>
              <a:gd name="connsiteY24" fmla="*/ 76200 h 3375660"/>
              <a:gd name="connsiteX25" fmla="*/ 182880 w 3589035"/>
              <a:gd name="connsiteY25" fmla="*/ 45720 h 3375660"/>
              <a:gd name="connsiteX26" fmla="*/ 228600 w 3589035"/>
              <a:gd name="connsiteY26" fmla="*/ 30480 h 3375660"/>
              <a:gd name="connsiteX27" fmla="*/ 327660 w 3589035"/>
              <a:gd name="connsiteY27" fmla="*/ 0 h 3375660"/>
              <a:gd name="connsiteX28" fmla="*/ 434340 w 3589035"/>
              <a:gd name="connsiteY28" fmla="*/ 22860 h 3375660"/>
              <a:gd name="connsiteX29" fmla="*/ 533400 w 3589035"/>
              <a:gd name="connsiteY29" fmla="*/ 83820 h 3375660"/>
              <a:gd name="connsiteX30" fmla="*/ 571500 w 3589035"/>
              <a:gd name="connsiteY30" fmla="*/ 91440 h 3375660"/>
              <a:gd name="connsiteX31" fmla="*/ 693420 w 3589035"/>
              <a:gd name="connsiteY31" fmla="*/ 137160 h 3375660"/>
              <a:gd name="connsiteX32" fmla="*/ 800100 w 3589035"/>
              <a:gd name="connsiteY32" fmla="*/ 152400 h 3375660"/>
              <a:gd name="connsiteX33" fmla="*/ 868680 w 3589035"/>
              <a:gd name="connsiteY33" fmla="*/ 129540 h 3375660"/>
              <a:gd name="connsiteX34" fmla="*/ 906780 w 3589035"/>
              <a:gd name="connsiteY34" fmla="*/ 106680 h 3375660"/>
              <a:gd name="connsiteX35" fmla="*/ 975360 w 3589035"/>
              <a:gd name="connsiteY35" fmla="*/ 83820 h 3375660"/>
              <a:gd name="connsiteX36" fmla="*/ 1028700 w 3589035"/>
              <a:gd name="connsiteY36" fmla="*/ 60960 h 3375660"/>
              <a:gd name="connsiteX37" fmla="*/ 1242060 w 3589035"/>
              <a:gd name="connsiteY37" fmla="*/ 30480 h 3375660"/>
              <a:gd name="connsiteX38" fmla="*/ 1554480 w 3589035"/>
              <a:gd name="connsiteY38" fmla="*/ 45720 h 3375660"/>
              <a:gd name="connsiteX39" fmla="*/ 1615440 w 3589035"/>
              <a:gd name="connsiteY39" fmla="*/ 76200 h 3375660"/>
              <a:gd name="connsiteX40" fmla="*/ 1699260 w 3589035"/>
              <a:gd name="connsiteY40" fmla="*/ 106680 h 3375660"/>
              <a:gd name="connsiteX41" fmla="*/ 1882140 w 3589035"/>
              <a:gd name="connsiteY41" fmla="*/ 160020 h 3375660"/>
              <a:gd name="connsiteX42" fmla="*/ 1950720 w 3589035"/>
              <a:gd name="connsiteY42" fmla="*/ 190500 h 3375660"/>
              <a:gd name="connsiteX43" fmla="*/ 2156460 w 3589035"/>
              <a:gd name="connsiteY43" fmla="*/ 175260 h 3375660"/>
              <a:gd name="connsiteX44" fmla="*/ 2209800 w 3589035"/>
              <a:gd name="connsiteY44" fmla="*/ 167640 h 3375660"/>
              <a:gd name="connsiteX45" fmla="*/ 2415540 w 3589035"/>
              <a:gd name="connsiteY45" fmla="*/ 99060 h 3375660"/>
              <a:gd name="connsiteX46" fmla="*/ 2514600 w 3589035"/>
              <a:gd name="connsiteY46" fmla="*/ 83820 h 3375660"/>
              <a:gd name="connsiteX47" fmla="*/ 2705100 w 3589035"/>
              <a:gd name="connsiteY47" fmla="*/ 53340 h 3375660"/>
              <a:gd name="connsiteX48" fmla="*/ 3017520 w 3589035"/>
              <a:gd name="connsiteY48" fmla="*/ 83820 h 3375660"/>
              <a:gd name="connsiteX49" fmla="*/ 3055620 w 3589035"/>
              <a:gd name="connsiteY49" fmla="*/ 106680 h 3375660"/>
              <a:gd name="connsiteX50" fmla="*/ 3208020 w 3589035"/>
              <a:gd name="connsiteY50" fmla="*/ 198120 h 3375660"/>
              <a:gd name="connsiteX51" fmla="*/ 3261360 w 3589035"/>
              <a:gd name="connsiteY51" fmla="*/ 281940 h 3375660"/>
              <a:gd name="connsiteX52" fmla="*/ 3329940 w 3589035"/>
              <a:gd name="connsiteY52" fmla="*/ 388620 h 3375660"/>
              <a:gd name="connsiteX53" fmla="*/ 3352800 w 3589035"/>
              <a:gd name="connsiteY53" fmla="*/ 434340 h 3375660"/>
              <a:gd name="connsiteX54" fmla="*/ 3383280 w 3589035"/>
              <a:gd name="connsiteY54" fmla="*/ 510540 h 3375660"/>
              <a:gd name="connsiteX55" fmla="*/ 3398520 w 3589035"/>
              <a:gd name="connsiteY55" fmla="*/ 609600 h 3375660"/>
              <a:gd name="connsiteX56" fmla="*/ 3413760 w 3589035"/>
              <a:gd name="connsiteY56" fmla="*/ 662940 h 3375660"/>
              <a:gd name="connsiteX57" fmla="*/ 3429000 w 3589035"/>
              <a:gd name="connsiteY57" fmla="*/ 693420 h 3375660"/>
              <a:gd name="connsiteX58" fmla="*/ 3436620 w 3589035"/>
              <a:gd name="connsiteY58" fmla="*/ 723900 h 3375660"/>
              <a:gd name="connsiteX59" fmla="*/ 3497580 w 3589035"/>
              <a:gd name="connsiteY59" fmla="*/ 800100 h 3375660"/>
              <a:gd name="connsiteX60" fmla="*/ 3573780 w 3589035"/>
              <a:gd name="connsiteY60" fmla="*/ 929640 h 3375660"/>
              <a:gd name="connsiteX61" fmla="*/ 3589020 w 3589035"/>
              <a:gd name="connsiteY61" fmla="*/ 1005840 h 3375660"/>
              <a:gd name="connsiteX62" fmla="*/ 3550920 w 3589035"/>
              <a:gd name="connsiteY62" fmla="*/ 1432560 h 3375660"/>
              <a:gd name="connsiteX63" fmla="*/ 3535680 w 3589035"/>
              <a:gd name="connsiteY63" fmla="*/ 1493520 h 3375660"/>
              <a:gd name="connsiteX64" fmla="*/ 3520440 w 3589035"/>
              <a:gd name="connsiteY64" fmla="*/ 1562100 h 3375660"/>
              <a:gd name="connsiteX65" fmla="*/ 3497580 w 3589035"/>
              <a:gd name="connsiteY65" fmla="*/ 1676400 h 3375660"/>
              <a:gd name="connsiteX66" fmla="*/ 3467100 w 3589035"/>
              <a:gd name="connsiteY66" fmla="*/ 1760220 h 3375660"/>
              <a:gd name="connsiteX67" fmla="*/ 3444240 w 3589035"/>
              <a:gd name="connsiteY67" fmla="*/ 1920240 h 3375660"/>
              <a:gd name="connsiteX68" fmla="*/ 3436620 w 3589035"/>
              <a:gd name="connsiteY68" fmla="*/ 2065020 h 3375660"/>
              <a:gd name="connsiteX69" fmla="*/ 3429000 w 3589035"/>
              <a:gd name="connsiteY69" fmla="*/ 2164080 h 3375660"/>
              <a:gd name="connsiteX70" fmla="*/ 3451860 w 3589035"/>
              <a:gd name="connsiteY70" fmla="*/ 2522220 h 3375660"/>
              <a:gd name="connsiteX71" fmla="*/ 3505200 w 3589035"/>
              <a:gd name="connsiteY71" fmla="*/ 2750820 h 3375660"/>
              <a:gd name="connsiteX72" fmla="*/ 3535680 w 3589035"/>
              <a:gd name="connsiteY72" fmla="*/ 2903220 h 3375660"/>
              <a:gd name="connsiteX73" fmla="*/ 3512820 w 3589035"/>
              <a:gd name="connsiteY73" fmla="*/ 3116580 h 3375660"/>
              <a:gd name="connsiteX74" fmla="*/ 3497580 w 3589035"/>
              <a:gd name="connsiteY74" fmla="*/ 3169920 h 3375660"/>
              <a:gd name="connsiteX75" fmla="*/ 3474720 w 3589035"/>
              <a:gd name="connsiteY75" fmla="*/ 3192780 h 3375660"/>
              <a:gd name="connsiteX76" fmla="*/ 3421380 w 3589035"/>
              <a:gd name="connsiteY76" fmla="*/ 3268980 h 3375660"/>
              <a:gd name="connsiteX77" fmla="*/ 3368040 w 3589035"/>
              <a:gd name="connsiteY77" fmla="*/ 3322320 h 3375660"/>
              <a:gd name="connsiteX78" fmla="*/ 3322320 w 3589035"/>
              <a:gd name="connsiteY78" fmla="*/ 3329940 h 3375660"/>
              <a:gd name="connsiteX79" fmla="*/ 3246120 w 3589035"/>
              <a:gd name="connsiteY79" fmla="*/ 3352800 h 3375660"/>
              <a:gd name="connsiteX80" fmla="*/ 3086100 w 3589035"/>
              <a:gd name="connsiteY80" fmla="*/ 3375660 h 3375660"/>
              <a:gd name="connsiteX81" fmla="*/ 2849880 w 3589035"/>
              <a:gd name="connsiteY81" fmla="*/ 3345180 h 3375660"/>
              <a:gd name="connsiteX82" fmla="*/ 2727960 w 3589035"/>
              <a:gd name="connsiteY82" fmla="*/ 3268980 h 3375660"/>
              <a:gd name="connsiteX83" fmla="*/ 2674620 w 3589035"/>
              <a:gd name="connsiteY83" fmla="*/ 3246120 h 3375660"/>
              <a:gd name="connsiteX84" fmla="*/ 2606040 w 3589035"/>
              <a:gd name="connsiteY84" fmla="*/ 3215640 h 3375660"/>
              <a:gd name="connsiteX85" fmla="*/ 2567940 w 3589035"/>
              <a:gd name="connsiteY85" fmla="*/ 3192780 h 3375660"/>
              <a:gd name="connsiteX86" fmla="*/ 2453640 w 3589035"/>
              <a:gd name="connsiteY86" fmla="*/ 3169920 h 3375660"/>
              <a:gd name="connsiteX87" fmla="*/ 2385060 w 3589035"/>
              <a:gd name="connsiteY87" fmla="*/ 3162300 h 3375660"/>
              <a:gd name="connsiteX88" fmla="*/ 2362200 w 3589035"/>
              <a:gd name="connsiteY88" fmla="*/ 3154680 h 3375660"/>
              <a:gd name="connsiteX89" fmla="*/ 1836420 w 3589035"/>
              <a:gd name="connsiteY89" fmla="*/ 3154680 h 3375660"/>
              <a:gd name="connsiteX90" fmla="*/ 1706880 w 3589035"/>
              <a:gd name="connsiteY90" fmla="*/ 3169920 h 3375660"/>
              <a:gd name="connsiteX91" fmla="*/ 1546860 w 3589035"/>
              <a:gd name="connsiteY91" fmla="*/ 3223260 h 3375660"/>
              <a:gd name="connsiteX92" fmla="*/ 1485900 w 3589035"/>
              <a:gd name="connsiteY92" fmla="*/ 3230880 h 3375660"/>
              <a:gd name="connsiteX93" fmla="*/ 1424940 w 3589035"/>
              <a:gd name="connsiteY93" fmla="*/ 3246120 h 3375660"/>
              <a:gd name="connsiteX94" fmla="*/ 1325880 w 3589035"/>
              <a:gd name="connsiteY94" fmla="*/ 3276600 h 3375660"/>
              <a:gd name="connsiteX95" fmla="*/ 1280160 w 3589035"/>
              <a:gd name="connsiteY95" fmla="*/ 3299460 h 3375660"/>
              <a:gd name="connsiteX96" fmla="*/ 1234440 w 3589035"/>
              <a:gd name="connsiteY96" fmla="*/ 3314700 h 3375660"/>
              <a:gd name="connsiteX97" fmla="*/ 1203960 w 3589035"/>
              <a:gd name="connsiteY97" fmla="*/ 3329940 h 3375660"/>
              <a:gd name="connsiteX98" fmla="*/ 1173480 w 3589035"/>
              <a:gd name="connsiteY98" fmla="*/ 3337560 h 3375660"/>
              <a:gd name="connsiteX99" fmla="*/ 1104900 w 3589035"/>
              <a:gd name="connsiteY99" fmla="*/ 3352800 h 3375660"/>
              <a:gd name="connsiteX100" fmla="*/ 1051560 w 3589035"/>
              <a:gd name="connsiteY100" fmla="*/ 3368040 h 3375660"/>
              <a:gd name="connsiteX101" fmla="*/ 822960 w 3589035"/>
              <a:gd name="connsiteY101" fmla="*/ 3337560 h 3375660"/>
              <a:gd name="connsiteX102" fmla="*/ 662940 w 3589035"/>
              <a:gd name="connsiteY102" fmla="*/ 3307080 h 3375660"/>
              <a:gd name="connsiteX103" fmla="*/ 632460 w 3589035"/>
              <a:gd name="connsiteY103" fmla="*/ 3276600 h 3375660"/>
              <a:gd name="connsiteX104" fmla="*/ 609600 w 3589035"/>
              <a:gd name="connsiteY104" fmla="*/ 3246120 h 3375660"/>
              <a:gd name="connsiteX105" fmla="*/ 586740 w 3589035"/>
              <a:gd name="connsiteY105" fmla="*/ 3230880 h 3375660"/>
              <a:gd name="connsiteX106" fmla="*/ 655320 w 3589035"/>
              <a:gd name="connsiteY106" fmla="*/ 3268980 h 337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589035" h="3375660">
                <a:moveTo>
                  <a:pt x="655320" y="3268980"/>
                </a:moveTo>
                <a:lnTo>
                  <a:pt x="655320" y="3268980"/>
                </a:lnTo>
                <a:cubicBezTo>
                  <a:pt x="614680" y="3223260"/>
                  <a:pt x="575725" y="3175985"/>
                  <a:pt x="533400" y="3131820"/>
                </a:cubicBezTo>
                <a:cubicBezTo>
                  <a:pt x="517197" y="3114913"/>
                  <a:pt x="496038" y="3103220"/>
                  <a:pt x="480060" y="3086100"/>
                </a:cubicBezTo>
                <a:cubicBezTo>
                  <a:pt x="446870" y="3050539"/>
                  <a:pt x="381069" y="2951580"/>
                  <a:pt x="358140" y="2918460"/>
                </a:cubicBezTo>
                <a:cubicBezTo>
                  <a:pt x="343169" y="2873548"/>
                  <a:pt x="360612" y="2917842"/>
                  <a:pt x="327660" y="2865120"/>
                </a:cubicBezTo>
                <a:cubicBezTo>
                  <a:pt x="308958" y="2835197"/>
                  <a:pt x="290755" y="2804906"/>
                  <a:pt x="274320" y="2773680"/>
                </a:cubicBezTo>
                <a:lnTo>
                  <a:pt x="198120" y="2628900"/>
                </a:lnTo>
                <a:cubicBezTo>
                  <a:pt x="193040" y="2598420"/>
                  <a:pt x="189828" y="2567569"/>
                  <a:pt x="182880" y="2537460"/>
                </a:cubicBezTo>
                <a:cubicBezTo>
                  <a:pt x="166949" y="2468427"/>
                  <a:pt x="129540" y="2331720"/>
                  <a:pt x="129540" y="2331720"/>
                </a:cubicBezTo>
                <a:cubicBezTo>
                  <a:pt x="127000" y="2301240"/>
                  <a:pt x="119688" y="2270784"/>
                  <a:pt x="121920" y="2240280"/>
                </a:cubicBezTo>
                <a:cubicBezTo>
                  <a:pt x="134095" y="2073894"/>
                  <a:pt x="137153" y="2072664"/>
                  <a:pt x="167640" y="1965960"/>
                </a:cubicBezTo>
                <a:cubicBezTo>
                  <a:pt x="150464" y="1742677"/>
                  <a:pt x="177781" y="1958633"/>
                  <a:pt x="137160" y="1813560"/>
                </a:cubicBezTo>
                <a:cubicBezTo>
                  <a:pt x="124532" y="1768459"/>
                  <a:pt x="123290" y="1720191"/>
                  <a:pt x="106680" y="1676400"/>
                </a:cubicBezTo>
                <a:cubicBezTo>
                  <a:pt x="94935" y="1645435"/>
                  <a:pt x="71120" y="1620520"/>
                  <a:pt x="53340" y="1592580"/>
                </a:cubicBezTo>
                <a:cubicBezTo>
                  <a:pt x="50549" y="1577228"/>
                  <a:pt x="30004" y="1473037"/>
                  <a:pt x="30480" y="1447800"/>
                </a:cubicBezTo>
                <a:cubicBezTo>
                  <a:pt x="32638" y="1333408"/>
                  <a:pt x="40640" y="1219200"/>
                  <a:pt x="45720" y="1104900"/>
                </a:cubicBezTo>
                <a:cubicBezTo>
                  <a:pt x="43180" y="1003300"/>
                  <a:pt x="44440" y="901534"/>
                  <a:pt x="38100" y="800100"/>
                </a:cubicBezTo>
                <a:cubicBezTo>
                  <a:pt x="36793" y="779195"/>
                  <a:pt x="25225" y="759951"/>
                  <a:pt x="22860" y="739140"/>
                </a:cubicBezTo>
                <a:cubicBezTo>
                  <a:pt x="12500" y="647970"/>
                  <a:pt x="7620" y="556260"/>
                  <a:pt x="0" y="464820"/>
                </a:cubicBezTo>
                <a:cubicBezTo>
                  <a:pt x="5080" y="398780"/>
                  <a:pt x="4351" y="332034"/>
                  <a:pt x="15240" y="266700"/>
                </a:cubicBezTo>
                <a:cubicBezTo>
                  <a:pt x="17328" y="254173"/>
                  <a:pt x="32079" y="247402"/>
                  <a:pt x="38100" y="236220"/>
                </a:cubicBezTo>
                <a:cubicBezTo>
                  <a:pt x="49960" y="214194"/>
                  <a:pt x="58726" y="190633"/>
                  <a:pt x="68580" y="167640"/>
                </a:cubicBezTo>
                <a:cubicBezTo>
                  <a:pt x="73968" y="155068"/>
                  <a:pt x="76783" y="141269"/>
                  <a:pt x="83820" y="129540"/>
                </a:cubicBezTo>
                <a:cubicBezTo>
                  <a:pt x="116484" y="75100"/>
                  <a:pt x="103184" y="103931"/>
                  <a:pt x="144780" y="76200"/>
                </a:cubicBezTo>
                <a:cubicBezTo>
                  <a:pt x="158312" y="67178"/>
                  <a:pt x="168602" y="53508"/>
                  <a:pt x="182880" y="45720"/>
                </a:cubicBezTo>
                <a:cubicBezTo>
                  <a:pt x="196983" y="38028"/>
                  <a:pt x="213246" y="35204"/>
                  <a:pt x="228600" y="30480"/>
                </a:cubicBezTo>
                <a:cubicBezTo>
                  <a:pt x="356346" y="-8826"/>
                  <a:pt x="213177" y="38161"/>
                  <a:pt x="327660" y="0"/>
                </a:cubicBezTo>
                <a:cubicBezTo>
                  <a:pt x="363220" y="7620"/>
                  <a:pt x="399685" y="11833"/>
                  <a:pt x="434340" y="22860"/>
                </a:cubicBezTo>
                <a:cubicBezTo>
                  <a:pt x="563041" y="63810"/>
                  <a:pt x="439478" y="36859"/>
                  <a:pt x="533400" y="83820"/>
                </a:cubicBezTo>
                <a:cubicBezTo>
                  <a:pt x="544984" y="89612"/>
                  <a:pt x="558800" y="88900"/>
                  <a:pt x="571500" y="91440"/>
                </a:cubicBezTo>
                <a:cubicBezTo>
                  <a:pt x="622255" y="116818"/>
                  <a:pt x="629978" y="123943"/>
                  <a:pt x="693420" y="137160"/>
                </a:cubicBezTo>
                <a:cubicBezTo>
                  <a:pt x="728586" y="144486"/>
                  <a:pt x="764540" y="147320"/>
                  <a:pt x="800100" y="152400"/>
                </a:cubicBezTo>
                <a:cubicBezTo>
                  <a:pt x="822960" y="144780"/>
                  <a:pt x="846532" y="139032"/>
                  <a:pt x="868680" y="129540"/>
                </a:cubicBezTo>
                <a:cubicBezTo>
                  <a:pt x="882293" y="123706"/>
                  <a:pt x="893167" y="112514"/>
                  <a:pt x="906780" y="106680"/>
                </a:cubicBezTo>
                <a:cubicBezTo>
                  <a:pt x="928928" y="97188"/>
                  <a:pt x="952798" y="92281"/>
                  <a:pt x="975360" y="83820"/>
                </a:cubicBezTo>
                <a:cubicBezTo>
                  <a:pt x="993472" y="77028"/>
                  <a:pt x="1010142" y="66418"/>
                  <a:pt x="1028700" y="60960"/>
                </a:cubicBezTo>
                <a:cubicBezTo>
                  <a:pt x="1087621" y="43630"/>
                  <a:pt x="1189949" y="36270"/>
                  <a:pt x="1242060" y="30480"/>
                </a:cubicBezTo>
                <a:cubicBezTo>
                  <a:pt x="1346200" y="35560"/>
                  <a:pt x="1450989" y="33048"/>
                  <a:pt x="1554480" y="45720"/>
                </a:cubicBezTo>
                <a:cubicBezTo>
                  <a:pt x="1577030" y="48481"/>
                  <a:pt x="1594502" y="67384"/>
                  <a:pt x="1615440" y="76200"/>
                </a:cubicBezTo>
                <a:cubicBezTo>
                  <a:pt x="1642840" y="87737"/>
                  <a:pt x="1670910" y="97727"/>
                  <a:pt x="1699260" y="106680"/>
                </a:cubicBezTo>
                <a:cubicBezTo>
                  <a:pt x="1878705" y="163347"/>
                  <a:pt x="1583339" y="52452"/>
                  <a:pt x="1882140" y="160020"/>
                </a:cubicBezTo>
                <a:cubicBezTo>
                  <a:pt x="1905677" y="168493"/>
                  <a:pt x="1927860" y="180340"/>
                  <a:pt x="1950720" y="190500"/>
                </a:cubicBezTo>
                <a:lnTo>
                  <a:pt x="2156460" y="175260"/>
                </a:lnTo>
                <a:cubicBezTo>
                  <a:pt x="2174351" y="173681"/>
                  <a:pt x="2192225" y="171340"/>
                  <a:pt x="2209800" y="167640"/>
                </a:cubicBezTo>
                <a:cubicBezTo>
                  <a:pt x="2439112" y="119364"/>
                  <a:pt x="2143991" y="176645"/>
                  <a:pt x="2415540" y="99060"/>
                </a:cubicBezTo>
                <a:cubicBezTo>
                  <a:pt x="2447663" y="89882"/>
                  <a:pt x="2481646" y="89312"/>
                  <a:pt x="2514600" y="83820"/>
                </a:cubicBezTo>
                <a:cubicBezTo>
                  <a:pt x="2709592" y="51321"/>
                  <a:pt x="2474389" y="86299"/>
                  <a:pt x="2705100" y="53340"/>
                </a:cubicBezTo>
                <a:cubicBezTo>
                  <a:pt x="2830453" y="57817"/>
                  <a:pt x="2907151" y="47030"/>
                  <a:pt x="3017520" y="83820"/>
                </a:cubicBezTo>
                <a:cubicBezTo>
                  <a:pt x="3031571" y="88504"/>
                  <a:pt x="3042173" y="100473"/>
                  <a:pt x="3055620" y="106680"/>
                </a:cubicBezTo>
                <a:cubicBezTo>
                  <a:pt x="3134672" y="143166"/>
                  <a:pt x="3130086" y="116084"/>
                  <a:pt x="3208020" y="198120"/>
                </a:cubicBezTo>
                <a:cubicBezTo>
                  <a:pt x="3230830" y="222130"/>
                  <a:pt x="3243369" y="254135"/>
                  <a:pt x="3261360" y="281940"/>
                </a:cubicBezTo>
                <a:cubicBezTo>
                  <a:pt x="3277351" y="306654"/>
                  <a:pt x="3318477" y="365693"/>
                  <a:pt x="3329940" y="388620"/>
                </a:cubicBezTo>
                <a:cubicBezTo>
                  <a:pt x="3337560" y="403860"/>
                  <a:pt x="3345971" y="418730"/>
                  <a:pt x="3352800" y="434340"/>
                </a:cubicBezTo>
                <a:cubicBezTo>
                  <a:pt x="3363765" y="459403"/>
                  <a:pt x="3383280" y="510540"/>
                  <a:pt x="3383280" y="510540"/>
                </a:cubicBezTo>
                <a:cubicBezTo>
                  <a:pt x="3385403" y="525404"/>
                  <a:pt x="3394555" y="592419"/>
                  <a:pt x="3398520" y="609600"/>
                </a:cubicBezTo>
                <a:cubicBezTo>
                  <a:pt x="3402678" y="627618"/>
                  <a:pt x="3407441" y="645562"/>
                  <a:pt x="3413760" y="662940"/>
                </a:cubicBezTo>
                <a:cubicBezTo>
                  <a:pt x="3417642" y="673615"/>
                  <a:pt x="3425012" y="682784"/>
                  <a:pt x="3429000" y="693420"/>
                </a:cubicBezTo>
                <a:cubicBezTo>
                  <a:pt x="3432677" y="703226"/>
                  <a:pt x="3430957" y="715091"/>
                  <a:pt x="3436620" y="723900"/>
                </a:cubicBezTo>
                <a:cubicBezTo>
                  <a:pt x="3454210" y="751262"/>
                  <a:pt x="3478063" y="774078"/>
                  <a:pt x="3497580" y="800100"/>
                </a:cubicBezTo>
                <a:cubicBezTo>
                  <a:pt x="3555877" y="877829"/>
                  <a:pt x="3542535" y="856736"/>
                  <a:pt x="3573780" y="929640"/>
                </a:cubicBezTo>
                <a:cubicBezTo>
                  <a:pt x="3578860" y="955040"/>
                  <a:pt x="3589500" y="979941"/>
                  <a:pt x="3589020" y="1005840"/>
                </a:cubicBezTo>
                <a:cubicBezTo>
                  <a:pt x="3586585" y="1137303"/>
                  <a:pt x="3578362" y="1295351"/>
                  <a:pt x="3550920" y="1432560"/>
                </a:cubicBezTo>
                <a:cubicBezTo>
                  <a:pt x="3546812" y="1453099"/>
                  <a:pt x="3540477" y="1473131"/>
                  <a:pt x="3535680" y="1493520"/>
                </a:cubicBezTo>
                <a:cubicBezTo>
                  <a:pt x="3530316" y="1516315"/>
                  <a:pt x="3525033" y="1539137"/>
                  <a:pt x="3520440" y="1562100"/>
                </a:cubicBezTo>
                <a:cubicBezTo>
                  <a:pt x="3507154" y="1628530"/>
                  <a:pt x="3518924" y="1596359"/>
                  <a:pt x="3497580" y="1676400"/>
                </a:cubicBezTo>
                <a:cubicBezTo>
                  <a:pt x="3489754" y="1705748"/>
                  <a:pt x="3478311" y="1732194"/>
                  <a:pt x="3467100" y="1760220"/>
                </a:cubicBezTo>
                <a:cubicBezTo>
                  <a:pt x="3463825" y="1781505"/>
                  <a:pt x="3446761" y="1886209"/>
                  <a:pt x="3444240" y="1920240"/>
                </a:cubicBezTo>
                <a:cubicBezTo>
                  <a:pt x="3440670" y="1968435"/>
                  <a:pt x="3439635" y="2016787"/>
                  <a:pt x="3436620" y="2065020"/>
                </a:cubicBezTo>
                <a:cubicBezTo>
                  <a:pt x="3434554" y="2098073"/>
                  <a:pt x="3431540" y="2131060"/>
                  <a:pt x="3429000" y="2164080"/>
                </a:cubicBezTo>
                <a:cubicBezTo>
                  <a:pt x="3436620" y="2283460"/>
                  <a:pt x="3436454" y="2403593"/>
                  <a:pt x="3451860" y="2522220"/>
                </a:cubicBezTo>
                <a:cubicBezTo>
                  <a:pt x="3461937" y="2599815"/>
                  <a:pt x="3492336" y="2673638"/>
                  <a:pt x="3505200" y="2750820"/>
                </a:cubicBezTo>
                <a:cubicBezTo>
                  <a:pt x="3518799" y="2832412"/>
                  <a:pt x="3509583" y="2781433"/>
                  <a:pt x="3535680" y="2903220"/>
                </a:cubicBezTo>
                <a:cubicBezTo>
                  <a:pt x="3530861" y="2958641"/>
                  <a:pt x="3529391" y="3050296"/>
                  <a:pt x="3512820" y="3116580"/>
                </a:cubicBezTo>
                <a:cubicBezTo>
                  <a:pt x="3508335" y="3134519"/>
                  <a:pt x="3505850" y="3153381"/>
                  <a:pt x="3497580" y="3169920"/>
                </a:cubicBezTo>
                <a:cubicBezTo>
                  <a:pt x="3492761" y="3179559"/>
                  <a:pt x="3481186" y="3184159"/>
                  <a:pt x="3474720" y="3192780"/>
                </a:cubicBezTo>
                <a:cubicBezTo>
                  <a:pt x="3424298" y="3260009"/>
                  <a:pt x="3482189" y="3202642"/>
                  <a:pt x="3421380" y="3268980"/>
                </a:cubicBezTo>
                <a:cubicBezTo>
                  <a:pt x="3404389" y="3287516"/>
                  <a:pt x="3389455" y="3309142"/>
                  <a:pt x="3368040" y="3322320"/>
                </a:cubicBezTo>
                <a:cubicBezTo>
                  <a:pt x="3354882" y="3330417"/>
                  <a:pt x="3337309" y="3326193"/>
                  <a:pt x="3322320" y="3329940"/>
                </a:cubicBezTo>
                <a:cubicBezTo>
                  <a:pt x="3296593" y="3336372"/>
                  <a:pt x="3272155" y="3347761"/>
                  <a:pt x="3246120" y="3352800"/>
                </a:cubicBezTo>
                <a:cubicBezTo>
                  <a:pt x="3193220" y="3363039"/>
                  <a:pt x="3086100" y="3375660"/>
                  <a:pt x="3086100" y="3375660"/>
                </a:cubicBezTo>
                <a:cubicBezTo>
                  <a:pt x="2993465" y="3371632"/>
                  <a:pt x="2926881" y="3386889"/>
                  <a:pt x="2849880" y="3345180"/>
                </a:cubicBezTo>
                <a:cubicBezTo>
                  <a:pt x="2807740" y="3322354"/>
                  <a:pt x="2772010" y="3287858"/>
                  <a:pt x="2727960" y="3268980"/>
                </a:cubicBezTo>
                <a:cubicBezTo>
                  <a:pt x="2710180" y="3261360"/>
                  <a:pt x="2691922" y="3254771"/>
                  <a:pt x="2674620" y="3246120"/>
                </a:cubicBezTo>
                <a:cubicBezTo>
                  <a:pt x="2608708" y="3213164"/>
                  <a:pt x="2664205" y="3230181"/>
                  <a:pt x="2606040" y="3215640"/>
                </a:cubicBezTo>
                <a:cubicBezTo>
                  <a:pt x="2593340" y="3208020"/>
                  <a:pt x="2581611" y="3198476"/>
                  <a:pt x="2567940" y="3192780"/>
                </a:cubicBezTo>
                <a:cubicBezTo>
                  <a:pt x="2528654" y="3176411"/>
                  <a:pt x="2495580" y="3174854"/>
                  <a:pt x="2453640" y="3169920"/>
                </a:cubicBezTo>
                <a:lnTo>
                  <a:pt x="2385060" y="3162300"/>
                </a:lnTo>
                <a:cubicBezTo>
                  <a:pt x="2377440" y="3159760"/>
                  <a:pt x="2370041" y="3156422"/>
                  <a:pt x="2362200" y="3154680"/>
                </a:cubicBezTo>
                <a:cubicBezTo>
                  <a:pt x="2206120" y="3119996"/>
                  <a:pt x="1839875" y="3154625"/>
                  <a:pt x="1836420" y="3154680"/>
                </a:cubicBezTo>
                <a:cubicBezTo>
                  <a:pt x="1793240" y="3159760"/>
                  <a:pt x="1749631" y="3162003"/>
                  <a:pt x="1706880" y="3169920"/>
                </a:cubicBezTo>
                <a:cubicBezTo>
                  <a:pt x="1631348" y="3183907"/>
                  <a:pt x="1622928" y="3203242"/>
                  <a:pt x="1546860" y="3223260"/>
                </a:cubicBezTo>
                <a:cubicBezTo>
                  <a:pt x="1527056" y="3228472"/>
                  <a:pt x="1506027" y="3227106"/>
                  <a:pt x="1485900" y="3230880"/>
                </a:cubicBezTo>
                <a:cubicBezTo>
                  <a:pt x="1465313" y="3234740"/>
                  <a:pt x="1445079" y="3240366"/>
                  <a:pt x="1424940" y="3246120"/>
                </a:cubicBezTo>
                <a:cubicBezTo>
                  <a:pt x="1391722" y="3255611"/>
                  <a:pt x="1358298" y="3264657"/>
                  <a:pt x="1325880" y="3276600"/>
                </a:cubicBezTo>
                <a:cubicBezTo>
                  <a:pt x="1309892" y="3282490"/>
                  <a:pt x="1295888" y="3292907"/>
                  <a:pt x="1280160" y="3299460"/>
                </a:cubicBezTo>
                <a:cubicBezTo>
                  <a:pt x="1265331" y="3305639"/>
                  <a:pt x="1249355" y="3308734"/>
                  <a:pt x="1234440" y="3314700"/>
                </a:cubicBezTo>
                <a:cubicBezTo>
                  <a:pt x="1223893" y="3318919"/>
                  <a:pt x="1214596" y="3325952"/>
                  <a:pt x="1203960" y="3329940"/>
                </a:cubicBezTo>
                <a:cubicBezTo>
                  <a:pt x="1194154" y="3333617"/>
                  <a:pt x="1183684" y="3335205"/>
                  <a:pt x="1173480" y="3337560"/>
                </a:cubicBezTo>
                <a:cubicBezTo>
                  <a:pt x="1150662" y="3342826"/>
                  <a:pt x="1127618" y="3347120"/>
                  <a:pt x="1104900" y="3352800"/>
                </a:cubicBezTo>
                <a:cubicBezTo>
                  <a:pt x="1086961" y="3357285"/>
                  <a:pt x="1069340" y="3362960"/>
                  <a:pt x="1051560" y="3368040"/>
                </a:cubicBezTo>
                <a:cubicBezTo>
                  <a:pt x="784970" y="3354009"/>
                  <a:pt x="1009069" y="3376065"/>
                  <a:pt x="822960" y="3337560"/>
                </a:cubicBezTo>
                <a:cubicBezTo>
                  <a:pt x="631714" y="3297992"/>
                  <a:pt x="737772" y="3332024"/>
                  <a:pt x="662940" y="3307080"/>
                </a:cubicBezTo>
                <a:cubicBezTo>
                  <a:pt x="652780" y="3296920"/>
                  <a:pt x="641922" y="3287413"/>
                  <a:pt x="632460" y="3276600"/>
                </a:cubicBezTo>
                <a:cubicBezTo>
                  <a:pt x="624097" y="3267042"/>
                  <a:pt x="618580" y="3255100"/>
                  <a:pt x="609600" y="3246120"/>
                </a:cubicBezTo>
                <a:cubicBezTo>
                  <a:pt x="603124" y="3239644"/>
                  <a:pt x="594360" y="3235960"/>
                  <a:pt x="586740" y="3230880"/>
                </a:cubicBezTo>
                <a:lnTo>
                  <a:pt x="655320" y="3268980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2B30C2-327C-9A05-72DC-88350CA5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Nested Sampling – How it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C63A6D-74B2-2D3B-B392-68D879A2B77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199" y="1536210"/>
                <a:ext cx="5519057" cy="246931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AU" dirty="0"/>
                  <a:t>Find worst point and “kill” it, making a “dead point”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AU" dirty="0"/>
                  <a:t> points were killed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⇒   ≈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AU" dirty="0"/>
                  <a:t> of volume is at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dirty="0"/>
                  <a:t> </a:t>
                </a:r>
              </a:p>
              <a:p>
                <a:r>
                  <a:rPr lang="en-AU" dirty="0"/>
                  <a:t>Known </a:t>
                </a:r>
                <a:r>
                  <a:rPr lang="en-AU" b="1" dirty="0"/>
                  <a:t>height</a:t>
                </a:r>
                <a:r>
                  <a:rPr lang="en-AU" dirty="0"/>
                  <a:t> -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AU" b="0" dirty="0"/>
              </a:p>
              <a:p>
                <a:r>
                  <a:rPr lang="en-AU" dirty="0"/>
                  <a:t>Known volume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C63A6D-74B2-2D3B-B392-68D879A2B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199" y="1536210"/>
                <a:ext cx="5519057" cy="2469316"/>
              </a:xfrm>
              <a:blipFill>
                <a:blip r:embed="rId2"/>
                <a:stretch>
                  <a:fillRect l="-1214" t="-4198" b="-27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D6335D95-6658-26EA-113E-EA5213012E93}"/>
              </a:ext>
            </a:extLst>
          </p:cNvPr>
          <p:cNvSpPr/>
          <p:nvPr/>
        </p:nvSpPr>
        <p:spPr>
          <a:xfrm>
            <a:off x="1629601" y="226758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307BE80-E9B7-82B9-076A-DD92FEBDBC27}"/>
              </a:ext>
            </a:extLst>
          </p:cNvPr>
          <p:cNvSpPr/>
          <p:nvPr/>
        </p:nvSpPr>
        <p:spPr>
          <a:xfrm>
            <a:off x="4290251" y="271843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AD19355A-440D-1C50-48F9-60C8DFFCC274}"/>
              </a:ext>
            </a:extLst>
          </p:cNvPr>
          <p:cNvSpPr/>
          <p:nvPr/>
        </p:nvSpPr>
        <p:spPr>
          <a:xfrm>
            <a:off x="1908368" y="469963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7BBE640A-5F9F-00C0-165D-8183BD5C3E76}"/>
              </a:ext>
            </a:extLst>
          </p:cNvPr>
          <p:cNvSpPr/>
          <p:nvPr/>
        </p:nvSpPr>
        <p:spPr>
          <a:xfrm>
            <a:off x="4569018" y="508698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E61285D7-9E39-0EA8-ECCA-3A3144C48923}"/>
              </a:ext>
            </a:extLst>
          </p:cNvPr>
          <p:cNvSpPr/>
          <p:nvPr/>
        </p:nvSpPr>
        <p:spPr>
          <a:xfrm>
            <a:off x="4290250" y="419449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0CF3CF18-289B-7617-D97F-CF9438EF13F5}"/>
              </a:ext>
            </a:extLst>
          </p:cNvPr>
          <p:cNvSpPr/>
          <p:nvPr/>
        </p:nvSpPr>
        <p:spPr>
          <a:xfrm>
            <a:off x="1950151" y="370665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25FCE19D-D9BA-6D83-B011-AB46BAB8DF4B}"/>
              </a:ext>
            </a:extLst>
          </p:cNvPr>
          <p:cNvSpPr/>
          <p:nvPr/>
        </p:nvSpPr>
        <p:spPr>
          <a:xfrm>
            <a:off x="2464501" y="307165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FB88EEA7-0F9D-1C51-6F9C-B96A72FD3830}"/>
              </a:ext>
            </a:extLst>
          </p:cNvPr>
          <p:cNvSpPr/>
          <p:nvPr/>
        </p:nvSpPr>
        <p:spPr>
          <a:xfrm>
            <a:off x="3524951" y="3367402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2C1B228B-228C-355F-B2D2-6F5BA7C89D61}"/>
              </a:ext>
            </a:extLst>
          </p:cNvPr>
          <p:cNvSpPr/>
          <p:nvPr/>
        </p:nvSpPr>
        <p:spPr>
          <a:xfrm>
            <a:off x="3246184" y="4664947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1836E095-5453-A2A4-EBBB-F7C96CF52A9D}"/>
              </a:ext>
            </a:extLst>
          </p:cNvPr>
          <p:cNvSpPr/>
          <p:nvPr/>
        </p:nvSpPr>
        <p:spPr>
          <a:xfrm>
            <a:off x="2610234" y="4052487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224E5433-7F9B-FDB5-824F-C66D05DE2020}"/>
              </a:ext>
            </a:extLst>
          </p:cNvPr>
          <p:cNvSpPr/>
          <p:nvPr/>
        </p:nvSpPr>
        <p:spPr>
          <a:xfrm>
            <a:off x="3815019" y="2461895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FDCE4B9C-310F-F739-3D3A-87CCCD23F9D9}"/>
              </a:ext>
            </a:extLst>
          </p:cNvPr>
          <p:cNvSpPr/>
          <p:nvPr/>
        </p:nvSpPr>
        <p:spPr>
          <a:xfrm>
            <a:off x="4767968" y="3289616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F39171B4-09FB-DCE3-8CAD-A567F7EADBDD}"/>
              </a:ext>
            </a:extLst>
          </p:cNvPr>
          <p:cNvSpPr/>
          <p:nvPr/>
        </p:nvSpPr>
        <p:spPr>
          <a:xfrm>
            <a:off x="2800940" y="224337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3B41F619-A61B-157E-DF41-AC85F923C19E}"/>
              </a:ext>
            </a:extLst>
          </p:cNvPr>
          <p:cNvSpPr/>
          <p:nvPr/>
        </p:nvSpPr>
        <p:spPr>
          <a:xfrm>
            <a:off x="2047751" y="5343445"/>
            <a:ext cx="278767" cy="278767"/>
          </a:xfrm>
          <a:prstGeom prst="mathMultiply">
            <a:avLst>
              <a:gd name="adj1" fmla="val 1005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C003E081-E418-86AF-7D00-97FA0F5842D0}"/>
              </a:ext>
            </a:extLst>
          </p:cNvPr>
          <p:cNvSpPr/>
          <p:nvPr/>
        </p:nvSpPr>
        <p:spPr>
          <a:xfrm>
            <a:off x="3450242" y="4016174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1719FA-8D78-0E2A-DB74-D4CD68992FBF}"/>
                  </a:ext>
                </a:extLst>
              </p:cNvPr>
              <p:cNvSpPr txBox="1"/>
              <p:nvPr/>
            </p:nvSpPr>
            <p:spPr>
              <a:xfrm>
                <a:off x="2270920" y="5182549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1719FA-8D78-0E2A-DB74-D4CD68992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920" y="5182549"/>
                <a:ext cx="332964" cy="369332"/>
              </a:xfrm>
              <a:prstGeom prst="rect">
                <a:avLst/>
              </a:prstGeom>
              <a:blipFill>
                <a:blip r:embed="rId3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939280-C2E9-E0E1-25AD-205F14B475E6}"/>
                  </a:ext>
                </a:extLst>
              </p:cNvPr>
              <p:cNvSpPr txBox="1"/>
              <p:nvPr/>
            </p:nvSpPr>
            <p:spPr>
              <a:xfrm>
                <a:off x="1814485" y="433603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939280-C2E9-E0E1-25AD-205F14B47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85" y="4336037"/>
                <a:ext cx="332964" cy="369332"/>
              </a:xfrm>
              <a:prstGeom prst="rect">
                <a:avLst/>
              </a:prstGeom>
              <a:blipFill>
                <a:blip r:embed="rId4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3622-B62D-7956-EEC2-D7589CE8C894}"/>
                  </a:ext>
                </a:extLst>
              </p:cNvPr>
              <p:cNvSpPr txBox="1"/>
              <p:nvPr/>
            </p:nvSpPr>
            <p:spPr>
              <a:xfrm>
                <a:off x="4439034" y="242875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3622-B62D-7956-EEC2-D7589CE8C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034" y="2428757"/>
                <a:ext cx="332964" cy="369332"/>
              </a:xfrm>
              <a:prstGeom prst="rect">
                <a:avLst/>
              </a:prstGeom>
              <a:blipFill>
                <a:blip r:embed="rId5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9AF37D-17EF-5027-ECC0-00B8246E54A3}"/>
                  </a:ext>
                </a:extLst>
              </p:cNvPr>
              <p:cNvSpPr txBox="1"/>
              <p:nvPr/>
            </p:nvSpPr>
            <p:spPr>
              <a:xfrm>
                <a:off x="2483673" y="2319176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9AF37D-17EF-5027-ECC0-00B8246E5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673" y="2319176"/>
                <a:ext cx="332964" cy="369332"/>
              </a:xfrm>
              <a:prstGeom prst="rect">
                <a:avLst/>
              </a:prstGeom>
              <a:blipFill>
                <a:blip r:embed="rId6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B27230-343B-5E2B-425B-D9E407932F92}"/>
                  </a:ext>
                </a:extLst>
              </p:cNvPr>
              <p:cNvSpPr txBox="1"/>
              <p:nvPr/>
            </p:nvSpPr>
            <p:spPr>
              <a:xfrm>
                <a:off x="1645904" y="242875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B27230-343B-5E2B-425B-D9E407932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04" y="2428757"/>
                <a:ext cx="332964" cy="369332"/>
              </a:xfrm>
              <a:prstGeom prst="rect">
                <a:avLst/>
              </a:prstGeom>
              <a:blipFill>
                <a:blip r:embed="rId7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BD46BF-7FF2-FDEB-68CE-00AD4A4A822B}"/>
                  </a:ext>
                </a:extLst>
              </p:cNvPr>
              <p:cNvSpPr txBox="1"/>
              <p:nvPr/>
            </p:nvSpPr>
            <p:spPr>
              <a:xfrm>
                <a:off x="4439154" y="310494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BD46BF-7FF2-FDEB-68CE-00AD4A4A8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154" y="3104947"/>
                <a:ext cx="332964" cy="369332"/>
              </a:xfrm>
              <a:prstGeom prst="rect">
                <a:avLst/>
              </a:prstGeom>
              <a:blipFill>
                <a:blip r:embed="rId8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C950DA-D797-CFE2-E764-FF62703B84D5}"/>
                  </a:ext>
                </a:extLst>
              </p:cNvPr>
              <p:cNvSpPr txBox="1"/>
              <p:nvPr/>
            </p:nvSpPr>
            <p:spPr>
              <a:xfrm>
                <a:off x="4657064" y="4759048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C950DA-D797-CFE2-E764-FF62703B8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64" y="4759048"/>
                <a:ext cx="332964" cy="369332"/>
              </a:xfrm>
              <a:prstGeom prst="rect">
                <a:avLst/>
              </a:prstGeom>
              <a:blipFill>
                <a:blip r:embed="rId9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C9E48C-F035-00F9-C408-4FBBB96AD314}"/>
                  </a:ext>
                </a:extLst>
              </p:cNvPr>
              <p:cNvSpPr txBox="1"/>
              <p:nvPr/>
            </p:nvSpPr>
            <p:spPr>
              <a:xfrm>
                <a:off x="4516061" y="3975143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C9E48C-F035-00F9-C408-4FBBB96AD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061" y="3975143"/>
                <a:ext cx="332964" cy="369332"/>
              </a:xfrm>
              <a:prstGeom prst="rect">
                <a:avLst/>
              </a:prstGeom>
              <a:blipFill>
                <a:blip r:embed="rId10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240DDB-00FD-E7C0-97BD-EB1DCA8FB7C3}"/>
                  </a:ext>
                </a:extLst>
              </p:cNvPr>
              <p:cNvSpPr txBox="1"/>
              <p:nvPr/>
            </p:nvSpPr>
            <p:spPr>
              <a:xfrm>
                <a:off x="3492721" y="4619664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240DDB-00FD-E7C0-97BD-EB1DCA8FB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21" y="4619664"/>
                <a:ext cx="332964" cy="369332"/>
              </a:xfrm>
              <a:prstGeom prst="rect">
                <a:avLst/>
              </a:prstGeom>
              <a:blipFill>
                <a:blip r:embed="rId11"/>
                <a:stretch>
                  <a:fillRect r="-7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95F5B2-F291-2E7E-09CF-DC8A5418FABA}"/>
                  </a:ext>
                </a:extLst>
              </p:cNvPr>
              <p:cNvSpPr txBox="1"/>
              <p:nvPr/>
            </p:nvSpPr>
            <p:spPr>
              <a:xfrm>
                <a:off x="1619262" y="3459993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95F5B2-F291-2E7E-09CF-DC8A5418F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62" y="3459993"/>
                <a:ext cx="332964" cy="369332"/>
              </a:xfrm>
              <a:prstGeom prst="rect">
                <a:avLst/>
              </a:prstGeom>
              <a:blipFill>
                <a:blip r:embed="rId12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7C9A60-3F08-412A-D289-BF1EBE2D931B}"/>
                  </a:ext>
                </a:extLst>
              </p:cNvPr>
              <p:cNvSpPr txBox="1"/>
              <p:nvPr/>
            </p:nvSpPr>
            <p:spPr>
              <a:xfrm>
                <a:off x="2723345" y="293782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7C9A60-3F08-412A-D289-BF1EBE2D9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345" y="2937827"/>
                <a:ext cx="332964" cy="369332"/>
              </a:xfrm>
              <a:prstGeom prst="rect">
                <a:avLst/>
              </a:prstGeom>
              <a:blipFill>
                <a:blip r:embed="rId13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869AC86-A99A-978D-D729-3C655498EECD}"/>
                  </a:ext>
                </a:extLst>
              </p:cNvPr>
              <p:cNvSpPr txBox="1"/>
              <p:nvPr/>
            </p:nvSpPr>
            <p:spPr>
              <a:xfrm>
                <a:off x="2661000" y="372958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869AC86-A99A-978D-D729-3C655498E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000" y="3729587"/>
                <a:ext cx="332964" cy="369332"/>
              </a:xfrm>
              <a:prstGeom prst="rect">
                <a:avLst/>
              </a:prstGeom>
              <a:blipFill>
                <a:blip r:embed="rId14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5E5C402-E03D-1539-C268-786D9FDA1431}"/>
                  </a:ext>
                </a:extLst>
              </p:cNvPr>
              <p:cNvSpPr txBox="1"/>
              <p:nvPr/>
            </p:nvSpPr>
            <p:spPr>
              <a:xfrm>
                <a:off x="3676053" y="3786225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5E5C402-E03D-1539-C268-786D9FDA1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053" y="3786225"/>
                <a:ext cx="332964" cy="369332"/>
              </a:xfrm>
              <a:prstGeom prst="rect">
                <a:avLst/>
              </a:prstGeom>
              <a:blipFill>
                <a:blip r:embed="rId15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C89BA8-E092-7387-6AB1-C3FC38B07BEC}"/>
                  </a:ext>
                </a:extLst>
              </p:cNvPr>
              <p:cNvSpPr txBox="1"/>
              <p:nvPr/>
            </p:nvSpPr>
            <p:spPr>
              <a:xfrm>
                <a:off x="3544972" y="310494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C89BA8-E092-7387-6AB1-C3FC38B07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72" y="3104947"/>
                <a:ext cx="332964" cy="369332"/>
              </a:xfrm>
              <a:prstGeom prst="rect">
                <a:avLst/>
              </a:prstGeom>
              <a:blipFill>
                <a:blip r:embed="rId16"/>
                <a:stretch>
                  <a:fillRect r="-407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F2E58A6-5908-94A4-5721-AF8B243AAE24}"/>
                  </a:ext>
                </a:extLst>
              </p:cNvPr>
              <p:cNvSpPr txBox="1"/>
              <p:nvPr/>
            </p:nvSpPr>
            <p:spPr>
              <a:xfrm>
                <a:off x="3865197" y="2207201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F2E58A6-5908-94A4-5721-AF8B243AA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197" y="2207201"/>
                <a:ext cx="332964" cy="369332"/>
              </a:xfrm>
              <a:prstGeom prst="rect">
                <a:avLst/>
              </a:prstGeom>
              <a:blipFill>
                <a:blip r:embed="rId17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A4D55885-B7C8-D03D-5CB8-350FA1BE20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9010" y="4076208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A4D55885-B7C8-D03D-5CB8-350FA1BE2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010" y="4076208"/>
                <a:ext cx="414184" cy="223517"/>
              </a:xfrm>
              <a:prstGeom prst="rect">
                <a:avLst/>
              </a:prstGeom>
              <a:blipFill>
                <a:blip r:embed="rId18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C1D69E-7CDE-8C1F-D0AB-5406565864B5}"/>
              </a:ext>
            </a:extLst>
          </p:cNvPr>
          <p:cNvCxnSpPr>
            <a:cxnSpLocks/>
          </p:cNvCxnSpPr>
          <p:nvPr/>
        </p:nvCxnSpPr>
        <p:spPr>
          <a:xfrm>
            <a:off x="6410131" y="4191870"/>
            <a:ext cx="0" cy="2049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D25A02-3DA6-217D-9CE4-F10820E62D0A}"/>
              </a:ext>
            </a:extLst>
          </p:cNvPr>
          <p:cNvCxnSpPr/>
          <p:nvPr/>
        </p:nvCxnSpPr>
        <p:spPr>
          <a:xfrm>
            <a:off x="6310891" y="4191870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64B23F-FCFB-598B-15C4-E5E0563BD249}"/>
              </a:ext>
            </a:extLst>
          </p:cNvPr>
          <p:cNvCxnSpPr/>
          <p:nvPr/>
        </p:nvCxnSpPr>
        <p:spPr>
          <a:xfrm>
            <a:off x="6310891" y="6129778"/>
            <a:ext cx="1984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A11F2DB-50C9-BC4B-E06F-A481D9F6000C}"/>
              </a:ext>
            </a:extLst>
          </p:cNvPr>
          <p:cNvCxnSpPr/>
          <p:nvPr/>
        </p:nvCxnSpPr>
        <p:spPr>
          <a:xfrm>
            <a:off x="6310891" y="6020240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17DAC13-9F31-440C-1EB9-5ACECBA06612}"/>
              </a:ext>
            </a:extLst>
          </p:cNvPr>
          <p:cNvCxnSpPr/>
          <p:nvPr/>
        </p:nvCxnSpPr>
        <p:spPr>
          <a:xfrm>
            <a:off x="6310891" y="589165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EC9CE9-944C-1A16-32B0-85990BFBAF70}"/>
              </a:ext>
            </a:extLst>
          </p:cNvPr>
          <p:cNvCxnSpPr/>
          <p:nvPr/>
        </p:nvCxnSpPr>
        <p:spPr>
          <a:xfrm>
            <a:off x="6310891" y="5944040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E09D01-4E3A-8AEB-69FE-EB7195A11A9C}"/>
              </a:ext>
            </a:extLst>
          </p:cNvPr>
          <p:cNvCxnSpPr/>
          <p:nvPr/>
        </p:nvCxnSpPr>
        <p:spPr>
          <a:xfrm>
            <a:off x="6310891" y="575608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D12F09-6986-6F44-4573-28D4C2308CDF}"/>
              </a:ext>
            </a:extLst>
          </p:cNvPr>
          <p:cNvCxnSpPr/>
          <p:nvPr/>
        </p:nvCxnSpPr>
        <p:spPr>
          <a:xfrm>
            <a:off x="6310891" y="567988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8AA646-EEF6-0A42-4761-F11DD949B0A3}"/>
              </a:ext>
            </a:extLst>
          </p:cNvPr>
          <p:cNvCxnSpPr/>
          <p:nvPr/>
        </p:nvCxnSpPr>
        <p:spPr>
          <a:xfrm>
            <a:off x="6310891" y="4255895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2736832-1839-91C0-2A48-4E1F1601BE03}"/>
              </a:ext>
            </a:extLst>
          </p:cNvPr>
          <p:cNvCxnSpPr/>
          <p:nvPr/>
        </p:nvCxnSpPr>
        <p:spPr>
          <a:xfrm>
            <a:off x="6310891" y="508698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1B8D40F-DCAE-4B26-57AE-2D1AD97E0FCE}"/>
              </a:ext>
            </a:extLst>
          </p:cNvPr>
          <p:cNvCxnSpPr/>
          <p:nvPr/>
        </p:nvCxnSpPr>
        <p:spPr>
          <a:xfrm>
            <a:off x="6310891" y="4619664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EF89C-E409-6FF0-C8FC-4F608BC79C42}"/>
              </a:ext>
            </a:extLst>
          </p:cNvPr>
          <p:cNvCxnSpPr/>
          <p:nvPr/>
        </p:nvCxnSpPr>
        <p:spPr>
          <a:xfrm>
            <a:off x="6310891" y="5367296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136D91C-E393-3F84-B97D-C0799923EFB6}"/>
              </a:ext>
            </a:extLst>
          </p:cNvPr>
          <p:cNvCxnSpPr/>
          <p:nvPr/>
        </p:nvCxnSpPr>
        <p:spPr>
          <a:xfrm>
            <a:off x="6310891" y="4839016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C336308-3AC0-2F89-6B81-55734952E9CE}"/>
              </a:ext>
            </a:extLst>
          </p:cNvPr>
          <p:cNvCxnSpPr/>
          <p:nvPr/>
        </p:nvCxnSpPr>
        <p:spPr>
          <a:xfrm>
            <a:off x="6310891" y="4386578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665B0A-00B2-5BB6-AF34-445FDECEC037}"/>
              </a:ext>
            </a:extLst>
          </p:cNvPr>
          <p:cNvCxnSpPr/>
          <p:nvPr/>
        </p:nvCxnSpPr>
        <p:spPr>
          <a:xfrm>
            <a:off x="6310891" y="5410516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6A9C20-7193-1A81-B007-6E151226CD50}"/>
              </a:ext>
            </a:extLst>
          </p:cNvPr>
          <p:cNvCxnSpPr/>
          <p:nvPr/>
        </p:nvCxnSpPr>
        <p:spPr>
          <a:xfrm>
            <a:off x="6310891" y="5551881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5">
                <a:extLst>
                  <a:ext uri="{FF2B5EF4-FFF2-40B4-BE49-F238E27FC236}">
                    <a16:creationId xmlns:a16="http://schemas.microsoft.com/office/drawing/2014/main" id="{181239E4-F4C7-F55A-80A9-CD510B7552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810" y="4144136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6" name="Content Placeholder 5">
                <a:extLst>
                  <a:ext uri="{FF2B5EF4-FFF2-40B4-BE49-F238E27FC236}">
                    <a16:creationId xmlns:a16="http://schemas.microsoft.com/office/drawing/2014/main" id="{181239E4-F4C7-F55A-80A9-CD510B755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10" y="4144136"/>
                <a:ext cx="414184" cy="223517"/>
              </a:xfrm>
              <a:prstGeom prst="rect">
                <a:avLst/>
              </a:prstGeom>
              <a:blipFill>
                <a:blip r:embed="rId19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5">
                <a:extLst>
                  <a:ext uri="{FF2B5EF4-FFF2-40B4-BE49-F238E27FC236}">
                    <a16:creationId xmlns:a16="http://schemas.microsoft.com/office/drawing/2014/main" id="{1C9103BD-E653-913A-A1BC-5F7F109769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5294" y="4290775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7" name="Content Placeholder 5">
                <a:extLst>
                  <a:ext uri="{FF2B5EF4-FFF2-40B4-BE49-F238E27FC236}">
                    <a16:creationId xmlns:a16="http://schemas.microsoft.com/office/drawing/2014/main" id="{1C9103BD-E653-913A-A1BC-5F7F10976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294" y="4290775"/>
                <a:ext cx="414184" cy="223517"/>
              </a:xfrm>
              <a:prstGeom prst="rect">
                <a:avLst/>
              </a:prstGeom>
              <a:blipFill>
                <a:blip r:embed="rId20"/>
                <a:stretch>
                  <a:fillRect r="-44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5">
                <a:extLst>
                  <a:ext uri="{FF2B5EF4-FFF2-40B4-BE49-F238E27FC236}">
                    <a16:creationId xmlns:a16="http://schemas.microsoft.com/office/drawing/2014/main" id="{C830BCE5-0C9A-9A88-1593-8F5C4EB9B0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5966" y="4517453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8" name="Content Placeholder 5">
                <a:extLst>
                  <a:ext uri="{FF2B5EF4-FFF2-40B4-BE49-F238E27FC236}">
                    <a16:creationId xmlns:a16="http://schemas.microsoft.com/office/drawing/2014/main" id="{C830BCE5-0C9A-9A88-1593-8F5C4EB9B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966" y="4517453"/>
                <a:ext cx="414184" cy="223517"/>
              </a:xfrm>
              <a:prstGeom prst="rect">
                <a:avLst/>
              </a:prstGeom>
              <a:blipFill>
                <a:blip r:embed="rId21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5">
                <a:extLst>
                  <a:ext uri="{FF2B5EF4-FFF2-40B4-BE49-F238E27FC236}">
                    <a16:creationId xmlns:a16="http://schemas.microsoft.com/office/drawing/2014/main" id="{D3AF3694-0800-410B-0736-1C8E944EAA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9370" y="4725037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9" name="Content Placeholder 5">
                <a:extLst>
                  <a:ext uri="{FF2B5EF4-FFF2-40B4-BE49-F238E27FC236}">
                    <a16:creationId xmlns:a16="http://schemas.microsoft.com/office/drawing/2014/main" id="{D3AF3694-0800-410B-0736-1C8E944EA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370" y="4725037"/>
                <a:ext cx="414184" cy="223517"/>
              </a:xfrm>
              <a:prstGeom prst="rect">
                <a:avLst/>
              </a:prstGeom>
              <a:blipFill>
                <a:blip r:embed="rId22"/>
                <a:stretch>
                  <a:fillRect r="-44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5">
                <a:extLst>
                  <a:ext uri="{FF2B5EF4-FFF2-40B4-BE49-F238E27FC236}">
                    <a16:creationId xmlns:a16="http://schemas.microsoft.com/office/drawing/2014/main" id="{1CB08A27-FEFD-37F2-62A1-970305449F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810" y="4968911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0" name="Content Placeholder 5">
                <a:extLst>
                  <a:ext uri="{FF2B5EF4-FFF2-40B4-BE49-F238E27FC236}">
                    <a16:creationId xmlns:a16="http://schemas.microsoft.com/office/drawing/2014/main" id="{1CB08A27-FEFD-37F2-62A1-970305449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10" y="4968911"/>
                <a:ext cx="414184" cy="223517"/>
              </a:xfrm>
              <a:prstGeom prst="rect">
                <a:avLst/>
              </a:prstGeom>
              <a:blipFill>
                <a:blip r:embed="rId23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5">
                <a:extLst>
                  <a:ext uri="{FF2B5EF4-FFF2-40B4-BE49-F238E27FC236}">
                    <a16:creationId xmlns:a16="http://schemas.microsoft.com/office/drawing/2014/main" id="{A5E5E0B4-35EA-A388-70B5-538F10D74B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1604" y="520246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1" name="Content Placeholder 5">
                <a:extLst>
                  <a:ext uri="{FF2B5EF4-FFF2-40B4-BE49-F238E27FC236}">
                    <a16:creationId xmlns:a16="http://schemas.microsoft.com/office/drawing/2014/main" id="{A5E5E0B4-35EA-A388-70B5-538F10D74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604" y="5202460"/>
                <a:ext cx="414184" cy="22351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5">
                <a:extLst>
                  <a:ext uri="{FF2B5EF4-FFF2-40B4-BE49-F238E27FC236}">
                    <a16:creationId xmlns:a16="http://schemas.microsoft.com/office/drawing/2014/main" id="{ABFC97C7-6759-9C0D-E651-BA7C937243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0785" y="5328364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2" name="Content Placeholder 5">
                <a:extLst>
                  <a:ext uri="{FF2B5EF4-FFF2-40B4-BE49-F238E27FC236}">
                    <a16:creationId xmlns:a16="http://schemas.microsoft.com/office/drawing/2014/main" id="{ABFC97C7-6759-9C0D-E651-BA7C93724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785" y="5328364"/>
                <a:ext cx="414184" cy="22351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5">
                <a:extLst>
                  <a:ext uri="{FF2B5EF4-FFF2-40B4-BE49-F238E27FC236}">
                    <a16:creationId xmlns:a16="http://schemas.microsoft.com/office/drawing/2014/main" id="{6A2566BE-C402-26AD-7EAE-598BEFDDDA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5487" y="540398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3" name="Content Placeholder 5">
                <a:extLst>
                  <a:ext uri="{FF2B5EF4-FFF2-40B4-BE49-F238E27FC236}">
                    <a16:creationId xmlns:a16="http://schemas.microsoft.com/office/drawing/2014/main" id="{6A2566BE-C402-26AD-7EAE-598BEFDDD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87" y="5403980"/>
                <a:ext cx="414184" cy="22351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5">
                <a:extLst>
                  <a:ext uri="{FF2B5EF4-FFF2-40B4-BE49-F238E27FC236}">
                    <a16:creationId xmlns:a16="http://schemas.microsoft.com/office/drawing/2014/main" id="{8966CCAA-CC5A-EEB6-7852-AD08362304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5240" y="5557285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4" name="Content Placeholder 5">
                <a:extLst>
                  <a:ext uri="{FF2B5EF4-FFF2-40B4-BE49-F238E27FC236}">
                    <a16:creationId xmlns:a16="http://schemas.microsoft.com/office/drawing/2014/main" id="{8966CCAA-CC5A-EEB6-7852-AD0836230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240" y="5557285"/>
                <a:ext cx="414184" cy="22351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115166AB-97CE-E3DC-A42D-9CA51FD577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5487" y="5669043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115166AB-97CE-E3DC-A42D-9CA51FD57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87" y="5669043"/>
                <a:ext cx="414184" cy="22351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5">
                <a:extLst>
                  <a:ext uri="{FF2B5EF4-FFF2-40B4-BE49-F238E27FC236}">
                    <a16:creationId xmlns:a16="http://schemas.microsoft.com/office/drawing/2014/main" id="{3A01BB5B-C384-31F2-D9FE-20B9DAA010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1938" y="5760681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6" name="Content Placeholder 5">
                <a:extLst>
                  <a:ext uri="{FF2B5EF4-FFF2-40B4-BE49-F238E27FC236}">
                    <a16:creationId xmlns:a16="http://schemas.microsoft.com/office/drawing/2014/main" id="{3A01BB5B-C384-31F2-D9FE-20B9DAA01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38" y="5760681"/>
                <a:ext cx="414184" cy="22351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5">
                <a:extLst>
                  <a:ext uri="{FF2B5EF4-FFF2-40B4-BE49-F238E27FC236}">
                    <a16:creationId xmlns:a16="http://schemas.microsoft.com/office/drawing/2014/main" id="{B9798EBD-377C-AB9C-AA05-0CE9123D4B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62259" y="5848169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7" name="Content Placeholder 5">
                <a:extLst>
                  <a:ext uri="{FF2B5EF4-FFF2-40B4-BE49-F238E27FC236}">
                    <a16:creationId xmlns:a16="http://schemas.microsoft.com/office/drawing/2014/main" id="{B9798EBD-377C-AB9C-AA05-0CE9123D4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259" y="5848169"/>
                <a:ext cx="414184" cy="22351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5">
                <a:extLst>
                  <a:ext uri="{FF2B5EF4-FFF2-40B4-BE49-F238E27FC236}">
                    <a16:creationId xmlns:a16="http://schemas.microsoft.com/office/drawing/2014/main" id="{28EE5642-7666-CB2D-07DA-F53B23D5E7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8908" y="5910696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8" name="Content Placeholder 5">
                <a:extLst>
                  <a:ext uri="{FF2B5EF4-FFF2-40B4-BE49-F238E27FC236}">
                    <a16:creationId xmlns:a16="http://schemas.microsoft.com/office/drawing/2014/main" id="{28EE5642-7666-CB2D-07DA-F53B23D5E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908" y="5910696"/>
                <a:ext cx="414184" cy="22351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5">
                <a:extLst>
                  <a:ext uri="{FF2B5EF4-FFF2-40B4-BE49-F238E27FC236}">
                    <a16:creationId xmlns:a16="http://schemas.microsoft.com/office/drawing/2014/main" id="{6CE7C443-1525-DEBE-6D64-AC5C9C901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2154" y="604758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Content Placeholder 5">
                <a:extLst>
                  <a:ext uri="{FF2B5EF4-FFF2-40B4-BE49-F238E27FC236}">
                    <a16:creationId xmlns:a16="http://schemas.microsoft.com/office/drawing/2014/main" id="{6CE7C443-1525-DEBE-6D64-AC5C9C901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154" y="6047580"/>
                <a:ext cx="414184" cy="22351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7C55C44C-23BC-AE75-A8C9-614FFB88AE5D}"/>
              </a:ext>
            </a:extLst>
          </p:cNvPr>
          <p:cNvSpPr/>
          <p:nvPr/>
        </p:nvSpPr>
        <p:spPr>
          <a:xfrm>
            <a:off x="6929478" y="6129779"/>
            <a:ext cx="3959346" cy="111478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645E2DF-10D6-112B-A788-B4BA445DA23A}"/>
                  </a:ext>
                </a:extLst>
              </p:cNvPr>
              <p:cNvSpPr txBox="1"/>
              <p:nvPr/>
            </p:nvSpPr>
            <p:spPr>
              <a:xfrm>
                <a:off x="2861333" y="5077462"/>
                <a:ext cx="1096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sz="1100" b="1" u="sn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645E2DF-10D6-112B-A788-B4BA445DA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33" y="5077462"/>
                <a:ext cx="1096814" cy="2616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5F49317-AEDD-F515-7699-A3762BC9EC0D}"/>
                  </a:ext>
                </a:extLst>
              </p:cNvPr>
              <p:cNvSpPr txBox="1"/>
              <p:nvPr/>
            </p:nvSpPr>
            <p:spPr>
              <a:xfrm>
                <a:off x="2953740" y="5459143"/>
                <a:ext cx="1096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sz="1100" b="1" u="sn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5F49317-AEDD-F515-7699-A3762BC9E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740" y="5459143"/>
                <a:ext cx="1096814" cy="261610"/>
              </a:xfrm>
              <a:prstGeom prst="rect">
                <a:avLst/>
              </a:prstGeom>
              <a:blipFill>
                <a:blip r:embed="rId3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Multiplication Sign 103">
            <a:extLst>
              <a:ext uri="{FF2B5EF4-FFF2-40B4-BE49-F238E27FC236}">
                <a16:creationId xmlns:a16="http://schemas.microsoft.com/office/drawing/2014/main" id="{3801E86E-E03D-1CD0-D199-7C9C56E27905}"/>
              </a:ext>
            </a:extLst>
          </p:cNvPr>
          <p:cNvSpPr/>
          <p:nvPr/>
        </p:nvSpPr>
        <p:spPr>
          <a:xfrm>
            <a:off x="2111516" y="3022794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E175FD1-14AE-B4B3-522E-50C514C58920}"/>
                  </a:ext>
                </a:extLst>
              </p:cNvPr>
              <p:cNvSpPr txBox="1"/>
              <p:nvPr/>
            </p:nvSpPr>
            <p:spPr>
              <a:xfrm>
                <a:off x="1794249" y="309859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E175FD1-14AE-B4B3-522E-50C514C58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249" y="3098597"/>
                <a:ext cx="332964" cy="369332"/>
              </a:xfrm>
              <a:prstGeom prst="rect">
                <a:avLst/>
              </a:prstGeom>
              <a:blipFill>
                <a:blip r:embed="rId35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CC1B1A2-9069-E746-C46A-2BCE97E70016}"/>
                  </a:ext>
                </a:extLst>
              </p:cNvPr>
              <p:cNvSpPr txBox="1"/>
              <p:nvPr/>
            </p:nvSpPr>
            <p:spPr>
              <a:xfrm>
                <a:off x="10840111" y="5926376"/>
                <a:ext cx="1027377" cy="497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1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AU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AU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AU" sz="1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CC1B1A2-9069-E746-C46A-2BCE97E70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111" y="5926376"/>
                <a:ext cx="1027377" cy="497059"/>
              </a:xfrm>
              <a:prstGeom prst="rect">
                <a:avLst/>
              </a:prstGeom>
              <a:blipFill>
                <a:blip r:embed="rId3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Content Placeholder 5">
            <a:extLst>
              <a:ext uri="{FF2B5EF4-FFF2-40B4-BE49-F238E27FC236}">
                <a16:creationId xmlns:a16="http://schemas.microsoft.com/office/drawing/2014/main" id="{3C5C979D-455F-C79C-B6E8-8A80614C3187}"/>
              </a:ext>
            </a:extLst>
          </p:cNvPr>
          <p:cNvSpPr txBox="1">
            <a:spLocks/>
          </p:cNvSpPr>
          <p:nvPr/>
        </p:nvSpPr>
        <p:spPr>
          <a:xfrm>
            <a:off x="1298995" y="1605121"/>
            <a:ext cx="1517642" cy="37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/>
              <a:t>V = 1.0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ACCC084-3E01-739B-6738-A77E387C8AD4}"/>
                  </a:ext>
                </a:extLst>
              </p:cNvPr>
              <p:cNvSpPr txBox="1"/>
              <p:nvPr/>
            </p:nvSpPr>
            <p:spPr>
              <a:xfrm>
                <a:off x="2947728" y="2630694"/>
                <a:ext cx="715301" cy="410305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1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AU" sz="11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AU" sz="11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1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AU" sz="11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AU" sz="11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ACCC084-3E01-739B-6738-A77E387C8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728" y="2630694"/>
                <a:ext cx="715301" cy="41030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030CABB-E63C-1A36-6375-0DC067D66069}"/>
                  </a:ext>
                </a:extLst>
              </p:cNvPr>
              <p:cNvSpPr txBox="1"/>
              <p:nvPr/>
            </p:nvSpPr>
            <p:spPr>
              <a:xfrm>
                <a:off x="1358930" y="5315471"/>
                <a:ext cx="654541" cy="410305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1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AU" sz="11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AU" sz="11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1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AU" sz="11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AU" sz="11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030CABB-E63C-1A36-6375-0DC067D66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30" y="5315471"/>
                <a:ext cx="654541" cy="41030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022A22E-0417-2A68-9049-4358FF8BE3D2}"/>
              </a:ext>
            </a:extLst>
          </p:cNvPr>
          <p:cNvCxnSpPr>
            <a:cxnSpLocks/>
          </p:cNvCxnSpPr>
          <p:nvPr/>
        </p:nvCxnSpPr>
        <p:spPr>
          <a:xfrm>
            <a:off x="6172199" y="4019058"/>
            <a:ext cx="5295901" cy="0"/>
          </a:xfrm>
          <a:prstGeom prst="line">
            <a:avLst/>
          </a:prstGeom>
          <a:ln w="25400">
            <a:solidFill>
              <a:schemeClr val="tx1">
                <a:lumMod val="85000"/>
                <a:alpha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761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932875F-246C-43B9-7EE9-C1FDFC31D61C}"/>
              </a:ext>
            </a:extLst>
          </p:cNvPr>
          <p:cNvSpPr/>
          <p:nvPr/>
        </p:nvSpPr>
        <p:spPr>
          <a:xfrm>
            <a:off x="1340499" y="2069857"/>
            <a:ext cx="3937519" cy="3676261"/>
          </a:xfrm>
          <a:prstGeom prst="rect">
            <a:avLst/>
          </a:prstGeom>
          <a:solidFill>
            <a:schemeClr val="tx1">
              <a:alpha val="25000"/>
            </a:schemeClr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0" name="Free-form: Shape 99">
            <a:extLst>
              <a:ext uri="{FF2B5EF4-FFF2-40B4-BE49-F238E27FC236}">
                <a16:creationId xmlns:a16="http://schemas.microsoft.com/office/drawing/2014/main" id="{28311A33-C51C-518C-EBCC-89EF53DDE017}"/>
              </a:ext>
            </a:extLst>
          </p:cNvPr>
          <p:cNvSpPr/>
          <p:nvPr/>
        </p:nvSpPr>
        <p:spPr>
          <a:xfrm>
            <a:off x="1546860" y="2202180"/>
            <a:ext cx="3589035" cy="3375660"/>
          </a:xfrm>
          <a:custGeom>
            <a:avLst/>
            <a:gdLst>
              <a:gd name="connsiteX0" fmla="*/ 655320 w 3589035"/>
              <a:gd name="connsiteY0" fmla="*/ 3268980 h 3375660"/>
              <a:gd name="connsiteX1" fmla="*/ 655320 w 3589035"/>
              <a:gd name="connsiteY1" fmla="*/ 3268980 h 3375660"/>
              <a:gd name="connsiteX2" fmla="*/ 533400 w 3589035"/>
              <a:gd name="connsiteY2" fmla="*/ 3131820 h 3375660"/>
              <a:gd name="connsiteX3" fmla="*/ 480060 w 3589035"/>
              <a:gd name="connsiteY3" fmla="*/ 3086100 h 3375660"/>
              <a:gd name="connsiteX4" fmla="*/ 358140 w 3589035"/>
              <a:gd name="connsiteY4" fmla="*/ 2918460 h 3375660"/>
              <a:gd name="connsiteX5" fmla="*/ 327660 w 3589035"/>
              <a:gd name="connsiteY5" fmla="*/ 2865120 h 3375660"/>
              <a:gd name="connsiteX6" fmla="*/ 274320 w 3589035"/>
              <a:gd name="connsiteY6" fmla="*/ 2773680 h 3375660"/>
              <a:gd name="connsiteX7" fmla="*/ 198120 w 3589035"/>
              <a:gd name="connsiteY7" fmla="*/ 2628900 h 3375660"/>
              <a:gd name="connsiteX8" fmla="*/ 182880 w 3589035"/>
              <a:gd name="connsiteY8" fmla="*/ 2537460 h 3375660"/>
              <a:gd name="connsiteX9" fmla="*/ 129540 w 3589035"/>
              <a:gd name="connsiteY9" fmla="*/ 2331720 h 3375660"/>
              <a:gd name="connsiteX10" fmla="*/ 121920 w 3589035"/>
              <a:gd name="connsiteY10" fmla="*/ 2240280 h 3375660"/>
              <a:gd name="connsiteX11" fmla="*/ 167640 w 3589035"/>
              <a:gd name="connsiteY11" fmla="*/ 1965960 h 3375660"/>
              <a:gd name="connsiteX12" fmla="*/ 137160 w 3589035"/>
              <a:gd name="connsiteY12" fmla="*/ 1813560 h 3375660"/>
              <a:gd name="connsiteX13" fmla="*/ 106680 w 3589035"/>
              <a:gd name="connsiteY13" fmla="*/ 1676400 h 3375660"/>
              <a:gd name="connsiteX14" fmla="*/ 53340 w 3589035"/>
              <a:gd name="connsiteY14" fmla="*/ 1592580 h 3375660"/>
              <a:gd name="connsiteX15" fmla="*/ 30480 w 3589035"/>
              <a:gd name="connsiteY15" fmla="*/ 1447800 h 3375660"/>
              <a:gd name="connsiteX16" fmla="*/ 45720 w 3589035"/>
              <a:gd name="connsiteY16" fmla="*/ 1104900 h 3375660"/>
              <a:gd name="connsiteX17" fmla="*/ 38100 w 3589035"/>
              <a:gd name="connsiteY17" fmla="*/ 800100 h 3375660"/>
              <a:gd name="connsiteX18" fmla="*/ 22860 w 3589035"/>
              <a:gd name="connsiteY18" fmla="*/ 739140 h 3375660"/>
              <a:gd name="connsiteX19" fmla="*/ 0 w 3589035"/>
              <a:gd name="connsiteY19" fmla="*/ 464820 h 3375660"/>
              <a:gd name="connsiteX20" fmla="*/ 15240 w 3589035"/>
              <a:gd name="connsiteY20" fmla="*/ 266700 h 3375660"/>
              <a:gd name="connsiteX21" fmla="*/ 38100 w 3589035"/>
              <a:gd name="connsiteY21" fmla="*/ 236220 h 3375660"/>
              <a:gd name="connsiteX22" fmla="*/ 68580 w 3589035"/>
              <a:gd name="connsiteY22" fmla="*/ 167640 h 3375660"/>
              <a:gd name="connsiteX23" fmla="*/ 83820 w 3589035"/>
              <a:gd name="connsiteY23" fmla="*/ 129540 h 3375660"/>
              <a:gd name="connsiteX24" fmla="*/ 144780 w 3589035"/>
              <a:gd name="connsiteY24" fmla="*/ 76200 h 3375660"/>
              <a:gd name="connsiteX25" fmla="*/ 182880 w 3589035"/>
              <a:gd name="connsiteY25" fmla="*/ 45720 h 3375660"/>
              <a:gd name="connsiteX26" fmla="*/ 228600 w 3589035"/>
              <a:gd name="connsiteY26" fmla="*/ 30480 h 3375660"/>
              <a:gd name="connsiteX27" fmla="*/ 327660 w 3589035"/>
              <a:gd name="connsiteY27" fmla="*/ 0 h 3375660"/>
              <a:gd name="connsiteX28" fmla="*/ 434340 w 3589035"/>
              <a:gd name="connsiteY28" fmla="*/ 22860 h 3375660"/>
              <a:gd name="connsiteX29" fmla="*/ 533400 w 3589035"/>
              <a:gd name="connsiteY29" fmla="*/ 83820 h 3375660"/>
              <a:gd name="connsiteX30" fmla="*/ 571500 w 3589035"/>
              <a:gd name="connsiteY30" fmla="*/ 91440 h 3375660"/>
              <a:gd name="connsiteX31" fmla="*/ 693420 w 3589035"/>
              <a:gd name="connsiteY31" fmla="*/ 137160 h 3375660"/>
              <a:gd name="connsiteX32" fmla="*/ 800100 w 3589035"/>
              <a:gd name="connsiteY32" fmla="*/ 152400 h 3375660"/>
              <a:gd name="connsiteX33" fmla="*/ 868680 w 3589035"/>
              <a:gd name="connsiteY33" fmla="*/ 129540 h 3375660"/>
              <a:gd name="connsiteX34" fmla="*/ 906780 w 3589035"/>
              <a:gd name="connsiteY34" fmla="*/ 106680 h 3375660"/>
              <a:gd name="connsiteX35" fmla="*/ 975360 w 3589035"/>
              <a:gd name="connsiteY35" fmla="*/ 83820 h 3375660"/>
              <a:gd name="connsiteX36" fmla="*/ 1028700 w 3589035"/>
              <a:gd name="connsiteY36" fmla="*/ 60960 h 3375660"/>
              <a:gd name="connsiteX37" fmla="*/ 1242060 w 3589035"/>
              <a:gd name="connsiteY37" fmla="*/ 30480 h 3375660"/>
              <a:gd name="connsiteX38" fmla="*/ 1554480 w 3589035"/>
              <a:gd name="connsiteY38" fmla="*/ 45720 h 3375660"/>
              <a:gd name="connsiteX39" fmla="*/ 1615440 w 3589035"/>
              <a:gd name="connsiteY39" fmla="*/ 76200 h 3375660"/>
              <a:gd name="connsiteX40" fmla="*/ 1699260 w 3589035"/>
              <a:gd name="connsiteY40" fmla="*/ 106680 h 3375660"/>
              <a:gd name="connsiteX41" fmla="*/ 1882140 w 3589035"/>
              <a:gd name="connsiteY41" fmla="*/ 160020 h 3375660"/>
              <a:gd name="connsiteX42" fmla="*/ 1950720 w 3589035"/>
              <a:gd name="connsiteY42" fmla="*/ 190500 h 3375660"/>
              <a:gd name="connsiteX43" fmla="*/ 2156460 w 3589035"/>
              <a:gd name="connsiteY43" fmla="*/ 175260 h 3375660"/>
              <a:gd name="connsiteX44" fmla="*/ 2209800 w 3589035"/>
              <a:gd name="connsiteY44" fmla="*/ 167640 h 3375660"/>
              <a:gd name="connsiteX45" fmla="*/ 2415540 w 3589035"/>
              <a:gd name="connsiteY45" fmla="*/ 99060 h 3375660"/>
              <a:gd name="connsiteX46" fmla="*/ 2514600 w 3589035"/>
              <a:gd name="connsiteY46" fmla="*/ 83820 h 3375660"/>
              <a:gd name="connsiteX47" fmla="*/ 2705100 w 3589035"/>
              <a:gd name="connsiteY47" fmla="*/ 53340 h 3375660"/>
              <a:gd name="connsiteX48" fmla="*/ 3017520 w 3589035"/>
              <a:gd name="connsiteY48" fmla="*/ 83820 h 3375660"/>
              <a:gd name="connsiteX49" fmla="*/ 3055620 w 3589035"/>
              <a:gd name="connsiteY49" fmla="*/ 106680 h 3375660"/>
              <a:gd name="connsiteX50" fmla="*/ 3208020 w 3589035"/>
              <a:gd name="connsiteY50" fmla="*/ 198120 h 3375660"/>
              <a:gd name="connsiteX51" fmla="*/ 3261360 w 3589035"/>
              <a:gd name="connsiteY51" fmla="*/ 281940 h 3375660"/>
              <a:gd name="connsiteX52" fmla="*/ 3329940 w 3589035"/>
              <a:gd name="connsiteY52" fmla="*/ 388620 h 3375660"/>
              <a:gd name="connsiteX53" fmla="*/ 3352800 w 3589035"/>
              <a:gd name="connsiteY53" fmla="*/ 434340 h 3375660"/>
              <a:gd name="connsiteX54" fmla="*/ 3383280 w 3589035"/>
              <a:gd name="connsiteY54" fmla="*/ 510540 h 3375660"/>
              <a:gd name="connsiteX55" fmla="*/ 3398520 w 3589035"/>
              <a:gd name="connsiteY55" fmla="*/ 609600 h 3375660"/>
              <a:gd name="connsiteX56" fmla="*/ 3413760 w 3589035"/>
              <a:gd name="connsiteY56" fmla="*/ 662940 h 3375660"/>
              <a:gd name="connsiteX57" fmla="*/ 3429000 w 3589035"/>
              <a:gd name="connsiteY57" fmla="*/ 693420 h 3375660"/>
              <a:gd name="connsiteX58" fmla="*/ 3436620 w 3589035"/>
              <a:gd name="connsiteY58" fmla="*/ 723900 h 3375660"/>
              <a:gd name="connsiteX59" fmla="*/ 3497580 w 3589035"/>
              <a:gd name="connsiteY59" fmla="*/ 800100 h 3375660"/>
              <a:gd name="connsiteX60" fmla="*/ 3573780 w 3589035"/>
              <a:gd name="connsiteY60" fmla="*/ 929640 h 3375660"/>
              <a:gd name="connsiteX61" fmla="*/ 3589020 w 3589035"/>
              <a:gd name="connsiteY61" fmla="*/ 1005840 h 3375660"/>
              <a:gd name="connsiteX62" fmla="*/ 3550920 w 3589035"/>
              <a:gd name="connsiteY62" fmla="*/ 1432560 h 3375660"/>
              <a:gd name="connsiteX63" fmla="*/ 3535680 w 3589035"/>
              <a:gd name="connsiteY63" fmla="*/ 1493520 h 3375660"/>
              <a:gd name="connsiteX64" fmla="*/ 3520440 w 3589035"/>
              <a:gd name="connsiteY64" fmla="*/ 1562100 h 3375660"/>
              <a:gd name="connsiteX65" fmla="*/ 3497580 w 3589035"/>
              <a:gd name="connsiteY65" fmla="*/ 1676400 h 3375660"/>
              <a:gd name="connsiteX66" fmla="*/ 3467100 w 3589035"/>
              <a:gd name="connsiteY66" fmla="*/ 1760220 h 3375660"/>
              <a:gd name="connsiteX67" fmla="*/ 3444240 w 3589035"/>
              <a:gd name="connsiteY67" fmla="*/ 1920240 h 3375660"/>
              <a:gd name="connsiteX68" fmla="*/ 3436620 w 3589035"/>
              <a:gd name="connsiteY68" fmla="*/ 2065020 h 3375660"/>
              <a:gd name="connsiteX69" fmla="*/ 3429000 w 3589035"/>
              <a:gd name="connsiteY69" fmla="*/ 2164080 h 3375660"/>
              <a:gd name="connsiteX70" fmla="*/ 3451860 w 3589035"/>
              <a:gd name="connsiteY70" fmla="*/ 2522220 h 3375660"/>
              <a:gd name="connsiteX71" fmla="*/ 3505200 w 3589035"/>
              <a:gd name="connsiteY71" fmla="*/ 2750820 h 3375660"/>
              <a:gd name="connsiteX72" fmla="*/ 3535680 w 3589035"/>
              <a:gd name="connsiteY72" fmla="*/ 2903220 h 3375660"/>
              <a:gd name="connsiteX73" fmla="*/ 3512820 w 3589035"/>
              <a:gd name="connsiteY73" fmla="*/ 3116580 h 3375660"/>
              <a:gd name="connsiteX74" fmla="*/ 3497580 w 3589035"/>
              <a:gd name="connsiteY74" fmla="*/ 3169920 h 3375660"/>
              <a:gd name="connsiteX75" fmla="*/ 3474720 w 3589035"/>
              <a:gd name="connsiteY75" fmla="*/ 3192780 h 3375660"/>
              <a:gd name="connsiteX76" fmla="*/ 3421380 w 3589035"/>
              <a:gd name="connsiteY76" fmla="*/ 3268980 h 3375660"/>
              <a:gd name="connsiteX77" fmla="*/ 3368040 w 3589035"/>
              <a:gd name="connsiteY77" fmla="*/ 3322320 h 3375660"/>
              <a:gd name="connsiteX78" fmla="*/ 3322320 w 3589035"/>
              <a:gd name="connsiteY78" fmla="*/ 3329940 h 3375660"/>
              <a:gd name="connsiteX79" fmla="*/ 3246120 w 3589035"/>
              <a:gd name="connsiteY79" fmla="*/ 3352800 h 3375660"/>
              <a:gd name="connsiteX80" fmla="*/ 3086100 w 3589035"/>
              <a:gd name="connsiteY80" fmla="*/ 3375660 h 3375660"/>
              <a:gd name="connsiteX81" fmla="*/ 2849880 w 3589035"/>
              <a:gd name="connsiteY81" fmla="*/ 3345180 h 3375660"/>
              <a:gd name="connsiteX82" fmla="*/ 2727960 w 3589035"/>
              <a:gd name="connsiteY82" fmla="*/ 3268980 h 3375660"/>
              <a:gd name="connsiteX83" fmla="*/ 2674620 w 3589035"/>
              <a:gd name="connsiteY83" fmla="*/ 3246120 h 3375660"/>
              <a:gd name="connsiteX84" fmla="*/ 2606040 w 3589035"/>
              <a:gd name="connsiteY84" fmla="*/ 3215640 h 3375660"/>
              <a:gd name="connsiteX85" fmla="*/ 2567940 w 3589035"/>
              <a:gd name="connsiteY85" fmla="*/ 3192780 h 3375660"/>
              <a:gd name="connsiteX86" fmla="*/ 2453640 w 3589035"/>
              <a:gd name="connsiteY86" fmla="*/ 3169920 h 3375660"/>
              <a:gd name="connsiteX87" fmla="*/ 2385060 w 3589035"/>
              <a:gd name="connsiteY87" fmla="*/ 3162300 h 3375660"/>
              <a:gd name="connsiteX88" fmla="*/ 2362200 w 3589035"/>
              <a:gd name="connsiteY88" fmla="*/ 3154680 h 3375660"/>
              <a:gd name="connsiteX89" fmla="*/ 1836420 w 3589035"/>
              <a:gd name="connsiteY89" fmla="*/ 3154680 h 3375660"/>
              <a:gd name="connsiteX90" fmla="*/ 1706880 w 3589035"/>
              <a:gd name="connsiteY90" fmla="*/ 3169920 h 3375660"/>
              <a:gd name="connsiteX91" fmla="*/ 1546860 w 3589035"/>
              <a:gd name="connsiteY91" fmla="*/ 3223260 h 3375660"/>
              <a:gd name="connsiteX92" fmla="*/ 1485900 w 3589035"/>
              <a:gd name="connsiteY92" fmla="*/ 3230880 h 3375660"/>
              <a:gd name="connsiteX93" fmla="*/ 1424940 w 3589035"/>
              <a:gd name="connsiteY93" fmla="*/ 3246120 h 3375660"/>
              <a:gd name="connsiteX94" fmla="*/ 1325880 w 3589035"/>
              <a:gd name="connsiteY94" fmla="*/ 3276600 h 3375660"/>
              <a:gd name="connsiteX95" fmla="*/ 1280160 w 3589035"/>
              <a:gd name="connsiteY95" fmla="*/ 3299460 h 3375660"/>
              <a:gd name="connsiteX96" fmla="*/ 1234440 w 3589035"/>
              <a:gd name="connsiteY96" fmla="*/ 3314700 h 3375660"/>
              <a:gd name="connsiteX97" fmla="*/ 1203960 w 3589035"/>
              <a:gd name="connsiteY97" fmla="*/ 3329940 h 3375660"/>
              <a:gd name="connsiteX98" fmla="*/ 1173480 w 3589035"/>
              <a:gd name="connsiteY98" fmla="*/ 3337560 h 3375660"/>
              <a:gd name="connsiteX99" fmla="*/ 1104900 w 3589035"/>
              <a:gd name="connsiteY99" fmla="*/ 3352800 h 3375660"/>
              <a:gd name="connsiteX100" fmla="*/ 1051560 w 3589035"/>
              <a:gd name="connsiteY100" fmla="*/ 3368040 h 3375660"/>
              <a:gd name="connsiteX101" fmla="*/ 822960 w 3589035"/>
              <a:gd name="connsiteY101" fmla="*/ 3337560 h 3375660"/>
              <a:gd name="connsiteX102" fmla="*/ 662940 w 3589035"/>
              <a:gd name="connsiteY102" fmla="*/ 3307080 h 3375660"/>
              <a:gd name="connsiteX103" fmla="*/ 632460 w 3589035"/>
              <a:gd name="connsiteY103" fmla="*/ 3276600 h 3375660"/>
              <a:gd name="connsiteX104" fmla="*/ 609600 w 3589035"/>
              <a:gd name="connsiteY104" fmla="*/ 3246120 h 3375660"/>
              <a:gd name="connsiteX105" fmla="*/ 586740 w 3589035"/>
              <a:gd name="connsiteY105" fmla="*/ 3230880 h 3375660"/>
              <a:gd name="connsiteX106" fmla="*/ 655320 w 3589035"/>
              <a:gd name="connsiteY106" fmla="*/ 3268980 h 337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589035" h="3375660">
                <a:moveTo>
                  <a:pt x="655320" y="3268980"/>
                </a:moveTo>
                <a:lnTo>
                  <a:pt x="655320" y="3268980"/>
                </a:lnTo>
                <a:cubicBezTo>
                  <a:pt x="614680" y="3223260"/>
                  <a:pt x="575725" y="3175985"/>
                  <a:pt x="533400" y="3131820"/>
                </a:cubicBezTo>
                <a:cubicBezTo>
                  <a:pt x="517197" y="3114913"/>
                  <a:pt x="496038" y="3103220"/>
                  <a:pt x="480060" y="3086100"/>
                </a:cubicBezTo>
                <a:cubicBezTo>
                  <a:pt x="446870" y="3050539"/>
                  <a:pt x="381069" y="2951580"/>
                  <a:pt x="358140" y="2918460"/>
                </a:cubicBezTo>
                <a:cubicBezTo>
                  <a:pt x="343169" y="2873548"/>
                  <a:pt x="360612" y="2917842"/>
                  <a:pt x="327660" y="2865120"/>
                </a:cubicBezTo>
                <a:cubicBezTo>
                  <a:pt x="308958" y="2835197"/>
                  <a:pt x="290755" y="2804906"/>
                  <a:pt x="274320" y="2773680"/>
                </a:cubicBezTo>
                <a:lnTo>
                  <a:pt x="198120" y="2628900"/>
                </a:lnTo>
                <a:cubicBezTo>
                  <a:pt x="193040" y="2598420"/>
                  <a:pt x="189828" y="2567569"/>
                  <a:pt x="182880" y="2537460"/>
                </a:cubicBezTo>
                <a:cubicBezTo>
                  <a:pt x="166949" y="2468427"/>
                  <a:pt x="129540" y="2331720"/>
                  <a:pt x="129540" y="2331720"/>
                </a:cubicBezTo>
                <a:cubicBezTo>
                  <a:pt x="127000" y="2301240"/>
                  <a:pt x="119688" y="2270784"/>
                  <a:pt x="121920" y="2240280"/>
                </a:cubicBezTo>
                <a:cubicBezTo>
                  <a:pt x="134095" y="2073894"/>
                  <a:pt x="137153" y="2072664"/>
                  <a:pt x="167640" y="1965960"/>
                </a:cubicBezTo>
                <a:cubicBezTo>
                  <a:pt x="150464" y="1742677"/>
                  <a:pt x="177781" y="1958633"/>
                  <a:pt x="137160" y="1813560"/>
                </a:cubicBezTo>
                <a:cubicBezTo>
                  <a:pt x="124532" y="1768459"/>
                  <a:pt x="123290" y="1720191"/>
                  <a:pt x="106680" y="1676400"/>
                </a:cubicBezTo>
                <a:cubicBezTo>
                  <a:pt x="94935" y="1645435"/>
                  <a:pt x="71120" y="1620520"/>
                  <a:pt x="53340" y="1592580"/>
                </a:cubicBezTo>
                <a:cubicBezTo>
                  <a:pt x="50549" y="1577228"/>
                  <a:pt x="30004" y="1473037"/>
                  <a:pt x="30480" y="1447800"/>
                </a:cubicBezTo>
                <a:cubicBezTo>
                  <a:pt x="32638" y="1333408"/>
                  <a:pt x="40640" y="1219200"/>
                  <a:pt x="45720" y="1104900"/>
                </a:cubicBezTo>
                <a:cubicBezTo>
                  <a:pt x="43180" y="1003300"/>
                  <a:pt x="44440" y="901534"/>
                  <a:pt x="38100" y="800100"/>
                </a:cubicBezTo>
                <a:cubicBezTo>
                  <a:pt x="36793" y="779195"/>
                  <a:pt x="25225" y="759951"/>
                  <a:pt x="22860" y="739140"/>
                </a:cubicBezTo>
                <a:cubicBezTo>
                  <a:pt x="12500" y="647970"/>
                  <a:pt x="7620" y="556260"/>
                  <a:pt x="0" y="464820"/>
                </a:cubicBezTo>
                <a:cubicBezTo>
                  <a:pt x="5080" y="398780"/>
                  <a:pt x="4351" y="332034"/>
                  <a:pt x="15240" y="266700"/>
                </a:cubicBezTo>
                <a:cubicBezTo>
                  <a:pt x="17328" y="254173"/>
                  <a:pt x="32079" y="247402"/>
                  <a:pt x="38100" y="236220"/>
                </a:cubicBezTo>
                <a:cubicBezTo>
                  <a:pt x="49960" y="214194"/>
                  <a:pt x="58726" y="190633"/>
                  <a:pt x="68580" y="167640"/>
                </a:cubicBezTo>
                <a:cubicBezTo>
                  <a:pt x="73968" y="155068"/>
                  <a:pt x="76783" y="141269"/>
                  <a:pt x="83820" y="129540"/>
                </a:cubicBezTo>
                <a:cubicBezTo>
                  <a:pt x="116484" y="75100"/>
                  <a:pt x="103184" y="103931"/>
                  <a:pt x="144780" y="76200"/>
                </a:cubicBezTo>
                <a:cubicBezTo>
                  <a:pt x="158312" y="67178"/>
                  <a:pt x="168602" y="53508"/>
                  <a:pt x="182880" y="45720"/>
                </a:cubicBezTo>
                <a:cubicBezTo>
                  <a:pt x="196983" y="38028"/>
                  <a:pt x="213246" y="35204"/>
                  <a:pt x="228600" y="30480"/>
                </a:cubicBezTo>
                <a:cubicBezTo>
                  <a:pt x="356346" y="-8826"/>
                  <a:pt x="213177" y="38161"/>
                  <a:pt x="327660" y="0"/>
                </a:cubicBezTo>
                <a:cubicBezTo>
                  <a:pt x="363220" y="7620"/>
                  <a:pt x="399685" y="11833"/>
                  <a:pt x="434340" y="22860"/>
                </a:cubicBezTo>
                <a:cubicBezTo>
                  <a:pt x="563041" y="63810"/>
                  <a:pt x="439478" y="36859"/>
                  <a:pt x="533400" y="83820"/>
                </a:cubicBezTo>
                <a:cubicBezTo>
                  <a:pt x="544984" y="89612"/>
                  <a:pt x="558800" y="88900"/>
                  <a:pt x="571500" y="91440"/>
                </a:cubicBezTo>
                <a:cubicBezTo>
                  <a:pt x="622255" y="116818"/>
                  <a:pt x="629978" y="123943"/>
                  <a:pt x="693420" y="137160"/>
                </a:cubicBezTo>
                <a:cubicBezTo>
                  <a:pt x="728586" y="144486"/>
                  <a:pt x="764540" y="147320"/>
                  <a:pt x="800100" y="152400"/>
                </a:cubicBezTo>
                <a:cubicBezTo>
                  <a:pt x="822960" y="144780"/>
                  <a:pt x="846532" y="139032"/>
                  <a:pt x="868680" y="129540"/>
                </a:cubicBezTo>
                <a:cubicBezTo>
                  <a:pt x="882293" y="123706"/>
                  <a:pt x="893167" y="112514"/>
                  <a:pt x="906780" y="106680"/>
                </a:cubicBezTo>
                <a:cubicBezTo>
                  <a:pt x="928928" y="97188"/>
                  <a:pt x="952798" y="92281"/>
                  <a:pt x="975360" y="83820"/>
                </a:cubicBezTo>
                <a:cubicBezTo>
                  <a:pt x="993472" y="77028"/>
                  <a:pt x="1010142" y="66418"/>
                  <a:pt x="1028700" y="60960"/>
                </a:cubicBezTo>
                <a:cubicBezTo>
                  <a:pt x="1087621" y="43630"/>
                  <a:pt x="1189949" y="36270"/>
                  <a:pt x="1242060" y="30480"/>
                </a:cubicBezTo>
                <a:cubicBezTo>
                  <a:pt x="1346200" y="35560"/>
                  <a:pt x="1450989" y="33048"/>
                  <a:pt x="1554480" y="45720"/>
                </a:cubicBezTo>
                <a:cubicBezTo>
                  <a:pt x="1577030" y="48481"/>
                  <a:pt x="1594502" y="67384"/>
                  <a:pt x="1615440" y="76200"/>
                </a:cubicBezTo>
                <a:cubicBezTo>
                  <a:pt x="1642840" y="87737"/>
                  <a:pt x="1670910" y="97727"/>
                  <a:pt x="1699260" y="106680"/>
                </a:cubicBezTo>
                <a:cubicBezTo>
                  <a:pt x="1878705" y="163347"/>
                  <a:pt x="1583339" y="52452"/>
                  <a:pt x="1882140" y="160020"/>
                </a:cubicBezTo>
                <a:cubicBezTo>
                  <a:pt x="1905677" y="168493"/>
                  <a:pt x="1927860" y="180340"/>
                  <a:pt x="1950720" y="190500"/>
                </a:cubicBezTo>
                <a:lnTo>
                  <a:pt x="2156460" y="175260"/>
                </a:lnTo>
                <a:cubicBezTo>
                  <a:pt x="2174351" y="173681"/>
                  <a:pt x="2192225" y="171340"/>
                  <a:pt x="2209800" y="167640"/>
                </a:cubicBezTo>
                <a:cubicBezTo>
                  <a:pt x="2439112" y="119364"/>
                  <a:pt x="2143991" y="176645"/>
                  <a:pt x="2415540" y="99060"/>
                </a:cubicBezTo>
                <a:cubicBezTo>
                  <a:pt x="2447663" y="89882"/>
                  <a:pt x="2481646" y="89312"/>
                  <a:pt x="2514600" y="83820"/>
                </a:cubicBezTo>
                <a:cubicBezTo>
                  <a:pt x="2709592" y="51321"/>
                  <a:pt x="2474389" y="86299"/>
                  <a:pt x="2705100" y="53340"/>
                </a:cubicBezTo>
                <a:cubicBezTo>
                  <a:pt x="2830453" y="57817"/>
                  <a:pt x="2907151" y="47030"/>
                  <a:pt x="3017520" y="83820"/>
                </a:cubicBezTo>
                <a:cubicBezTo>
                  <a:pt x="3031571" y="88504"/>
                  <a:pt x="3042173" y="100473"/>
                  <a:pt x="3055620" y="106680"/>
                </a:cubicBezTo>
                <a:cubicBezTo>
                  <a:pt x="3134672" y="143166"/>
                  <a:pt x="3130086" y="116084"/>
                  <a:pt x="3208020" y="198120"/>
                </a:cubicBezTo>
                <a:cubicBezTo>
                  <a:pt x="3230830" y="222130"/>
                  <a:pt x="3243369" y="254135"/>
                  <a:pt x="3261360" y="281940"/>
                </a:cubicBezTo>
                <a:cubicBezTo>
                  <a:pt x="3277351" y="306654"/>
                  <a:pt x="3318477" y="365693"/>
                  <a:pt x="3329940" y="388620"/>
                </a:cubicBezTo>
                <a:cubicBezTo>
                  <a:pt x="3337560" y="403860"/>
                  <a:pt x="3345971" y="418730"/>
                  <a:pt x="3352800" y="434340"/>
                </a:cubicBezTo>
                <a:cubicBezTo>
                  <a:pt x="3363765" y="459403"/>
                  <a:pt x="3383280" y="510540"/>
                  <a:pt x="3383280" y="510540"/>
                </a:cubicBezTo>
                <a:cubicBezTo>
                  <a:pt x="3385403" y="525404"/>
                  <a:pt x="3394555" y="592419"/>
                  <a:pt x="3398520" y="609600"/>
                </a:cubicBezTo>
                <a:cubicBezTo>
                  <a:pt x="3402678" y="627618"/>
                  <a:pt x="3407441" y="645562"/>
                  <a:pt x="3413760" y="662940"/>
                </a:cubicBezTo>
                <a:cubicBezTo>
                  <a:pt x="3417642" y="673615"/>
                  <a:pt x="3425012" y="682784"/>
                  <a:pt x="3429000" y="693420"/>
                </a:cubicBezTo>
                <a:cubicBezTo>
                  <a:pt x="3432677" y="703226"/>
                  <a:pt x="3430957" y="715091"/>
                  <a:pt x="3436620" y="723900"/>
                </a:cubicBezTo>
                <a:cubicBezTo>
                  <a:pt x="3454210" y="751262"/>
                  <a:pt x="3478063" y="774078"/>
                  <a:pt x="3497580" y="800100"/>
                </a:cubicBezTo>
                <a:cubicBezTo>
                  <a:pt x="3555877" y="877829"/>
                  <a:pt x="3542535" y="856736"/>
                  <a:pt x="3573780" y="929640"/>
                </a:cubicBezTo>
                <a:cubicBezTo>
                  <a:pt x="3578860" y="955040"/>
                  <a:pt x="3589500" y="979941"/>
                  <a:pt x="3589020" y="1005840"/>
                </a:cubicBezTo>
                <a:cubicBezTo>
                  <a:pt x="3586585" y="1137303"/>
                  <a:pt x="3578362" y="1295351"/>
                  <a:pt x="3550920" y="1432560"/>
                </a:cubicBezTo>
                <a:cubicBezTo>
                  <a:pt x="3546812" y="1453099"/>
                  <a:pt x="3540477" y="1473131"/>
                  <a:pt x="3535680" y="1493520"/>
                </a:cubicBezTo>
                <a:cubicBezTo>
                  <a:pt x="3530316" y="1516315"/>
                  <a:pt x="3525033" y="1539137"/>
                  <a:pt x="3520440" y="1562100"/>
                </a:cubicBezTo>
                <a:cubicBezTo>
                  <a:pt x="3507154" y="1628530"/>
                  <a:pt x="3518924" y="1596359"/>
                  <a:pt x="3497580" y="1676400"/>
                </a:cubicBezTo>
                <a:cubicBezTo>
                  <a:pt x="3489754" y="1705748"/>
                  <a:pt x="3478311" y="1732194"/>
                  <a:pt x="3467100" y="1760220"/>
                </a:cubicBezTo>
                <a:cubicBezTo>
                  <a:pt x="3463825" y="1781505"/>
                  <a:pt x="3446761" y="1886209"/>
                  <a:pt x="3444240" y="1920240"/>
                </a:cubicBezTo>
                <a:cubicBezTo>
                  <a:pt x="3440670" y="1968435"/>
                  <a:pt x="3439635" y="2016787"/>
                  <a:pt x="3436620" y="2065020"/>
                </a:cubicBezTo>
                <a:cubicBezTo>
                  <a:pt x="3434554" y="2098073"/>
                  <a:pt x="3431540" y="2131060"/>
                  <a:pt x="3429000" y="2164080"/>
                </a:cubicBezTo>
                <a:cubicBezTo>
                  <a:pt x="3436620" y="2283460"/>
                  <a:pt x="3436454" y="2403593"/>
                  <a:pt x="3451860" y="2522220"/>
                </a:cubicBezTo>
                <a:cubicBezTo>
                  <a:pt x="3461937" y="2599815"/>
                  <a:pt x="3492336" y="2673638"/>
                  <a:pt x="3505200" y="2750820"/>
                </a:cubicBezTo>
                <a:cubicBezTo>
                  <a:pt x="3518799" y="2832412"/>
                  <a:pt x="3509583" y="2781433"/>
                  <a:pt x="3535680" y="2903220"/>
                </a:cubicBezTo>
                <a:cubicBezTo>
                  <a:pt x="3530861" y="2958641"/>
                  <a:pt x="3529391" y="3050296"/>
                  <a:pt x="3512820" y="3116580"/>
                </a:cubicBezTo>
                <a:cubicBezTo>
                  <a:pt x="3508335" y="3134519"/>
                  <a:pt x="3505850" y="3153381"/>
                  <a:pt x="3497580" y="3169920"/>
                </a:cubicBezTo>
                <a:cubicBezTo>
                  <a:pt x="3492761" y="3179559"/>
                  <a:pt x="3481186" y="3184159"/>
                  <a:pt x="3474720" y="3192780"/>
                </a:cubicBezTo>
                <a:cubicBezTo>
                  <a:pt x="3424298" y="3260009"/>
                  <a:pt x="3482189" y="3202642"/>
                  <a:pt x="3421380" y="3268980"/>
                </a:cubicBezTo>
                <a:cubicBezTo>
                  <a:pt x="3404389" y="3287516"/>
                  <a:pt x="3389455" y="3309142"/>
                  <a:pt x="3368040" y="3322320"/>
                </a:cubicBezTo>
                <a:cubicBezTo>
                  <a:pt x="3354882" y="3330417"/>
                  <a:pt x="3337309" y="3326193"/>
                  <a:pt x="3322320" y="3329940"/>
                </a:cubicBezTo>
                <a:cubicBezTo>
                  <a:pt x="3296593" y="3336372"/>
                  <a:pt x="3272155" y="3347761"/>
                  <a:pt x="3246120" y="3352800"/>
                </a:cubicBezTo>
                <a:cubicBezTo>
                  <a:pt x="3193220" y="3363039"/>
                  <a:pt x="3086100" y="3375660"/>
                  <a:pt x="3086100" y="3375660"/>
                </a:cubicBezTo>
                <a:cubicBezTo>
                  <a:pt x="2993465" y="3371632"/>
                  <a:pt x="2926881" y="3386889"/>
                  <a:pt x="2849880" y="3345180"/>
                </a:cubicBezTo>
                <a:cubicBezTo>
                  <a:pt x="2807740" y="3322354"/>
                  <a:pt x="2772010" y="3287858"/>
                  <a:pt x="2727960" y="3268980"/>
                </a:cubicBezTo>
                <a:cubicBezTo>
                  <a:pt x="2710180" y="3261360"/>
                  <a:pt x="2691922" y="3254771"/>
                  <a:pt x="2674620" y="3246120"/>
                </a:cubicBezTo>
                <a:cubicBezTo>
                  <a:pt x="2608708" y="3213164"/>
                  <a:pt x="2664205" y="3230181"/>
                  <a:pt x="2606040" y="3215640"/>
                </a:cubicBezTo>
                <a:cubicBezTo>
                  <a:pt x="2593340" y="3208020"/>
                  <a:pt x="2581611" y="3198476"/>
                  <a:pt x="2567940" y="3192780"/>
                </a:cubicBezTo>
                <a:cubicBezTo>
                  <a:pt x="2528654" y="3176411"/>
                  <a:pt x="2495580" y="3174854"/>
                  <a:pt x="2453640" y="3169920"/>
                </a:cubicBezTo>
                <a:lnTo>
                  <a:pt x="2385060" y="3162300"/>
                </a:lnTo>
                <a:cubicBezTo>
                  <a:pt x="2377440" y="3159760"/>
                  <a:pt x="2370041" y="3156422"/>
                  <a:pt x="2362200" y="3154680"/>
                </a:cubicBezTo>
                <a:cubicBezTo>
                  <a:pt x="2206120" y="3119996"/>
                  <a:pt x="1839875" y="3154625"/>
                  <a:pt x="1836420" y="3154680"/>
                </a:cubicBezTo>
                <a:cubicBezTo>
                  <a:pt x="1793240" y="3159760"/>
                  <a:pt x="1749631" y="3162003"/>
                  <a:pt x="1706880" y="3169920"/>
                </a:cubicBezTo>
                <a:cubicBezTo>
                  <a:pt x="1631348" y="3183907"/>
                  <a:pt x="1622928" y="3203242"/>
                  <a:pt x="1546860" y="3223260"/>
                </a:cubicBezTo>
                <a:cubicBezTo>
                  <a:pt x="1527056" y="3228472"/>
                  <a:pt x="1506027" y="3227106"/>
                  <a:pt x="1485900" y="3230880"/>
                </a:cubicBezTo>
                <a:cubicBezTo>
                  <a:pt x="1465313" y="3234740"/>
                  <a:pt x="1445079" y="3240366"/>
                  <a:pt x="1424940" y="3246120"/>
                </a:cubicBezTo>
                <a:cubicBezTo>
                  <a:pt x="1391722" y="3255611"/>
                  <a:pt x="1358298" y="3264657"/>
                  <a:pt x="1325880" y="3276600"/>
                </a:cubicBezTo>
                <a:cubicBezTo>
                  <a:pt x="1309892" y="3282490"/>
                  <a:pt x="1295888" y="3292907"/>
                  <a:pt x="1280160" y="3299460"/>
                </a:cubicBezTo>
                <a:cubicBezTo>
                  <a:pt x="1265331" y="3305639"/>
                  <a:pt x="1249355" y="3308734"/>
                  <a:pt x="1234440" y="3314700"/>
                </a:cubicBezTo>
                <a:cubicBezTo>
                  <a:pt x="1223893" y="3318919"/>
                  <a:pt x="1214596" y="3325952"/>
                  <a:pt x="1203960" y="3329940"/>
                </a:cubicBezTo>
                <a:cubicBezTo>
                  <a:pt x="1194154" y="3333617"/>
                  <a:pt x="1183684" y="3335205"/>
                  <a:pt x="1173480" y="3337560"/>
                </a:cubicBezTo>
                <a:cubicBezTo>
                  <a:pt x="1150662" y="3342826"/>
                  <a:pt x="1127618" y="3347120"/>
                  <a:pt x="1104900" y="3352800"/>
                </a:cubicBezTo>
                <a:cubicBezTo>
                  <a:pt x="1086961" y="3357285"/>
                  <a:pt x="1069340" y="3362960"/>
                  <a:pt x="1051560" y="3368040"/>
                </a:cubicBezTo>
                <a:cubicBezTo>
                  <a:pt x="784970" y="3354009"/>
                  <a:pt x="1009069" y="3376065"/>
                  <a:pt x="822960" y="3337560"/>
                </a:cubicBezTo>
                <a:cubicBezTo>
                  <a:pt x="631714" y="3297992"/>
                  <a:pt x="737772" y="3332024"/>
                  <a:pt x="662940" y="3307080"/>
                </a:cubicBezTo>
                <a:cubicBezTo>
                  <a:pt x="652780" y="3296920"/>
                  <a:pt x="641922" y="3287413"/>
                  <a:pt x="632460" y="3276600"/>
                </a:cubicBezTo>
                <a:cubicBezTo>
                  <a:pt x="624097" y="3267042"/>
                  <a:pt x="618580" y="3255100"/>
                  <a:pt x="609600" y="3246120"/>
                </a:cubicBezTo>
                <a:cubicBezTo>
                  <a:pt x="603124" y="3239644"/>
                  <a:pt x="594360" y="3235960"/>
                  <a:pt x="586740" y="3230880"/>
                </a:cubicBezTo>
                <a:lnTo>
                  <a:pt x="655320" y="326898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Free-form: Shape 75">
            <a:extLst>
              <a:ext uri="{FF2B5EF4-FFF2-40B4-BE49-F238E27FC236}">
                <a16:creationId xmlns:a16="http://schemas.microsoft.com/office/drawing/2014/main" id="{FFF0B84E-4678-06BD-981B-B153D9490D4C}"/>
              </a:ext>
            </a:extLst>
          </p:cNvPr>
          <p:cNvSpPr/>
          <p:nvPr/>
        </p:nvSpPr>
        <p:spPr>
          <a:xfrm>
            <a:off x="1644650" y="2286000"/>
            <a:ext cx="3397454" cy="3092450"/>
          </a:xfrm>
          <a:custGeom>
            <a:avLst/>
            <a:gdLst>
              <a:gd name="connsiteX0" fmla="*/ 463550 w 3397454"/>
              <a:gd name="connsiteY0" fmla="*/ 2603500 h 3092450"/>
              <a:gd name="connsiteX1" fmla="*/ 463550 w 3397454"/>
              <a:gd name="connsiteY1" fmla="*/ 2603500 h 3092450"/>
              <a:gd name="connsiteX2" fmla="*/ 381000 w 3397454"/>
              <a:gd name="connsiteY2" fmla="*/ 2559050 h 3092450"/>
              <a:gd name="connsiteX3" fmla="*/ 361950 w 3397454"/>
              <a:gd name="connsiteY3" fmla="*/ 2540000 h 3092450"/>
              <a:gd name="connsiteX4" fmla="*/ 292100 w 3397454"/>
              <a:gd name="connsiteY4" fmla="*/ 2501900 h 3092450"/>
              <a:gd name="connsiteX5" fmla="*/ 254000 w 3397454"/>
              <a:gd name="connsiteY5" fmla="*/ 2444750 h 3092450"/>
              <a:gd name="connsiteX6" fmla="*/ 234950 w 3397454"/>
              <a:gd name="connsiteY6" fmla="*/ 2419350 h 3092450"/>
              <a:gd name="connsiteX7" fmla="*/ 222250 w 3397454"/>
              <a:gd name="connsiteY7" fmla="*/ 2368550 h 3092450"/>
              <a:gd name="connsiteX8" fmla="*/ 209550 w 3397454"/>
              <a:gd name="connsiteY8" fmla="*/ 2336800 h 3092450"/>
              <a:gd name="connsiteX9" fmla="*/ 222250 w 3397454"/>
              <a:gd name="connsiteY9" fmla="*/ 2247900 h 3092450"/>
              <a:gd name="connsiteX10" fmla="*/ 241300 w 3397454"/>
              <a:gd name="connsiteY10" fmla="*/ 2197100 h 3092450"/>
              <a:gd name="connsiteX11" fmla="*/ 247650 w 3397454"/>
              <a:gd name="connsiteY11" fmla="*/ 2133600 h 3092450"/>
              <a:gd name="connsiteX12" fmla="*/ 273050 w 3397454"/>
              <a:gd name="connsiteY12" fmla="*/ 2019300 h 3092450"/>
              <a:gd name="connsiteX13" fmla="*/ 260350 w 3397454"/>
              <a:gd name="connsiteY13" fmla="*/ 1682750 h 3092450"/>
              <a:gd name="connsiteX14" fmla="*/ 234950 w 3397454"/>
              <a:gd name="connsiteY14" fmla="*/ 1651000 h 3092450"/>
              <a:gd name="connsiteX15" fmla="*/ 215900 w 3397454"/>
              <a:gd name="connsiteY15" fmla="*/ 1631950 h 3092450"/>
              <a:gd name="connsiteX16" fmla="*/ 203200 w 3397454"/>
              <a:gd name="connsiteY16" fmla="*/ 1606550 h 3092450"/>
              <a:gd name="connsiteX17" fmla="*/ 158750 w 3397454"/>
              <a:gd name="connsiteY17" fmla="*/ 1574800 h 3092450"/>
              <a:gd name="connsiteX18" fmla="*/ 88900 w 3397454"/>
              <a:gd name="connsiteY18" fmla="*/ 1485900 h 3092450"/>
              <a:gd name="connsiteX19" fmla="*/ 76200 w 3397454"/>
              <a:gd name="connsiteY19" fmla="*/ 1460500 h 3092450"/>
              <a:gd name="connsiteX20" fmla="*/ 44450 w 3397454"/>
              <a:gd name="connsiteY20" fmla="*/ 1409700 h 3092450"/>
              <a:gd name="connsiteX21" fmla="*/ 25400 w 3397454"/>
              <a:gd name="connsiteY21" fmla="*/ 1339850 h 3092450"/>
              <a:gd name="connsiteX22" fmla="*/ 38100 w 3397454"/>
              <a:gd name="connsiteY22" fmla="*/ 1238250 h 3092450"/>
              <a:gd name="connsiteX23" fmla="*/ 50800 w 3397454"/>
              <a:gd name="connsiteY23" fmla="*/ 1187450 h 3092450"/>
              <a:gd name="connsiteX24" fmla="*/ 69850 w 3397454"/>
              <a:gd name="connsiteY24" fmla="*/ 1066800 h 3092450"/>
              <a:gd name="connsiteX25" fmla="*/ 95250 w 3397454"/>
              <a:gd name="connsiteY25" fmla="*/ 984250 h 3092450"/>
              <a:gd name="connsiteX26" fmla="*/ 95250 w 3397454"/>
              <a:gd name="connsiteY26" fmla="*/ 685800 h 3092450"/>
              <a:gd name="connsiteX27" fmla="*/ 63500 w 3397454"/>
              <a:gd name="connsiteY27" fmla="*/ 584200 h 3092450"/>
              <a:gd name="connsiteX28" fmla="*/ 50800 w 3397454"/>
              <a:gd name="connsiteY28" fmla="*/ 533400 h 3092450"/>
              <a:gd name="connsiteX29" fmla="*/ 38100 w 3397454"/>
              <a:gd name="connsiteY29" fmla="*/ 419100 h 3092450"/>
              <a:gd name="connsiteX30" fmla="*/ 19050 w 3397454"/>
              <a:gd name="connsiteY30" fmla="*/ 342900 h 3092450"/>
              <a:gd name="connsiteX31" fmla="*/ 6350 w 3397454"/>
              <a:gd name="connsiteY31" fmla="*/ 285750 h 3092450"/>
              <a:gd name="connsiteX32" fmla="*/ 0 w 3397454"/>
              <a:gd name="connsiteY32" fmla="*/ 260350 h 3092450"/>
              <a:gd name="connsiteX33" fmla="*/ 12700 w 3397454"/>
              <a:gd name="connsiteY33" fmla="*/ 139700 h 3092450"/>
              <a:gd name="connsiteX34" fmla="*/ 25400 w 3397454"/>
              <a:gd name="connsiteY34" fmla="*/ 107950 h 3092450"/>
              <a:gd name="connsiteX35" fmla="*/ 31750 w 3397454"/>
              <a:gd name="connsiteY35" fmla="*/ 76200 h 3092450"/>
              <a:gd name="connsiteX36" fmla="*/ 63500 w 3397454"/>
              <a:gd name="connsiteY36" fmla="*/ 38100 h 3092450"/>
              <a:gd name="connsiteX37" fmla="*/ 127000 w 3397454"/>
              <a:gd name="connsiteY37" fmla="*/ 19050 h 3092450"/>
              <a:gd name="connsiteX38" fmla="*/ 273050 w 3397454"/>
              <a:gd name="connsiteY38" fmla="*/ 38100 h 3092450"/>
              <a:gd name="connsiteX39" fmla="*/ 361950 w 3397454"/>
              <a:gd name="connsiteY39" fmla="*/ 95250 h 3092450"/>
              <a:gd name="connsiteX40" fmla="*/ 400050 w 3397454"/>
              <a:gd name="connsiteY40" fmla="*/ 120650 h 3092450"/>
              <a:gd name="connsiteX41" fmla="*/ 463550 w 3397454"/>
              <a:gd name="connsiteY41" fmla="*/ 139700 h 3092450"/>
              <a:gd name="connsiteX42" fmla="*/ 615950 w 3397454"/>
              <a:gd name="connsiteY42" fmla="*/ 184150 h 3092450"/>
              <a:gd name="connsiteX43" fmla="*/ 781050 w 3397454"/>
              <a:gd name="connsiteY43" fmla="*/ 171450 h 3092450"/>
              <a:gd name="connsiteX44" fmla="*/ 825500 w 3397454"/>
              <a:gd name="connsiteY44" fmla="*/ 165100 h 3092450"/>
              <a:gd name="connsiteX45" fmla="*/ 882650 w 3397454"/>
              <a:gd name="connsiteY45" fmla="*/ 146050 h 3092450"/>
              <a:gd name="connsiteX46" fmla="*/ 901700 w 3397454"/>
              <a:gd name="connsiteY46" fmla="*/ 133350 h 3092450"/>
              <a:gd name="connsiteX47" fmla="*/ 939800 w 3397454"/>
              <a:gd name="connsiteY47" fmla="*/ 127000 h 3092450"/>
              <a:gd name="connsiteX48" fmla="*/ 984250 w 3397454"/>
              <a:gd name="connsiteY48" fmla="*/ 114300 h 3092450"/>
              <a:gd name="connsiteX49" fmla="*/ 1098550 w 3397454"/>
              <a:gd name="connsiteY49" fmla="*/ 101600 h 3092450"/>
              <a:gd name="connsiteX50" fmla="*/ 1136650 w 3397454"/>
              <a:gd name="connsiteY50" fmla="*/ 88900 h 3092450"/>
              <a:gd name="connsiteX51" fmla="*/ 1162050 w 3397454"/>
              <a:gd name="connsiteY51" fmla="*/ 50800 h 3092450"/>
              <a:gd name="connsiteX52" fmla="*/ 1181100 w 3397454"/>
              <a:gd name="connsiteY52" fmla="*/ 31750 h 3092450"/>
              <a:gd name="connsiteX53" fmla="*/ 1212850 w 3397454"/>
              <a:gd name="connsiteY53" fmla="*/ 12700 h 3092450"/>
              <a:gd name="connsiteX54" fmla="*/ 1231900 w 3397454"/>
              <a:gd name="connsiteY54" fmla="*/ 0 h 3092450"/>
              <a:gd name="connsiteX55" fmla="*/ 1371600 w 3397454"/>
              <a:gd name="connsiteY55" fmla="*/ 6350 h 3092450"/>
              <a:gd name="connsiteX56" fmla="*/ 1435100 w 3397454"/>
              <a:gd name="connsiteY56" fmla="*/ 38100 h 3092450"/>
              <a:gd name="connsiteX57" fmla="*/ 1504950 w 3397454"/>
              <a:gd name="connsiteY57" fmla="*/ 76200 h 3092450"/>
              <a:gd name="connsiteX58" fmla="*/ 1568450 w 3397454"/>
              <a:gd name="connsiteY58" fmla="*/ 107950 h 3092450"/>
              <a:gd name="connsiteX59" fmla="*/ 1676400 w 3397454"/>
              <a:gd name="connsiteY59" fmla="*/ 152400 h 3092450"/>
              <a:gd name="connsiteX60" fmla="*/ 1822450 w 3397454"/>
              <a:gd name="connsiteY60" fmla="*/ 196850 h 3092450"/>
              <a:gd name="connsiteX61" fmla="*/ 1974850 w 3397454"/>
              <a:gd name="connsiteY61" fmla="*/ 285750 h 3092450"/>
              <a:gd name="connsiteX62" fmla="*/ 2076450 w 3397454"/>
              <a:gd name="connsiteY62" fmla="*/ 228600 h 3092450"/>
              <a:gd name="connsiteX63" fmla="*/ 2165350 w 3397454"/>
              <a:gd name="connsiteY63" fmla="*/ 152400 h 3092450"/>
              <a:gd name="connsiteX64" fmla="*/ 2184400 w 3397454"/>
              <a:gd name="connsiteY64" fmla="*/ 139700 h 3092450"/>
              <a:gd name="connsiteX65" fmla="*/ 2209800 w 3397454"/>
              <a:gd name="connsiteY65" fmla="*/ 133350 h 3092450"/>
              <a:gd name="connsiteX66" fmla="*/ 2273300 w 3397454"/>
              <a:gd name="connsiteY66" fmla="*/ 101600 h 3092450"/>
              <a:gd name="connsiteX67" fmla="*/ 2311400 w 3397454"/>
              <a:gd name="connsiteY67" fmla="*/ 95250 h 3092450"/>
              <a:gd name="connsiteX68" fmla="*/ 2343150 w 3397454"/>
              <a:gd name="connsiteY68" fmla="*/ 88900 h 3092450"/>
              <a:gd name="connsiteX69" fmla="*/ 2400300 w 3397454"/>
              <a:gd name="connsiteY69" fmla="*/ 82550 h 3092450"/>
              <a:gd name="connsiteX70" fmla="*/ 2622550 w 3397454"/>
              <a:gd name="connsiteY70" fmla="*/ 95250 h 3092450"/>
              <a:gd name="connsiteX71" fmla="*/ 2647950 w 3397454"/>
              <a:gd name="connsiteY71" fmla="*/ 101600 h 3092450"/>
              <a:gd name="connsiteX72" fmla="*/ 2762250 w 3397454"/>
              <a:gd name="connsiteY72" fmla="*/ 152400 h 3092450"/>
              <a:gd name="connsiteX73" fmla="*/ 2844800 w 3397454"/>
              <a:gd name="connsiteY73" fmla="*/ 190500 h 3092450"/>
              <a:gd name="connsiteX74" fmla="*/ 2901950 w 3397454"/>
              <a:gd name="connsiteY74" fmla="*/ 196850 h 3092450"/>
              <a:gd name="connsiteX75" fmla="*/ 2933700 w 3397454"/>
              <a:gd name="connsiteY75" fmla="*/ 203200 h 3092450"/>
              <a:gd name="connsiteX76" fmla="*/ 3073400 w 3397454"/>
              <a:gd name="connsiteY76" fmla="*/ 266700 h 3092450"/>
              <a:gd name="connsiteX77" fmla="*/ 3130550 w 3397454"/>
              <a:gd name="connsiteY77" fmla="*/ 304800 h 3092450"/>
              <a:gd name="connsiteX78" fmla="*/ 3149600 w 3397454"/>
              <a:gd name="connsiteY78" fmla="*/ 330200 h 3092450"/>
              <a:gd name="connsiteX79" fmla="*/ 3162300 w 3397454"/>
              <a:gd name="connsiteY79" fmla="*/ 374650 h 3092450"/>
              <a:gd name="connsiteX80" fmla="*/ 3187700 w 3397454"/>
              <a:gd name="connsiteY80" fmla="*/ 450850 h 3092450"/>
              <a:gd name="connsiteX81" fmla="*/ 3162300 w 3397454"/>
              <a:gd name="connsiteY81" fmla="*/ 711200 h 3092450"/>
              <a:gd name="connsiteX82" fmla="*/ 3168650 w 3397454"/>
              <a:gd name="connsiteY82" fmla="*/ 762000 h 3092450"/>
              <a:gd name="connsiteX83" fmla="*/ 3187700 w 3397454"/>
              <a:gd name="connsiteY83" fmla="*/ 787400 h 3092450"/>
              <a:gd name="connsiteX84" fmla="*/ 3225800 w 3397454"/>
              <a:gd name="connsiteY84" fmla="*/ 831850 h 3092450"/>
              <a:gd name="connsiteX85" fmla="*/ 3251200 w 3397454"/>
              <a:gd name="connsiteY85" fmla="*/ 857250 h 3092450"/>
              <a:gd name="connsiteX86" fmla="*/ 3282950 w 3397454"/>
              <a:gd name="connsiteY86" fmla="*/ 863600 h 3092450"/>
              <a:gd name="connsiteX87" fmla="*/ 3308350 w 3397454"/>
              <a:gd name="connsiteY87" fmla="*/ 933450 h 3092450"/>
              <a:gd name="connsiteX88" fmla="*/ 3321050 w 3397454"/>
              <a:gd name="connsiteY88" fmla="*/ 965200 h 3092450"/>
              <a:gd name="connsiteX89" fmla="*/ 3340100 w 3397454"/>
              <a:gd name="connsiteY89" fmla="*/ 1003300 h 3092450"/>
              <a:gd name="connsiteX90" fmla="*/ 3346450 w 3397454"/>
              <a:gd name="connsiteY90" fmla="*/ 1022350 h 3092450"/>
              <a:gd name="connsiteX91" fmla="*/ 3365500 w 3397454"/>
              <a:gd name="connsiteY91" fmla="*/ 1041400 h 3092450"/>
              <a:gd name="connsiteX92" fmla="*/ 3397250 w 3397454"/>
              <a:gd name="connsiteY92" fmla="*/ 1130300 h 3092450"/>
              <a:gd name="connsiteX93" fmla="*/ 3378200 w 3397454"/>
              <a:gd name="connsiteY93" fmla="*/ 1282700 h 3092450"/>
              <a:gd name="connsiteX94" fmla="*/ 3333750 w 3397454"/>
              <a:gd name="connsiteY94" fmla="*/ 1358900 h 3092450"/>
              <a:gd name="connsiteX95" fmla="*/ 3321050 w 3397454"/>
              <a:gd name="connsiteY95" fmla="*/ 1390650 h 3092450"/>
              <a:gd name="connsiteX96" fmla="*/ 3282950 w 3397454"/>
              <a:gd name="connsiteY96" fmla="*/ 1447800 h 3092450"/>
              <a:gd name="connsiteX97" fmla="*/ 3263900 w 3397454"/>
              <a:gd name="connsiteY97" fmla="*/ 1511300 h 3092450"/>
              <a:gd name="connsiteX98" fmla="*/ 3244850 w 3397454"/>
              <a:gd name="connsiteY98" fmla="*/ 1543050 h 3092450"/>
              <a:gd name="connsiteX99" fmla="*/ 3213100 w 3397454"/>
              <a:gd name="connsiteY99" fmla="*/ 1612900 h 3092450"/>
              <a:gd name="connsiteX100" fmla="*/ 3200400 w 3397454"/>
              <a:gd name="connsiteY100" fmla="*/ 1682750 h 3092450"/>
              <a:gd name="connsiteX101" fmla="*/ 3181350 w 3397454"/>
              <a:gd name="connsiteY101" fmla="*/ 1720850 h 3092450"/>
              <a:gd name="connsiteX102" fmla="*/ 3155950 w 3397454"/>
              <a:gd name="connsiteY102" fmla="*/ 1828800 h 3092450"/>
              <a:gd name="connsiteX103" fmla="*/ 3162300 w 3397454"/>
              <a:gd name="connsiteY103" fmla="*/ 1924050 h 3092450"/>
              <a:gd name="connsiteX104" fmla="*/ 3181350 w 3397454"/>
              <a:gd name="connsiteY104" fmla="*/ 1955800 h 3092450"/>
              <a:gd name="connsiteX105" fmla="*/ 3187700 w 3397454"/>
              <a:gd name="connsiteY105" fmla="*/ 2247900 h 3092450"/>
              <a:gd name="connsiteX106" fmla="*/ 3200400 w 3397454"/>
              <a:gd name="connsiteY106" fmla="*/ 2298700 h 3092450"/>
              <a:gd name="connsiteX107" fmla="*/ 3213100 w 3397454"/>
              <a:gd name="connsiteY107" fmla="*/ 2368550 h 3092450"/>
              <a:gd name="connsiteX108" fmla="*/ 3244850 w 3397454"/>
              <a:gd name="connsiteY108" fmla="*/ 2413000 h 3092450"/>
              <a:gd name="connsiteX109" fmla="*/ 3257550 w 3397454"/>
              <a:gd name="connsiteY109" fmla="*/ 2438400 h 3092450"/>
              <a:gd name="connsiteX110" fmla="*/ 3282950 w 3397454"/>
              <a:gd name="connsiteY110" fmla="*/ 2476500 h 3092450"/>
              <a:gd name="connsiteX111" fmla="*/ 3295650 w 3397454"/>
              <a:gd name="connsiteY111" fmla="*/ 2495550 h 3092450"/>
              <a:gd name="connsiteX112" fmla="*/ 3308350 w 3397454"/>
              <a:gd name="connsiteY112" fmla="*/ 2540000 h 3092450"/>
              <a:gd name="connsiteX113" fmla="*/ 3321050 w 3397454"/>
              <a:gd name="connsiteY113" fmla="*/ 2565400 h 3092450"/>
              <a:gd name="connsiteX114" fmla="*/ 3327400 w 3397454"/>
              <a:gd name="connsiteY114" fmla="*/ 2647950 h 3092450"/>
              <a:gd name="connsiteX115" fmla="*/ 3333750 w 3397454"/>
              <a:gd name="connsiteY115" fmla="*/ 2679700 h 3092450"/>
              <a:gd name="connsiteX116" fmla="*/ 3327400 w 3397454"/>
              <a:gd name="connsiteY116" fmla="*/ 2736850 h 3092450"/>
              <a:gd name="connsiteX117" fmla="*/ 3308350 w 3397454"/>
              <a:gd name="connsiteY117" fmla="*/ 2819400 h 3092450"/>
              <a:gd name="connsiteX118" fmla="*/ 3276600 w 3397454"/>
              <a:gd name="connsiteY118" fmla="*/ 2889250 h 3092450"/>
              <a:gd name="connsiteX119" fmla="*/ 3251200 w 3397454"/>
              <a:gd name="connsiteY119" fmla="*/ 2933700 h 3092450"/>
              <a:gd name="connsiteX120" fmla="*/ 3200400 w 3397454"/>
              <a:gd name="connsiteY120" fmla="*/ 3016250 h 3092450"/>
              <a:gd name="connsiteX121" fmla="*/ 3143250 w 3397454"/>
              <a:gd name="connsiteY121" fmla="*/ 3054350 h 3092450"/>
              <a:gd name="connsiteX122" fmla="*/ 3105150 w 3397454"/>
              <a:gd name="connsiteY122" fmla="*/ 3067050 h 3092450"/>
              <a:gd name="connsiteX123" fmla="*/ 3041650 w 3397454"/>
              <a:gd name="connsiteY123" fmla="*/ 3092450 h 3092450"/>
              <a:gd name="connsiteX124" fmla="*/ 2889250 w 3397454"/>
              <a:gd name="connsiteY124" fmla="*/ 3079750 h 3092450"/>
              <a:gd name="connsiteX125" fmla="*/ 2781300 w 3397454"/>
              <a:gd name="connsiteY125" fmla="*/ 3041650 h 3092450"/>
              <a:gd name="connsiteX126" fmla="*/ 2540000 w 3397454"/>
              <a:gd name="connsiteY126" fmla="*/ 2984500 h 3092450"/>
              <a:gd name="connsiteX127" fmla="*/ 2489200 w 3397454"/>
              <a:gd name="connsiteY127" fmla="*/ 2965450 h 3092450"/>
              <a:gd name="connsiteX128" fmla="*/ 2444750 w 3397454"/>
              <a:gd name="connsiteY128" fmla="*/ 2946400 h 3092450"/>
              <a:gd name="connsiteX129" fmla="*/ 2393950 w 3397454"/>
              <a:gd name="connsiteY129" fmla="*/ 2933700 h 3092450"/>
              <a:gd name="connsiteX130" fmla="*/ 2336800 w 3397454"/>
              <a:gd name="connsiteY130" fmla="*/ 2908300 h 3092450"/>
              <a:gd name="connsiteX131" fmla="*/ 2292350 w 3397454"/>
              <a:gd name="connsiteY131" fmla="*/ 2895600 h 3092450"/>
              <a:gd name="connsiteX132" fmla="*/ 2184400 w 3397454"/>
              <a:gd name="connsiteY132" fmla="*/ 2863850 h 3092450"/>
              <a:gd name="connsiteX133" fmla="*/ 2000250 w 3397454"/>
              <a:gd name="connsiteY133" fmla="*/ 2844800 h 3092450"/>
              <a:gd name="connsiteX134" fmla="*/ 1619250 w 3397454"/>
              <a:gd name="connsiteY134" fmla="*/ 2870200 h 3092450"/>
              <a:gd name="connsiteX135" fmla="*/ 1447800 w 3397454"/>
              <a:gd name="connsiteY135" fmla="*/ 2889250 h 3092450"/>
              <a:gd name="connsiteX136" fmla="*/ 1136650 w 3397454"/>
              <a:gd name="connsiteY136" fmla="*/ 2876550 h 3092450"/>
              <a:gd name="connsiteX137" fmla="*/ 844550 w 3397454"/>
              <a:gd name="connsiteY137" fmla="*/ 2794000 h 3092450"/>
              <a:gd name="connsiteX138" fmla="*/ 711200 w 3397454"/>
              <a:gd name="connsiteY138" fmla="*/ 2762250 h 3092450"/>
              <a:gd name="connsiteX139" fmla="*/ 679450 w 3397454"/>
              <a:gd name="connsiteY139" fmla="*/ 2736850 h 3092450"/>
              <a:gd name="connsiteX140" fmla="*/ 660400 w 3397454"/>
              <a:gd name="connsiteY140" fmla="*/ 2730500 h 3092450"/>
              <a:gd name="connsiteX141" fmla="*/ 628650 w 3397454"/>
              <a:gd name="connsiteY141" fmla="*/ 2698750 h 3092450"/>
              <a:gd name="connsiteX142" fmla="*/ 577850 w 3397454"/>
              <a:gd name="connsiteY142" fmla="*/ 2673350 h 3092450"/>
              <a:gd name="connsiteX143" fmla="*/ 546100 w 3397454"/>
              <a:gd name="connsiteY143" fmla="*/ 2647950 h 3092450"/>
              <a:gd name="connsiteX144" fmla="*/ 520700 w 3397454"/>
              <a:gd name="connsiteY144" fmla="*/ 2635250 h 3092450"/>
              <a:gd name="connsiteX145" fmla="*/ 495300 w 3397454"/>
              <a:gd name="connsiteY145" fmla="*/ 2609850 h 3092450"/>
              <a:gd name="connsiteX146" fmla="*/ 450850 w 3397454"/>
              <a:gd name="connsiteY146" fmla="*/ 2590800 h 3092450"/>
              <a:gd name="connsiteX147" fmla="*/ 419100 w 3397454"/>
              <a:gd name="connsiteY147" fmla="*/ 2565400 h 3092450"/>
              <a:gd name="connsiteX148" fmla="*/ 463550 w 3397454"/>
              <a:gd name="connsiteY148" fmla="*/ 2603500 h 309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3397454" h="3092450">
                <a:moveTo>
                  <a:pt x="463550" y="2603500"/>
                </a:moveTo>
                <a:lnTo>
                  <a:pt x="463550" y="2603500"/>
                </a:lnTo>
                <a:cubicBezTo>
                  <a:pt x="436033" y="2588683"/>
                  <a:pt x="407502" y="2575614"/>
                  <a:pt x="381000" y="2559050"/>
                </a:cubicBezTo>
                <a:cubicBezTo>
                  <a:pt x="373385" y="2554290"/>
                  <a:pt x="369039" y="2545513"/>
                  <a:pt x="361950" y="2540000"/>
                </a:cubicBezTo>
                <a:cubicBezTo>
                  <a:pt x="328361" y="2513875"/>
                  <a:pt x="327570" y="2516088"/>
                  <a:pt x="292100" y="2501900"/>
                </a:cubicBezTo>
                <a:cubicBezTo>
                  <a:pt x="279400" y="2482850"/>
                  <a:pt x="267032" y="2463574"/>
                  <a:pt x="254000" y="2444750"/>
                </a:cubicBezTo>
                <a:cubicBezTo>
                  <a:pt x="247976" y="2436048"/>
                  <a:pt x="240201" y="2428539"/>
                  <a:pt x="234950" y="2419350"/>
                </a:cubicBezTo>
                <a:cubicBezTo>
                  <a:pt x="227892" y="2406999"/>
                  <a:pt x="225550" y="2379552"/>
                  <a:pt x="222250" y="2368550"/>
                </a:cubicBezTo>
                <a:cubicBezTo>
                  <a:pt x="218975" y="2357632"/>
                  <a:pt x="213783" y="2347383"/>
                  <a:pt x="209550" y="2336800"/>
                </a:cubicBezTo>
                <a:cubicBezTo>
                  <a:pt x="213783" y="2307167"/>
                  <a:pt x="215616" y="2277090"/>
                  <a:pt x="222250" y="2247900"/>
                </a:cubicBezTo>
                <a:cubicBezTo>
                  <a:pt x="226258" y="2230265"/>
                  <a:pt x="237377" y="2214754"/>
                  <a:pt x="241300" y="2197100"/>
                </a:cubicBezTo>
                <a:cubicBezTo>
                  <a:pt x="245915" y="2176334"/>
                  <a:pt x="244494" y="2154637"/>
                  <a:pt x="247650" y="2133600"/>
                </a:cubicBezTo>
                <a:cubicBezTo>
                  <a:pt x="253696" y="2093292"/>
                  <a:pt x="263263" y="2058448"/>
                  <a:pt x="273050" y="2019300"/>
                </a:cubicBezTo>
                <a:cubicBezTo>
                  <a:pt x="268817" y="1907117"/>
                  <a:pt x="271902" y="1794417"/>
                  <a:pt x="260350" y="1682750"/>
                </a:cubicBezTo>
                <a:cubicBezTo>
                  <a:pt x="258955" y="1669269"/>
                  <a:pt x="243875" y="1661200"/>
                  <a:pt x="234950" y="1651000"/>
                </a:cubicBezTo>
                <a:cubicBezTo>
                  <a:pt x="229036" y="1644242"/>
                  <a:pt x="221120" y="1639258"/>
                  <a:pt x="215900" y="1631950"/>
                </a:cubicBezTo>
                <a:cubicBezTo>
                  <a:pt x="210398" y="1624247"/>
                  <a:pt x="209893" y="1613243"/>
                  <a:pt x="203200" y="1606550"/>
                </a:cubicBezTo>
                <a:cubicBezTo>
                  <a:pt x="96607" y="1499957"/>
                  <a:pt x="253900" y="1685808"/>
                  <a:pt x="158750" y="1574800"/>
                </a:cubicBezTo>
                <a:cubicBezTo>
                  <a:pt x="152317" y="1567295"/>
                  <a:pt x="104195" y="1512667"/>
                  <a:pt x="88900" y="1485900"/>
                </a:cubicBezTo>
                <a:cubicBezTo>
                  <a:pt x="84204" y="1477681"/>
                  <a:pt x="81217" y="1468527"/>
                  <a:pt x="76200" y="1460500"/>
                </a:cubicBezTo>
                <a:cubicBezTo>
                  <a:pt x="54971" y="1426534"/>
                  <a:pt x="58752" y="1445454"/>
                  <a:pt x="44450" y="1409700"/>
                </a:cubicBezTo>
                <a:cubicBezTo>
                  <a:pt x="31560" y="1377474"/>
                  <a:pt x="31777" y="1371736"/>
                  <a:pt x="25400" y="1339850"/>
                </a:cubicBezTo>
                <a:cubicBezTo>
                  <a:pt x="29633" y="1305983"/>
                  <a:pt x="32489" y="1271916"/>
                  <a:pt x="38100" y="1238250"/>
                </a:cubicBezTo>
                <a:cubicBezTo>
                  <a:pt x="40969" y="1221033"/>
                  <a:pt x="47583" y="1204606"/>
                  <a:pt x="50800" y="1187450"/>
                </a:cubicBezTo>
                <a:cubicBezTo>
                  <a:pt x="65877" y="1107042"/>
                  <a:pt x="46066" y="1161935"/>
                  <a:pt x="69850" y="1066800"/>
                </a:cubicBezTo>
                <a:cubicBezTo>
                  <a:pt x="76833" y="1038870"/>
                  <a:pt x="86783" y="1011767"/>
                  <a:pt x="95250" y="984250"/>
                </a:cubicBezTo>
                <a:cubicBezTo>
                  <a:pt x="108964" y="860820"/>
                  <a:pt x="108489" y="888798"/>
                  <a:pt x="95250" y="685800"/>
                </a:cubicBezTo>
                <a:cubicBezTo>
                  <a:pt x="93055" y="652147"/>
                  <a:pt x="73249" y="615398"/>
                  <a:pt x="63500" y="584200"/>
                </a:cubicBezTo>
                <a:cubicBezTo>
                  <a:pt x="58294" y="567540"/>
                  <a:pt x="54017" y="550556"/>
                  <a:pt x="50800" y="533400"/>
                </a:cubicBezTo>
                <a:cubicBezTo>
                  <a:pt x="45425" y="504731"/>
                  <a:pt x="41644" y="445681"/>
                  <a:pt x="38100" y="419100"/>
                </a:cubicBezTo>
                <a:cubicBezTo>
                  <a:pt x="34363" y="391073"/>
                  <a:pt x="26669" y="370838"/>
                  <a:pt x="19050" y="342900"/>
                </a:cubicBezTo>
                <a:cubicBezTo>
                  <a:pt x="9758" y="308830"/>
                  <a:pt x="14812" y="323831"/>
                  <a:pt x="6350" y="285750"/>
                </a:cubicBezTo>
                <a:cubicBezTo>
                  <a:pt x="4457" y="277231"/>
                  <a:pt x="2117" y="268817"/>
                  <a:pt x="0" y="260350"/>
                </a:cubicBezTo>
                <a:cubicBezTo>
                  <a:pt x="1236" y="245519"/>
                  <a:pt x="6478" y="164586"/>
                  <a:pt x="12700" y="139700"/>
                </a:cubicBezTo>
                <a:cubicBezTo>
                  <a:pt x="15465" y="128642"/>
                  <a:pt x="22125" y="118868"/>
                  <a:pt x="25400" y="107950"/>
                </a:cubicBezTo>
                <a:cubicBezTo>
                  <a:pt x="28501" y="97612"/>
                  <a:pt x="27960" y="86306"/>
                  <a:pt x="31750" y="76200"/>
                </a:cubicBezTo>
                <a:cubicBezTo>
                  <a:pt x="35825" y="65332"/>
                  <a:pt x="55064" y="44126"/>
                  <a:pt x="63500" y="38100"/>
                </a:cubicBezTo>
                <a:cubicBezTo>
                  <a:pt x="85971" y="22050"/>
                  <a:pt x="99211" y="23682"/>
                  <a:pt x="127000" y="19050"/>
                </a:cubicBezTo>
                <a:cubicBezTo>
                  <a:pt x="184446" y="-9673"/>
                  <a:pt x="165869" y="-7371"/>
                  <a:pt x="273050" y="38100"/>
                </a:cubicBezTo>
                <a:cubicBezTo>
                  <a:pt x="305481" y="51858"/>
                  <a:pt x="332638" y="75709"/>
                  <a:pt x="361950" y="95250"/>
                </a:cubicBezTo>
                <a:cubicBezTo>
                  <a:pt x="374650" y="103717"/>
                  <a:pt x="386066" y="114532"/>
                  <a:pt x="400050" y="120650"/>
                </a:cubicBezTo>
                <a:cubicBezTo>
                  <a:pt x="420296" y="129508"/>
                  <a:pt x="442782" y="132148"/>
                  <a:pt x="463550" y="139700"/>
                </a:cubicBezTo>
                <a:cubicBezTo>
                  <a:pt x="590434" y="185840"/>
                  <a:pt x="487421" y="162728"/>
                  <a:pt x="615950" y="184150"/>
                </a:cubicBezTo>
                <a:lnTo>
                  <a:pt x="781050" y="171450"/>
                </a:lnTo>
                <a:cubicBezTo>
                  <a:pt x="795956" y="170095"/>
                  <a:pt x="810980" y="168730"/>
                  <a:pt x="825500" y="165100"/>
                </a:cubicBezTo>
                <a:cubicBezTo>
                  <a:pt x="844981" y="160230"/>
                  <a:pt x="864114" y="153773"/>
                  <a:pt x="882650" y="146050"/>
                </a:cubicBezTo>
                <a:cubicBezTo>
                  <a:pt x="889695" y="143115"/>
                  <a:pt x="894460" y="135763"/>
                  <a:pt x="901700" y="133350"/>
                </a:cubicBezTo>
                <a:cubicBezTo>
                  <a:pt x="913914" y="129279"/>
                  <a:pt x="927255" y="129895"/>
                  <a:pt x="939800" y="127000"/>
                </a:cubicBezTo>
                <a:cubicBezTo>
                  <a:pt x="954815" y="123535"/>
                  <a:pt x="969235" y="117765"/>
                  <a:pt x="984250" y="114300"/>
                </a:cubicBezTo>
                <a:cubicBezTo>
                  <a:pt x="1019995" y="106051"/>
                  <a:pt x="1063951" y="104483"/>
                  <a:pt x="1098550" y="101600"/>
                </a:cubicBezTo>
                <a:cubicBezTo>
                  <a:pt x="1111250" y="97367"/>
                  <a:pt x="1126197" y="97263"/>
                  <a:pt x="1136650" y="88900"/>
                </a:cubicBezTo>
                <a:cubicBezTo>
                  <a:pt x="1148569" y="79365"/>
                  <a:pt x="1151257" y="61593"/>
                  <a:pt x="1162050" y="50800"/>
                </a:cubicBezTo>
                <a:cubicBezTo>
                  <a:pt x="1168400" y="44450"/>
                  <a:pt x="1173916" y="37138"/>
                  <a:pt x="1181100" y="31750"/>
                </a:cubicBezTo>
                <a:cubicBezTo>
                  <a:pt x="1190974" y="24345"/>
                  <a:pt x="1202384" y="19241"/>
                  <a:pt x="1212850" y="12700"/>
                </a:cubicBezTo>
                <a:cubicBezTo>
                  <a:pt x="1219322" y="8655"/>
                  <a:pt x="1225550" y="4233"/>
                  <a:pt x="1231900" y="0"/>
                </a:cubicBezTo>
                <a:cubicBezTo>
                  <a:pt x="1278467" y="2117"/>
                  <a:pt x="1325784" y="-2241"/>
                  <a:pt x="1371600" y="6350"/>
                </a:cubicBezTo>
                <a:cubicBezTo>
                  <a:pt x="1394860" y="10711"/>
                  <a:pt x="1413687" y="28023"/>
                  <a:pt x="1435100" y="38100"/>
                </a:cubicBezTo>
                <a:cubicBezTo>
                  <a:pt x="1615146" y="122827"/>
                  <a:pt x="1384017" y="7096"/>
                  <a:pt x="1504950" y="76200"/>
                </a:cubicBezTo>
                <a:cubicBezTo>
                  <a:pt x="1525497" y="87941"/>
                  <a:pt x="1546567" y="98940"/>
                  <a:pt x="1568450" y="107950"/>
                </a:cubicBezTo>
                <a:cubicBezTo>
                  <a:pt x="1604433" y="122767"/>
                  <a:pt x="1639963" y="138736"/>
                  <a:pt x="1676400" y="152400"/>
                </a:cubicBezTo>
                <a:cubicBezTo>
                  <a:pt x="1750939" y="180352"/>
                  <a:pt x="1758619" y="180892"/>
                  <a:pt x="1822450" y="196850"/>
                </a:cubicBezTo>
                <a:cubicBezTo>
                  <a:pt x="1929901" y="273601"/>
                  <a:pt x="1877538" y="246825"/>
                  <a:pt x="1974850" y="285750"/>
                </a:cubicBezTo>
                <a:cubicBezTo>
                  <a:pt x="2008717" y="266700"/>
                  <a:pt x="2047568" y="254594"/>
                  <a:pt x="2076450" y="228600"/>
                </a:cubicBezTo>
                <a:cubicBezTo>
                  <a:pt x="2122885" y="186808"/>
                  <a:pt x="2126434" y="180197"/>
                  <a:pt x="2165350" y="152400"/>
                </a:cubicBezTo>
                <a:cubicBezTo>
                  <a:pt x="2171560" y="147964"/>
                  <a:pt x="2177385" y="142706"/>
                  <a:pt x="2184400" y="139700"/>
                </a:cubicBezTo>
                <a:cubicBezTo>
                  <a:pt x="2192422" y="136262"/>
                  <a:pt x="2201778" y="136788"/>
                  <a:pt x="2209800" y="133350"/>
                </a:cubicBezTo>
                <a:cubicBezTo>
                  <a:pt x="2231552" y="124028"/>
                  <a:pt x="2249957" y="105491"/>
                  <a:pt x="2273300" y="101600"/>
                </a:cubicBezTo>
                <a:lnTo>
                  <a:pt x="2311400" y="95250"/>
                </a:lnTo>
                <a:cubicBezTo>
                  <a:pt x="2322019" y="93319"/>
                  <a:pt x="2332466" y="90426"/>
                  <a:pt x="2343150" y="88900"/>
                </a:cubicBezTo>
                <a:cubicBezTo>
                  <a:pt x="2362125" y="86189"/>
                  <a:pt x="2381250" y="84667"/>
                  <a:pt x="2400300" y="82550"/>
                </a:cubicBezTo>
                <a:lnTo>
                  <a:pt x="2622550" y="95250"/>
                </a:lnTo>
                <a:cubicBezTo>
                  <a:pt x="2631252" y="95919"/>
                  <a:pt x="2639873" y="98296"/>
                  <a:pt x="2647950" y="101600"/>
                </a:cubicBezTo>
                <a:cubicBezTo>
                  <a:pt x="2686539" y="117387"/>
                  <a:pt x="2726498" y="130949"/>
                  <a:pt x="2762250" y="152400"/>
                </a:cubicBezTo>
                <a:cubicBezTo>
                  <a:pt x="2793206" y="170974"/>
                  <a:pt x="2806330" y="181448"/>
                  <a:pt x="2844800" y="190500"/>
                </a:cubicBezTo>
                <a:cubicBezTo>
                  <a:pt x="2863458" y="194890"/>
                  <a:pt x="2882975" y="194139"/>
                  <a:pt x="2901950" y="196850"/>
                </a:cubicBezTo>
                <a:cubicBezTo>
                  <a:pt x="2912634" y="198376"/>
                  <a:pt x="2923117" y="201083"/>
                  <a:pt x="2933700" y="203200"/>
                </a:cubicBezTo>
                <a:cubicBezTo>
                  <a:pt x="2981903" y="223285"/>
                  <a:pt x="3028153" y="240505"/>
                  <a:pt x="3073400" y="266700"/>
                </a:cubicBezTo>
                <a:cubicBezTo>
                  <a:pt x="3093214" y="278171"/>
                  <a:pt x="3112961" y="290143"/>
                  <a:pt x="3130550" y="304800"/>
                </a:cubicBezTo>
                <a:cubicBezTo>
                  <a:pt x="3138680" y="311575"/>
                  <a:pt x="3143250" y="321733"/>
                  <a:pt x="3149600" y="330200"/>
                </a:cubicBezTo>
                <a:cubicBezTo>
                  <a:pt x="3153833" y="345017"/>
                  <a:pt x="3157660" y="359956"/>
                  <a:pt x="3162300" y="374650"/>
                </a:cubicBezTo>
                <a:cubicBezTo>
                  <a:pt x="3170362" y="400181"/>
                  <a:pt x="3186329" y="424111"/>
                  <a:pt x="3187700" y="450850"/>
                </a:cubicBezTo>
                <a:cubicBezTo>
                  <a:pt x="3191357" y="522171"/>
                  <a:pt x="3173405" y="633465"/>
                  <a:pt x="3162300" y="711200"/>
                </a:cubicBezTo>
                <a:cubicBezTo>
                  <a:pt x="3164417" y="728133"/>
                  <a:pt x="3163254" y="745811"/>
                  <a:pt x="3168650" y="762000"/>
                </a:cubicBezTo>
                <a:cubicBezTo>
                  <a:pt x="3171997" y="772040"/>
                  <a:pt x="3180998" y="779209"/>
                  <a:pt x="3187700" y="787400"/>
                </a:cubicBezTo>
                <a:cubicBezTo>
                  <a:pt x="3200057" y="802504"/>
                  <a:pt x="3212673" y="817410"/>
                  <a:pt x="3225800" y="831850"/>
                </a:cubicBezTo>
                <a:cubicBezTo>
                  <a:pt x="3233854" y="840710"/>
                  <a:pt x="3240733" y="851435"/>
                  <a:pt x="3251200" y="857250"/>
                </a:cubicBezTo>
                <a:cubicBezTo>
                  <a:pt x="3260635" y="862492"/>
                  <a:pt x="3272367" y="861483"/>
                  <a:pt x="3282950" y="863600"/>
                </a:cubicBezTo>
                <a:cubicBezTo>
                  <a:pt x="3294354" y="943429"/>
                  <a:pt x="3277804" y="878468"/>
                  <a:pt x="3308350" y="933450"/>
                </a:cubicBezTo>
                <a:cubicBezTo>
                  <a:pt x="3313886" y="943414"/>
                  <a:pt x="3316333" y="954823"/>
                  <a:pt x="3321050" y="965200"/>
                </a:cubicBezTo>
                <a:cubicBezTo>
                  <a:pt x="3326926" y="978126"/>
                  <a:pt x="3334333" y="990325"/>
                  <a:pt x="3340100" y="1003300"/>
                </a:cubicBezTo>
                <a:cubicBezTo>
                  <a:pt x="3342818" y="1009417"/>
                  <a:pt x="3342737" y="1016781"/>
                  <a:pt x="3346450" y="1022350"/>
                </a:cubicBezTo>
                <a:cubicBezTo>
                  <a:pt x="3351431" y="1029822"/>
                  <a:pt x="3359150" y="1035050"/>
                  <a:pt x="3365500" y="1041400"/>
                </a:cubicBezTo>
                <a:cubicBezTo>
                  <a:pt x="3373713" y="1060565"/>
                  <a:pt x="3396283" y="1108061"/>
                  <a:pt x="3397250" y="1130300"/>
                </a:cubicBezTo>
                <a:cubicBezTo>
                  <a:pt x="3398446" y="1157797"/>
                  <a:pt x="3394689" y="1246059"/>
                  <a:pt x="3378200" y="1282700"/>
                </a:cubicBezTo>
                <a:cubicBezTo>
                  <a:pt x="3366133" y="1309516"/>
                  <a:pt x="3347509" y="1332912"/>
                  <a:pt x="3333750" y="1358900"/>
                </a:cubicBezTo>
                <a:cubicBezTo>
                  <a:pt x="3328417" y="1368974"/>
                  <a:pt x="3326705" y="1380753"/>
                  <a:pt x="3321050" y="1390650"/>
                </a:cubicBezTo>
                <a:cubicBezTo>
                  <a:pt x="3309691" y="1410529"/>
                  <a:pt x="3294309" y="1427921"/>
                  <a:pt x="3282950" y="1447800"/>
                </a:cubicBezTo>
                <a:cubicBezTo>
                  <a:pt x="3252726" y="1500692"/>
                  <a:pt x="3285283" y="1457842"/>
                  <a:pt x="3263900" y="1511300"/>
                </a:cubicBezTo>
                <a:cubicBezTo>
                  <a:pt x="3259316" y="1522759"/>
                  <a:pt x="3250701" y="1532183"/>
                  <a:pt x="3244850" y="1543050"/>
                </a:cubicBezTo>
                <a:cubicBezTo>
                  <a:pt x="3220006" y="1589189"/>
                  <a:pt x="3224182" y="1579654"/>
                  <a:pt x="3213100" y="1612900"/>
                </a:cubicBezTo>
                <a:cubicBezTo>
                  <a:pt x="3211221" y="1626053"/>
                  <a:pt x="3207053" y="1666117"/>
                  <a:pt x="3200400" y="1682750"/>
                </a:cubicBezTo>
                <a:cubicBezTo>
                  <a:pt x="3195127" y="1695933"/>
                  <a:pt x="3187700" y="1708150"/>
                  <a:pt x="3181350" y="1720850"/>
                </a:cubicBezTo>
                <a:cubicBezTo>
                  <a:pt x="3166776" y="1808294"/>
                  <a:pt x="3178213" y="1773141"/>
                  <a:pt x="3155950" y="1828800"/>
                </a:cubicBezTo>
                <a:cubicBezTo>
                  <a:pt x="3158067" y="1860550"/>
                  <a:pt x="3156059" y="1892847"/>
                  <a:pt x="3162300" y="1924050"/>
                </a:cubicBezTo>
                <a:cubicBezTo>
                  <a:pt x="3164721" y="1936153"/>
                  <a:pt x="3180385" y="1943496"/>
                  <a:pt x="3181350" y="1955800"/>
                </a:cubicBezTo>
                <a:cubicBezTo>
                  <a:pt x="3188965" y="2052892"/>
                  <a:pt x="3182298" y="2150660"/>
                  <a:pt x="3187700" y="2247900"/>
                </a:cubicBezTo>
                <a:cubicBezTo>
                  <a:pt x="3188668" y="2265328"/>
                  <a:pt x="3196804" y="2281620"/>
                  <a:pt x="3200400" y="2298700"/>
                </a:cubicBezTo>
                <a:cubicBezTo>
                  <a:pt x="3205275" y="2321857"/>
                  <a:pt x="3204523" y="2346494"/>
                  <a:pt x="3213100" y="2368550"/>
                </a:cubicBezTo>
                <a:cubicBezTo>
                  <a:pt x="3219700" y="2385520"/>
                  <a:pt x="3235074" y="2397638"/>
                  <a:pt x="3244850" y="2413000"/>
                </a:cubicBezTo>
                <a:cubicBezTo>
                  <a:pt x="3249932" y="2420986"/>
                  <a:pt x="3252680" y="2430283"/>
                  <a:pt x="3257550" y="2438400"/>
                </a:cubicBezTo>
                <a:cubicBezTo>
                  <a:pt x="3265403" y="2451488"/>
                  <a:pt x="3274483" y="2463800"/>
                  <a:pt x="3282950" y="2476500"/>
                </a:cubicBezTo>
                <a:lnTo>
                  <a:pt x="3295650" y="2495550"/>
                </a:lnTo>
                <a:cubicBezTo>
                  <a:pt x="3299883" y="2510367"/>
                  <a:pt x="3303084" y="2525518"/>
                  <a:pt x="3308350" y="2540000"/>
                </a:cubicBezTo>
                <a:cubicBezTo>
                  <a:pt x="3311585" y="2548896"/>
                  <a:pt x="3319405" y="2556078"/>
                  <a:pt x="3321050" y="2565400"/>
                </a:cubicBezTo>
                <a:cubicBezTo>
                  <a:pt x="3325846" y="2592578"/>
                  <a:pt x="3324352" y="2620521"/>
                  <a:pt x="3327400" y="2647950"/>
                </a:cubicBezTo>
                <a:cubicBezTo>
                  <a:pt x="3328592" y="2658677"/>
                  <a:pt x="3331633" y="2669117"/>
                  <a:pt x="3333750" y="2679700"/>
                </a:cubicBezTo>
                <a:cubicBezTo>
                  <a:pt x="3331633" y="2698750"/>
                  <a:pt x="3330111" y="2717875"/>
                  <a:pt x="3327400" y="2736850"/>
                </a:cubicBezTo>
                <a:cubicBezTo>
                  <a:pt x="3324881" y="2754481"/>
                  <a:pt x="3311936" y="2808643"/>
                  <a:pt x="3308350" y="2819400"/>
                </a:cubicBezTo>
                <a:cubicBezTo>
                  <a:pt x="3304501" y="2830948"/>
                  <a:pt x="3285393" y="2873862"/>
                  <a:pt x="3276600" y="2889250"/>
                </a:cubicBezTo>
                <a:cubicBezTo>
                  <a:pt x="3256169" y="2925004"/>
                  <a:pt x="3270389" y="2890524"/>
                  <a:pt x="3251200" y="2933700"/>
                </a:cubicBezTo>
                <a:cubicBezTo>
                  <a:pt x="3236623" y="2966497"/>
                  <a:pt x="3234226" y="2990880"/>
                  <a:pt x="3200400" y="3016250"/>
                </a:cubicBezTo>
                <a:cubicBezTo>
                  <a:pt x="3182361" y="3029780"/>
                  <a:pt x="3163977" y="3044929"/>
                  <a:pt x="3143250" y="3054350"/>
                </a:cubicBezTo>
                <a:cubicBezTo>
                  <a:pt x="3131063" y="3059890"/>
                  <a:pt x="3117579" y="3062078"/>
                  <a:pt x="3105150" y="3067050"/>
                </a:cubicBezTo>
                <a:cubicBezTo>
                  <a:pt x="3011716" y="3104424"/>
                  <a:pt x="3168012" y="3050329"/>
                  <a:pt x="3041650" y="3092450"/>
                </a:cubicBezTo>
                <a:cubicBezTo>
                  <a:pt x="2990850" y="3088217"/>
                  <a:pt x="2939651" y="3087386"/>
                  <a:pt x="2889250" y="3079750"/>
                </a:cubicBezTo>
                <a:cubicBezTo>
                  <a:pt x="2848785" y="3073619"/>
                  <a:pt x="2820424" y="3050965"/>
                  <a:pt x="2781300" y="3041650"/>
                </a:cubicBezTo>
                <a:cubicBezTo>
                  <a:pt x="2625449" y="3004543"/>
                  <a:pt x="2763039" y="3068140"/>
                  <a:pt x="2540000" y="2984500"/>
                </a:cubicBezTo>
                <a:cubicBezTo>
                  <a:pt x="2523067" y="2978150"/>
                  <a:pt x="2505991" y="2972167"/>
                  <a:pt x="2489200" y="2965450"/>
                </a:cubicBezTo>
                <a:cubicBezTo>
                  <a:pt x="2474233" y="2959463"/>
                  <a:pt x="2460043" y="2951498"/>
                  <a:pt x="2444750" y="2946400"/>
                </a:cubicBezTo>
                <a:cubicBezTo>
                  <a:pt x="2428191" y="2940880"/>
                  <a:pt x="2410409" y="2939509"/>
                  <a:pt x="2393950" y="2933700"/>
                </a:cubicBezTo>
                <a:cubicBezTo>
                  <a:pt x="2374292" y="2926762"/>
                  <a:pt x="2356319" y="2915620"/>
                  <a:pt x="2336800" y="2908300"/>
                </a:cubicBezTo>
                <a:cubicBezTo>
                  <a:pt x="2322372" y="2902889"/>
                  <a:pt x="2307078" y="2900132"/>
                  <a:pt x="2292350" y="2895600"/>
                </a:cubicBezTo>
                <a:cubicBezTo>
                  <a:pt x="2251395" y="2882998"/>
                  <a:pt x="2231037" y="2872487"/>
                  <a:pt x="2184400" y="2863850"/>
                </a:cubicBezTo>
                <a:cubicBezTo>
                  <a:pt x="2127121" y="2853243"/>
                  <a:pt x="2058848" y="2849308"/>
                  <a:pt x="2000250" y="2844800"/>
                </a:cubicBezTo>
                <a:cubicBezTo>
                  <a:pt x="1835917" y="2865342"/>
                  <a:pt x="1993197" y="2846828"/>
                  <a:pt x="1619250" y="2870200"/>
                </a:cubicBezTo>
                <a:cubicBezTo>
                  <a:pt x="1542930" y="2874970"/>
                  <a:pt x="1528351" y="2878510"/>
                  <a:pt x="1447800" y="2889250"/>
                </a:cubicBezTo>
                <a:cubicBezTo>
                  <a:pt x="1344083" y="2885017"/>
                  <a:pt x="1239614" y="2889720"/>
                  <a:pt x="1136650" y="2876550"/>
                </a:cubicBezTo>
                <a:cubicBezTo>
                  <a:pt x="798917" y="2833352"/>
                  <a:pt x="996699" y="2847252"/>
                  <a:pt x="844550" y="2794000"/>
                </a:cubicBezTo>
                <a:cubicBezTo>
                  <a:pt x="800586" y="2778613"/>
                  <a:pt x="756585" y="2771327"/>
                  <a:pt x="711200" y="2762250"/>
                </a:cubicBezTo>
                <a:cubicBezTo>
                  <a:pt x="700617" y="2753783"/>
                  <a:pt x="690943" y="2744033"/>
                  <a:pt x="679450" y="2736850"/>
                </a:cubicBezTo>
                <a:cubicBezTo>
                  <a:pt x="673774" y="2733302"/>
                  <a:pt x="665755" y="2734516"/>
                  <a:pt x="660400" y="2730500"/>
                </a:cubicBezTo>
                <a:cubicBezTo>
                  <a:pt x="648426" y="2721520"/>
                  <a:pt x="640956" y="2707269"/>
                  <a:pt x="628650" y="2698750"/>
                </a:cubicBezTo>
                <a:cubicBezTo>
                  <a:pt x="613084" y="2687974"/>
                  <a:pt x="593974" y="2683272"/>
                  <a:pt x="577850" y="2673350"/>
                </a:cubicBezTo>
                <a:cubicBezTo>
                  <a:pt x="566307" y="2666247"/>
                  <a:pt x="557377" y="2655468"/>
                  <a:pt x="546100" y="2647950"/>
                </a:cubicBezTo>
                <a:cubicBezTo>
                  <a:pt x="538224" y="2642699"/>
                  <a:pt x="528273" y="2640930"/>
                  <a:pt x="520700" y="2635250"/>
                </a:cubicBezTo>
                <a:cubicBezTo>
                  <a:pt x="511121" y="2628066"/>
                  <a:pt x="505402" y="2616278"/>
                  <a:pt x="495300" y="2609850"/>
                </a:cubicBezTo>
                <a:cubicBezTo>
                  <a:pt x="481700" y="2601196"/>
                  <a:pt x="465002" y="2598519"/>
                  <a:pt x="450850" y="2590800"/>
                </a:cubicBezTo>
                <a:cubicBezTo>
                  <a:pt x="435563" y="2582462"/>
                  <a:pt x="429396" y="2575696"/>
                  <a:pt x="419100" y="2565400"/>
                </a:cubicBezTo>
                <a:lnTo>
                  <a:pt x="463550" y="26035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2B30C2-327C-9A05-72DC-88350CA5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Nested Sampling – How it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C63A6D-74B2-2D3B-B392-68D879A2B77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199" y="1536210"/>
                <a:ext cx="5519057" cy="2469316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Draw a replacement point </a:t>
                </a:r>
              </a:p>
              <a:p>
                <a:r>
                  <a:rPr lang="en-AU" dirty="0"/>
                  <a:t>Same as before: known volume </a:t>
                </a:r>
                <a:br>
                  <a:rPr lang="en-AU" dirty="0"/>
                </a:br>
                <a:r>
                  <a:rPr lang="en-AU" dirty="0"/>
                  <a:t>(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p>
                        </m:sSup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 less than start before)</a:t>
                </a:r>
              </a:p>
              <a:p>
                <a:r>
                  <a:rPr lang="en-AU" dirty="0"/>
                  <a:t>Sort points from worst to best</a:t>
                </a:r>
              </a:p>
              <a:p>
                <a:r>
                  <a:rPr lang="en-AU" dirty="0"/>
                  <a:t>Create another Lebesgue plate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C63A6D-74B2-2D3B-B392-68D879A2B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199" y="1536210"/>
                <a:ext cx="5519057" cy="2469316"/>
              </a:xfrm>
              <a:blipFill>
                <a:blip r:embed="rId2"/>
                <a:stretch>
                  <a:fillRect l="-1435" t="-34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D6335D95-6658-26EA-113E-EA5213012E93}"/>
              </a:ext>
            </a:extLst>
          </p:cNvPr>
          <p:cNvSpPr/>
          <p:nvPr/>
        </p:nvSpPr>
        <p:spPr>
          <a:xfrm>
            <a:off x="1629601" y="226758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307BE80-E9B7-82B9-076A-DD92FEBDBC27}"/>
              </a:ext>
            </a:extLst>
          </p:cNvPr>
          <p:cNvSpPr/>
          <p:nvPr/>
        </p:nvSpPr>
        <p:spPr>
          <a:xfrm>
            <a:off x="4290251" y="271843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AD19355A-440D-1C50-48F9-60C8DFFCC274}"/>
              </a:ext>
            </a:extLst>
          </p:cNvPr>
          <p:cNvSpPr/>
          <p:nvPr/>
        </p:nvSpPr>
        <p:spPr>
          <a:xfrm>
            <a:off x="1908368" y="4699633"/>
            <a:ext cx="278767" cy="278767"/>
          </a:xfrm>
          <a:prstGeom prst="mathMultiply">
            <a:avLst>
              <a:gd name="adj1" fmla="val 1005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7BBE640A-5F9F-00C0-165D-8183BD5C3E76}"/>
              </a:ext>
            </a:extLst>
          </p:cNvPr>
          <p:cNvSpPr/>
          <p:nvPr/>
        </p:nvSpPr>
        <p:spPr>
          <a:xfrm>
            <a:off x="4569018" y="508698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E61285D7-9E39-0EA8-ECCA-3A3144C48923}"/>
              </a:ext>
            </a:extLst>
          </p:cNvPr>
          <p:cNvSpPr/>
          <p:nvPr/>
        </p:nvSpPr>
        <p:spPr>
          <a:xfrm>
            <a:off x="4290250" y="419449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0CF3CF18-289B-7617-D97F-CF9438EF13F5}"/>
              </a:ext>
            </a:extLst>
          </p:cNvPr>
          <p:cNvSpPr/>
          <p:nvPr/>
        </p:nvSpPr>
        <p:spPr>
          <a:xfrm>
            <a:off x="1950151" y="370665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25FCE19D-D9BA-6D83-B011-AB46BAB8DF4B}"/>
              </a:ext>
            </a:extLst>
          </p:cNvPr>
          <p:cNvSpPr/>
          <p:nvPr/>
        </p:nvSpPr>
        <p:spPr>
          <a:xfrm>
            <a:off x="2464501" y="307165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FB88EEA7-0F9D-1C51-6F9C-B96A72FD3830}"/>
              </a:ext>
            </a:extLst>
          </p:cNvPr>
          <p:cNvSpPr/>
          <p:nvPr/>
        </p:nvSpPr>
        <p:spPr>
          <a:xfrm>
            <a:off x="3524951" y="3367402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2C1B228B-228C-355F-B2D2-6F5BA7C89D61}"/>
              </a:ext>
            </a:extLst>
          </p:cNvPr>
          <p:cNvSpPr/>
          <p:nvPr/>
        </p:nvSpPr>
        <p:spPr>
          <a:xfrm>
            <a:off x="3246184" y="4664947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1836E095-5453-A2A4-EBBB-F7C96CF52A9D}"/>
              </a:ext>
            </a:extLst>
          </p:cNvPr>
          <p:cNvSpPr/>
          <p:nvPr/>
        </p:nvSpPr>
        <p:spPr>
          <a:xfrm>
            <a:off x="2610234" y="4052487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224E5433-7F9B-FDB5-824F-C66D05DE2020}"/>
              </a:ext>
            </a:extLst>
          </p:cNvPr>
          <p:cNvSpPr/>
          <p:nvPr/>
        </p:nvSpPr>
        <p:spPr>
          <a:xfrm>
            <a:off x="3815019" y="2461895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FDCE4B9C-310F-F739-3D3A-87CCCD23F9D9}"/>
              </a:ext>
            </a:extLst>
          </p:cNvPr>
          <p:cNvSpPr/>
          <p:nvPr/>
        </p:nvSpPr>
        <p:spPr>
          <a:xfrm>
            <a:off x="4767968" y="3289616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F39171B4-09FB-DCE3-8CAD-A567F7EADBDD}"/>
              </a:ext>
            </a:extLst>
          </p:cNvPr>
          <p:cNvSpPr/>
          <p:nvPr/>
        </p:nvSpPr>
        <p:spPr>
          <a:xfrm>
            <a:off x="2800940" y="224337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3B41F619-A61B-157E-DF41-AC85F923C19E}"/>
              </a:ext>
            </a:extLst>
          </p:cNvPr>
          <p:cNvSpPr/>
          <p:nvPr/>
        </p:nvSpPr>
        <p:spPr>
          <a:xfrm>
            <a:off x="2723786" y="3437215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C003E081-E418-86AF-7D00-97FA0F5842D0}"/>
              </a:ext>
            </a:extLst>
          </p:cNvPr>
          <p:cNvSpPr/>
          <p:nvPr/>
        </p:nvSpPr>
        <p:spPr>
          <a:xfrm>
            <a:off x="3450242" y="4016174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1719FA-8D78-0E2A-DB74-D4CD68992FBF}"/>
                  </a:ext>
                </a:extLst>
              </p:cNvPr>
              <p:cNvSpPr txBox="1"/>
              <p:nvPr/>
            </p:nvSpPr>
            <p:spPr>
              <a:xfrm>
                <a:off x="2946955" y="3276319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1719FA-8D78-0E2A-DB74-D4CD68992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955" y="3276319"/>
                <a:ext cx="332964" cy="369332"/>
              </a:xfrm>
              <a:prstGeom prst="rect">
                <a:avLst/>
              </a:prstGeom>
              <a:blipFill>
                <a:blip r:embed="rId3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939280-C2E9-E0E1-25AD-205F14B475E6}"/>
                  </a:ext>
                </a:extLst>
              </p:cNvPr>
              <p:cNvSpPr txBox="1"/>
              <p:nvPr/>
            </p:nvSpPr>
            <p:spPr>
              <a:xfrm>
                <a:off x="1814485" y="433603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939280-C2E9-E0E1-25AD-205F14B47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85" y="4336037"/>
                <a:ext cx="332964" cy="369332"/>
              </a:xfrm>
              <a:prstGeom prst="rect">
                <a:avLst/>
              </a:prstGeom>
              <a:blipFill>
                <a:blip r:embed="rId4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3622-B62D-7956-EEC2-D7589CE8C894}"/>
                  </a:ext>
                </a:extLst>
              </p:cNvPr>
              <p:cNvSpPr txBox="1"/>
              <p:nvPr/>
            </p:nvSpPr>
            <p:spPr>
              <a:xfrm>
                <a:off x="4439034" y="242875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3622-B62D-7956-EEC2-D7589CE8C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034" y="2428757"/>
                <a:ext cx="332964" cy="369332"/>
              </a:xfrm>
              <a:prstGeom prst="rect">
                <a:avLst/>
              </a:prstGeom>
              <a:blipFill>
                <a:blip r:embed="rId5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9AF37D-17EF-5027-ECC0-00B8246E54A3}"/>
                  </a:ext>
                </a:extLst>
              </p:cNvPr>
              <p:cNvSpPr txBox="1"/>
              <p:nvPr/>
            </p:nvSpPr>
            <p:spPr>
              <a:xfrm>
                <a:off x="2483673" y="2319176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9AF37D-17EF-5027-ECC0-00B8246E5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673" y="2319176"/>
                <a:ext cx="332964" cy="369332"/>
              </a:xfrm>
              <a:prstGeom prst="rect">
                <a:avLst/>
              </a:prstGeom>
              <a:blipFill>
                <a:blip r:embed="rId6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B27230-343B-5E2B-425B-D9E407932F92}"/>
                  </a:ext>
                </a:extLst>
              </p:cNvPr>
              <p:cNvSpPr txBox="1"/>
              <p:nvPr/>
            </p:nvSpPr>
            <p:spPr>
              <a:xfrm>
                <a:off x="1645904" y="242875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B27230-343B-5E2B-425B-D9E407932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04" y="2428757"/>
                <a:ext cx="332964" cy="369332"/>
              </a:xfrm>
              <a:prstGeom prst="rect">
                <a:avLst/>
              </a:prstGeom>
              <a:blipFill>
                <a:blip r:embed="rId7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BD46BF-7FF2-FDEB-68CE-00AD4A4A822B}"/>
                  </a:ext>
                </a:extLst>
              </p:cNvPr>
              <p:cNvSpPr txBox="1"/>
              <p:nvPr/>
            </p:nvSpPr>
            <p:spPr>
              <a:xfrm>
                <a:off x="4439154" y="310494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BD46BF-7FF2-FDEB-68CE-00AD4A4A8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154" y="3104947"/>
                <a:ext cx="332964" cy="369332"/>
              </a:xfrm>
              <a:prstGeom prst="rect">
                <a:avLst/>
              </a:prstGeom>
              <a:blipFill>
                <a:blip r:embed="rId8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C950DA-D797-CFE2-E764-FF62703B84D5}"/>
                  </a:ext>
                </a:extLst>
              </p:cNvPr>
              <p:cNvSpPr txBox="1"/>
              <p:nvPr/>
            </p:nvSpPr>
            <p:spPr>
              <a:xfrm>
                <a:off x="4657064" y="4759048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C950DA-D797-CFE2-E764-FF62703B8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64" y="4759048"/>
                <a:ext cx="332964" cy="369332"/>
              </a:xfrm>
              <a:prstGeom prst="rect">
                <a:avLst/>
              </a:prstGeom>
              <a:blipFill>
                <a:blip r:embed="rId9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C9E48C-F035-00F9-C408-4FBBB96AD314}"/>
                  </a:ext>
                </a:extLst>
              </p:cNvPr>
              <p:cNvSpPr txBox="1"/>
              <p:nvPr/>
            </p:nvSpPr>
            <p:spPr>
              <a:xfrm>
                <a:off x="4516061" y="3975143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C9E48C-F035-00F9-C408-4FBBB96AD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061" y="3975143"/>
                <a:ext cx="332964" cy="369332"/>
              </a:xfrm>
              <a:prstGeom prst="rect">
                <a:avLst/>
              </a:prstGeom>
              <a:blipFill>
                <a:blip r:embed="rId10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240DDB-00FD-E7C0-97BD-EB1DCA8FB7C3}"/>
                  </a:ext>
                </a:extLst>
              </p:cNvPr>
              <p:cNvSpPr txBox="1"/>
              <p:nvPr/>
            </p:nvSpPr>
            <p:spPr>
              <a:xfrm>
                <a:off x="3492721" y="4619664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240DDB-00FD-E7C0-97BD-EB1DCA8FB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21" y="4619664"/>
                <a:ext cx="332964" cy="369332"/>
              </a:xfrm>
              <a:prstGeom prst="rect">
                <a:avLst/>
              </a:prstGeom>
              <a:blipFill>
                <a:blip r:embed="rId11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95F5B2-F291-2E7E-09CF-DC8A5418FABA}"/>
                  </a:ext>
                </a:extLst>
              </p:cNvPr>
              <p:cNvSpPr txBox="1"/>
              <p:nvPr/>
            </p:nvSpPr>
            <p:spPr>
              <a:xfrm>
                <a:off x="1619262" y="3459993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95F5B2-F291-2E7E-09CF-DC8A5418F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62" y="3459993"/>
                <a:ext cx="332964" cy="369332"/>
              </a:xfrm>
              <a:prstGeom prst="rect">
                <a:avLst/>
              </a:prstGeom>
              <a:blipFill>
                <a:blip r:embed="rId12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7C9A60-3F08-412A-D289-BF1EBE2D931B}"/>
                  </a:ext>
                </a:extLst>
              </p:cNvPr>
              <p:cNvSpPr txBox="1"/>
              <p:nvPr/>
            </p:nvSpPr>
            <p:spPr>
              <a:xfrm>
                <a:off x="2723345" y="293782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7C9A60-3F08-412A-D289-BF1EBE2D9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345" y="2937827"/>
                <a:ext cx="332964" cy="369332"/>
              </a:xfrm>
              <a:prstGeom prst="rect">
                <a:avLst/>
              </a:prstGeom>
              <a:blipFill>
                <a:blip r:embed="rId13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869AC86-A99A-978D-D729-3C655498EECD}"/>
                  </a:ext>
                </a:extLst>
              </p:cNvPr>
              <p:cNvSpPr txBox="1"/>
              <p:nvPr/>
            </p:nvSpPr>
            <p:spPr>
              <a:xfrm>
                <a:off x="2661000" y="372958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869AC86-A99A-978D-D729-3C655498E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000" y="3729587"/>
                <a:ext cx="332964" cy="369332"/>
              </a:xfrm>
              <a:prstGeom prst="rect">
                <a:avLst/>
              </a:prstGeom>
              <a:blipFill>
                <a:blip r:embed="rId14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5E5C402-E03D-1539-C268-786D9FDA1431}"/>
                  </a:ext>
                </a:extLst>
              </p:cNvPr>
              <p:cNvSpPr txBox="1"/>
              <p:nvPr/>
            </p:nvSpPr>
            <p:spPr>
              <a:xfrm>
                <a:off x="3676053" y="3786225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5E5C402-E03D-1539-C268-786D9FDA1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053" y="3786225"/>
                <a:ext cx="332964" cy="369332"/>
              </a:xfrm>
              <a:prstGeom prst="rect">
                <a:avLst/>
              </a:prstGeom>
              <a:blipFill>
                <a:blip r:embed="rId15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C89BA8-E092-7387-6AB1-C3FC38B07BEC}"/>
                  </a:ext>
                </a:extLst>
              </p:cNvPr>
              <p:cNvSpPr txBox="1"/>
              <p:nvPr/>
            </p:nvSpPr>
            <p:spPr>
              <a:xfrm>
                <a:off x="3544972" y="310494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C89BA8-E092-7387-6AB1-C3FC38B07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72" y="3104947"/>
                <a:ext cx="332964" cy="369332"/>
              </a:xfrm>
              <a:prstGeom prst="rect">
                <a:avLst/>
              </a:prstGeom>
              <a:blipFill>
                <a:blip r:embed="rId16"/>
                <a:stretch>
                  <a:fillRect r="-407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F2E58A6-5908-94A4-5721-AF8B243AAE24}"/>
                  </a:ext>
                </a:extLst>
              </p:cNvPr>
              <p:cNvSpPr txBox="1"/>
              <p:nvPr/>
            </p:nvSpPr>
            <p:spPr>
              <a:xfrm>
                <a:off x="3865197" y="2207201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F2E58A6-5908-94A4-5721-AF8B243AA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197" y="2207201"/>
                <a:ext cx="332964" cy="369332"/>
              </a:xfrm>
              <a:prstGeom prst="rect">
                <a:avLst/>
              </a:prstGeom>
              <a:blipFill>
                <a:blip r:embed="rId17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A4D55885-B7C8-D03D-5CB8-350FA1BE20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9010" y="4076208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A4D55885-B7C8-D03D-5CB8-350FA1BE2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010" y="4076208"/>
                <a:ext cx="414184" cy="223517"/>
              </a:xfrm>
              <a:prstGeom prst="rect">
                <a:avLst/>
              </a:prstGeom>
              <a:blipFill>
                <a:blip r:embed="rId18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C1D69E-7CDE-8C1F-D0AB-5406565864B5}"/>
              </a:ext>
            </a:extLst>
          </p:cNvPr>
          <p:cNvCxnSpPr>
            <a:cxnSpLocks/>
          </p:cNvCxnSpPr>
          <p:nvPr/>
        </p:nvCxnSpPr>
        <p:spPr>
          <a:xfrm>
            <a:off x="6410131" y="4191870"/>
            <a:ext cx="0" cy="2049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D25A02-3DA6-217D-9CE4-F10820E62D0A}"/>
              </a:ext>
            </a:extLst>
          </p:cNvPr>
          <p:cNvCxnSpPr/>
          <p:nvPr/>
        </p:nvCxnSpPr>
        <p:spPr>
          <a:xfrm>
            <a:off x="6310891" y="4191870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A11F2DB-50C9-BC4B-E06F-A481D9F6000C}"/>
              </a:ext>
            </a:extLst>
          </p:cNvPr>
          <p:cNvCxnSpPr/>
          <p:nvPr/>
        </p:nvCxnSpPr>
        <p:spPr>
          <a:xfrm>
            <a:off x="6310891" y="6020240"/>
            <a:ext cx="1984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17DAC13-9F31-440C-1EB9-5ACECBA06612}"/>
              </a:ext>
            </a:extLst>
          </p:cNvPr>
          <p:cNvCxnSpPr/>
          <p:nvPr/>
        </p:nvCxnSpPr>
        <p:spPr>
          <a:xfrm>
            <a:off x="6310891" y="589165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EC9CE9-944C-1A16-32B0-85990BFBAF70}"/>
              </a:ext>
            </a:extLst>
          </p:cNvPr>
          <p:cNvCxnSpPr/>
          <p:nvPr/>
        </p:nvCxnSpPr>
        <p:spPr>
          <a:xfrm>
            <a:off x="6310891" y="5944040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E09D01-4E3A-8AEB-69FE-EB7195A11A9C}"/>
              </a:ext>
            </a:extLst>
          </p:cNvPr>
          <p:cNvCxnSpPr/>
          <p:nvPr/>
        </p:nvCxnSpPr>
        <p:spPr>
          <a:xfrm>
            <a:off x="6310891" y="575608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D12F09-6986-6F44-4573-28D4C2308CDF}"/>
              </a:ext>
            </a:extLst>
          </p:cNvPr>
          <p:cNvCxnSpPr/>
          <p:nvPr/>
        </p:nvCxnSpPr>
        <p:spPr>
          <a:xfrm>
            <a:off x="6310891" y="567988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8AA646-EEF6-0A42-4761-F11DD949B0A3}"/>
              </a:ext>
            </a:extLst>
          </p:cNvPr>
          <p:cNvCxnSpPr/>
          <p:nvPr/>
        </p:nvCxnSpPr>
        <p:spPr>
          <a:xfrm>
            <a:off x="6310891" y="4255895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2736832-1839-91C0-2A48-4E1F1601BE03}"/>
              </a:ext>
            </a:extLst>
          </p:cNvPr>
          <p:cNvCxnSpPr/>
          <p:nvPr/>
        </p:nvCxnSpPr>
        <p:spPr>
          <a:xfrm>
            <a:off x="6310891" y="508698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1B8D40F-DCAE-4B26-57AE-2D1AD97E0FCE}"/>
              </a:ext>
            </a:extLst>
          </p:cNvPr>
          <p:cNvCxnSpPr/>
          <p:nvPr/>
        </p:nvCxnSpPr>
        <p:spPr>
          <a:xfrm>
            <a:off x="6310891" y="4619664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EF89C-E409-6FF0-C8FC-4F608BC79C42}"/>
              </a:ext>
            </a:extLst>
          </p:cNvPr>
          <p:cNvCxnSpPr/>
          <p:nvPr/>
        </p:nvCxnSpPr>
        <p:spPr>
          <a:xfrm>
            <a:off x="6310891" y="5367296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136D91C-E393-3F84-B97D-C0799923EFB6}"/>
              </a:ext>
            </a:extLst>
          </p:cNvPr>
          <p:cNvCxnSpPr/>
          <p:nvPr/>
        </p:nvCxnSpPr>
        <p:spPr>
          <a:xfrm>
            <a:off x="6310891" y="4839016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C336308-3AC0-2F89-6B81-55734952E9CE}"/>
              </a:ext>
            </a:extLst>
          </p:cNvPr>
          <p:cNvCxnSpPr/>
          <p:nvPr/>
        </p:nvCxnSpPr>
        <p:spPr>
          <a:xfrm>
            <a:off x="6310891" y="4386578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665B0A-00B2-5BB6-AF34-445FDECEC037}"/>
              </a:ext>
            </a:extLst>
          </p:cNvPr>
          <p:cNvCxnSpPr/>
          <p:nvPr/>
        </p:nvCxnSpPr>
        <p:spPr>
          <a:xfrm>
            <a:off x="6310891" y="5410516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6A9C20-7193-1A81-B007-6E151226CD50}"/>
              </a:ext>
            </a:extLst>
          </p:cNvPr>
          <p:cNvCxnSpPr/>
          <p:nvPr/>
        </p:nvCxnSpPr>
        <p:spPr>
          <a:xfrm>
            <a:off x="6310891" y="5551881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5">
                <a:extLst>
                  <a:ext uri="{FF2B5EF4-FFF2-40B4-BE49-F238E27FC236}">
                    <a16:creationId xmlns:a16="http://schemas.microsoft.com/office/drawing/2014/main" id="{181239E4-F4C7-F55A-80A9-CD510B7552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810" y="4144136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6" name="Content Placeholder 5">
                <a:extLst>
                  <a:ext uri="{FF2B5EF4-FFF2-40B4-BE49-F238E27FC236}">
                    <a16:creationId xmlns:a16="http://schemas.microsoft.com/office/drawing/2014/main" id="{181239E4-F4C7-F55A-80A9-CD510B755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10" y="4144136"/>
                <a:ext cx="414184" cy="223517"/>
              </a:xfrm>
              <a:prstGeom prst="rect">
                <a:avLst/>
              </a:prstGeom>
              <a:blipFill>
                <a:blip r:embed="rId19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5">
                <a:extLst>
                  <a:ext uri="{FF2B5EF4-FFF2-40B4-BE49-F238E27FC236}">
                    <a16:creationId xmlns:a16="http://schemas.microsoft.com/office/drawing/2014/main" id="{1C9103BD-E653-913A-A1BC-5F7F109769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5294" y="4290775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7" name="Content Placeholder 5">
                <a:extLst>
                  <a:ext uri="{FF2B5EF4-FFF2-40B4-BE49-F238E27FC236}">
                    <a16:creationId xmlns:a16="http://schemas.microsoft.com/office/drawing/2014/main" id="{1C9103BD-E653-913A-A1BC-5F7F10976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294" y="4290775"/>
                <a:ext cx="414184" cy="223517"/>
              </a:xfrm>
              <a:prstGeom prst="rect">
                <a:avLst/>
              </a:prstGeom>
              <a:blipFill>
                <a:blip r:embed="rId20"/>
                <a:stretch>
                  <a:fillRect r="-44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5">
                <a:extLst>
                  <a:ext uri="{FF2B5EF4-FFF2-40B4-BE49-F238E27FC236}">
                    <a16:creationId xmlns:a16="http://schemas.microsoft.com/office/drawing/2014/main" id="{C830BCE5-0C9A-9A88-1593-8F5C4EB9B0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5966" y="4517453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8" name="Content Placeholder 5">
                <a:extLst>
                  <a:ext uri="{FF2B5EF4-FFF2-40B4-BE49-F238E27FC236}">
                    <a16:creationId xmlns:a16="http://schemas.microsoft.com/office/drawing/2014/main" id="{C830BCE5-0C9A-9A88-1593-8F5C4EB9B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966" y="4517453"/>
                <a:ext cx="414184" cy="223517"/>
              </a:xfrm>
              <a:prstGeom prst="rect">
                <a:avLst/>
              </a:prstGeom>
              <a:blipFill>
                <a:blip r:embed="rId21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5">
                <a:extLst>
                  <a:ext uri="{FF2B5EF4-FFF2-40B4-BE49-F238E27FC236}">
                    <a16:creationId xmlns:a16="http://schemas.microsoft.com/office/drawing/2014/main" id="{D3AF3694-0800-410B-0736-1C8E944EAA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9370" y="4725037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9" name="Content Placeholder 5">
                <a:extLst>
                  <a:ext uri="{FF2B5EF4-FFF2-40B4-BE49-F238E27FC236}">
                    <a16:creationId xmlns:a16="http://schemas.microsoft.com/office/drawing/2014/main" id="{D3AF3694-0800-410B-0736-1C8E944EA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370" y="4725037"/>
                <a:ext cx="414184" cy="223517"/>
              </a:xfrm>
              <a:prstGeom prst="rect">
                <a:avLst/>
              </a:prstGeom>
              <a:blipFill>
                <a:blip r:embed="rId22"/>
                <a:stretch>
                  <a:fillRect r="-44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5">
                <a:extLst>
                  <a:ext uri="{FF2B5EF4-FFF2-40B4-BE49-F238E27FC236}">
                    <a16:creationId xmlns:a16="http://schemas.microsoft.com/office/drawing/2014/main" id="{1CB08A27-FEFD-37F2-62A1-970305449F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810" y="4968911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0" name="Content Placeholder 5">
                <a:extLst>
                  <a:ext uri="{FF2B5EF4-FFF2-40B4-BE49-F238E27FC236}">
                    <a16:creationId xmlns:a16="http://schemas.microsoft.com/office/drawing/2014/main" id="{1CB08A27-FEFD-37F2-62A1-970305449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10" y="4968911"/>
                <a:ext cx="414184" cy="22351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5">
                <a:extLst>
                  <a:ext uri="{FF2B5EF4-FFF2-40B4-BE49-F238E27FC236}">
                    <a16:creationId xmlns:a16="http://schemas.microsoft.com/office/drawing/2014/main" id="{A5E5E0B4-35EA-A388-70B5-538F10D74B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1604" y="520246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1" name="Content Placeholder 5">
                <a:extLst>
                  <a:ext uri="{FF2B5EF4-FFF2-40B4-BE49-F238E27FC236}">
                    <a16:creationId xmlns:a16="http://schemas.microsoft.com/office/drawing/2014/main" id="{A5E5E0B4-35EA-A388-70B5-538F10D74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604" y="5202460"/>
                <a:ext cx="414184" cy="22351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5">
                <a:extLst>
                  <a:ext uri="{FF2B5EF4-FFF2-40B4-BE49-F238E27FC236}">
                    <a16:creationId xmlns:a16="http://schemas.microsoft.com/office/drawing/2014/main" id="{ABFC97C7-6759-9C0D-E651-BA7C937243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0785" y="5328364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2" name="Content Placeholder 5">
                <a:extLst>
                  <a:ext uri="{FF2B5EF4-FFF2-40B4-BE49-F238E27FC236}">
                    <a16:creationId xmlns:a16="http://schemas.microsoft.com/office/drawing/2014/main" id="{ABFC97C7-6759-9C0D-E651-BA7C93724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785" y="5328364"/>
                <a:ext cx="414184" cy="22351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5">
                <a:extLst>
                  <a:ext uri="{FF2B5EF4-FFF2-40B4-BE49-F238E27FC236}">
                    <a16:creationId xmlns:a16="http://schemas.microsoft.com/office/drawing/2014/main" id="{6A2566BE-C402-26AD-7EAE-598BEFDDDA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5487" y="540398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3" name="Content Placeholder 5">
                <a:extLst>
                  <a:ext uri="{FF2B5EF4-FFF2-40B4-BE49-F238E27FC236}">
                    <a16:creationId xmlns:a16="http://schemas.microsoft.com/office/drawing/2014/main" id="{6A2566BE-C402-26AD-7EAE-598BEFDDD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87" y="5403980"/>
                <a:ext cx="414184" cy="22351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5">
                <a:extLst>
                  <a:ext uri="{FF2B5EF4-FFF2-40B4-BE49-F238E27FC236}">
                    <a16:creationId xmlns:a16="http://schemas.microsoft.com/office/drawing/2014/main" id="{8966CCAA-CC5A-EEB6-7852-AD08362304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5240" y="5557285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4" name="Content Placeholder 5">
                <a:extLst>
                  <a:ext uri="{FF2B5EF4-FFF2-40B4-BE49-F238E27FC236}">
                    <a16:creationId xmlns:a16="http://schemas.microsoft.com/office/drawing/2014/main" id="{8966CCAA-CC5A-EEB6-7852-AD0836230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240" y="5557285"/>
                <a:ext cx="414184" cy="22351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115166AB-97CE-E3DC-A42D-9CA51FD577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5487" y="5669043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115166AB-97CE-E3DC-A42D-9CA51FD57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87" y="5669043"/>
                <a:ext cx="414184" cy="22351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5">
                <a:extLst>
                  <a:ext uri="{FF2B5EF4-FFF2-40B4-BE49-F238E27FC236}">
                    <a16:creationId xmlns:a16="http://schemas.microsoft.com/office/drawing/2014/main" id="{3A01BB5B-C384-31F2-D9FE-20B9DAA010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1938" y="5760681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6" name="Content Placeholder 5">
                <a:extLst>
                  <a:ext uri="{FF2B5EF4-FFF2-40B4-BE49-F238E27FC236}">
                    <a16:creationId xmlns:a16="http://schemas.microsoft.com/office/drawing/2014/main" id="{3A01BB5B-C384-31F2-D9FE-20B9DAA01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38" y="5760681"/>
                <a:ext cx="414184" cy="22351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5">
                <a:extLst>
                  <a:ext uri="{FF2B5EF4-FFF2-40B4-BE49-F238E27FC236}">
                    <a16:creationId xmlns:a16="http://schemas.microsoft.com/office/drawing/2014/main" id="{B9798EBD-377C-AB9C-AA05-0CE9123D4B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62259" y="5848169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7" name="Content Placeholder 5">
                <a:extLst>
                  <a:ext uri="{FF2B5EF4-FFF2-40B4-BE49-F238E27FC236}">
                    <a16:creationId xmlns:a16="http://schemas.microsoft.com/office/drawing/2014/main" id="{B9798EBD-377C-AB9C-AA05-0CE9123D4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259" y="5848169"/>
                <a:ext cx="414184" cy="22351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5">
                <a:extLst>
                  <a:ext uri="{FF2B5EF4-FFF2-40B4-BE49-F238E27FC236}">
                    <a16:creationId xmlns:a16="http://schemas.microsoft.com/office/drawing/2014/main" id="{28EE5642-7666-CB2D-07DA-F53B23D5E7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8908" y="5910696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Content Placeholder 5">
                <a:extLst>
                  <a:ext uri="{FF2B5EF4-FFF2-40B4-BE49-F238E27FC236}">
                    <a16:creationId xmlns:a16="http://schemas.microsoft.com/office/drawing/2014/main" id="{28EE5642-7666-CB2D-07DA-F53B23D5E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908" y="5910696"/>
                <a:ext cx="414184" cy="22351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7C55C44C-23BC-AE75-A8C9-614FFB88AE5D}"/>
              </a:ext>
            </a:extLst>
          </p:cNvPr>
          <p:cNvSpPr/>
          <p:nvPr/>
        </p:nvSpPr>
        <p:spPr>
          <a:xfrm>
            <a:off x="6929478" y="6129779"/>
            <a:ext cx="3959346" cy="111478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645E2DF-10D6-112B-A788-B4BA445DA23A}"/>
                  </a:ext>
                </a:extLst>
              </p:cNvPr>
              <p:cNvSpPr txBox="1"/>
              <p:nvPr/>
            </p:nvSpPr>
            <p:spPr>
              <a:xfrm>
                <a:off x="2199969" y="4403337"/>
                <a:ext cx="1096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sz="1100" b="1" u="sn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645E2DF-10D6-112B-A788-B4BA445DA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969" y="4403337"/>
                <a:ext cx="1096814" cy="261610"/>
              </a:xfrm>
              <a:prstGeom prst="rect">
                <a:avLst/>
              </a:prstGeom>
              <a:blipFill>
                <a:blip r:embed="rId3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5F49317-AEDD-F515-7699-A3762BC9EC0D}"/>
                  </a:ext>
                </a:extLst>
              </p:cNvPr>
              <p:cNvSpPr txBox="1"/>
              <p:nvPr/>
            </p:nvSpPr>
            <p:spPr>
              <a:xfrm>
                <a:off x="2089534" y="5163969"/>
                <a:ext cx="1096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sz="1100" b="1" u="sn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5F49317-AEDD-F515-7699-A3762BC9E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34" y="5163969"/>
                <a:ext cx="1096814" cy="261610"/>
              </a:xfrm>
              <a:prstGeom prst="rect">
                <a:avLst/>
              </a:prstGeom>
              <a:blipFill>
                <a:blip r:embed="rId3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ontent Placeholder 5">
                <a:extLst>
                  <a:ext uri="{FF2B5EF4-FFF2-40B4-BE49-F238E27FC236}">
                    <a16:creationId xmlns:a16="http://schemas.microsoft.com/office/drawing/2014/main" id="{24F7DD6E-8226-D77B-1EAE-4418F4AC9A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8995" y="1536211"/>
                <a:ext cx="2659152" cy="5517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dirty="0"/>
                  <a:t>V = 1.0</a:t>
                </a:r>
                <a14:m>
                  <m:oMath xmlns:m="http://schemas.openxmlformats.org/officeDocument/2006/math">
                    <m:r>
                      <a:rPr lang="en-AU" b="1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AU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</m:e>
                    </m:d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101" name="Content Placeholder 5">
                <a:extLst>
                  <a:ext uri="{FF2B5EF4-FFF2-40B4-BE49-F238E27FC236}">
                    <a16:creationId xmlns:a16="http://schemas.microsoft.com/office/drawing/2014/main" id="{24F7DD6E-8226-D77B-1EAE-4418F4AC9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995" y="1536211"/>
                <a:ext cx="2659152" cy="551742"/>
              </a:xfrm>
              <a:prstGeom prst="rect">
                <a:avLst/>
              </a:prstGeom>
              <a:blipFill>
                <a:blip r:embed="rId34"/>
                <a:stretch>
                  <a:fillRect l="-2982" t="-1099" b="-65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62628F-F8F5-BF72-55B5-614A0FBFF8B2}"/>
              </a:ext>
            </a:extLst>
          </p:cNvPr>
          <p:cNvCxnSpPr/>
          <p:nvPr/>
        </p:nvCxnSpPr>
        <p:spPr>
          <a:xfrm>
            <a:off x="6310891" y="4481411"/>
            <a:ext cx="19847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5">
                <a:extLst>
                  <a:ext uri="{FF2B5EF4-FFF2-40B4-BE49-F238E27FC236}">
                    <a16:creationId xmlns:a16="http://schemas.microsoft.com/office/drawing/2014/main" id="{324B0F64-EE70-FD9F-DEDC-383F873A60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5966" y="437920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AU" sz="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5">
                <a:extLst>
                  <a:ext uri="{FF2B5EF4-FFF2-40B4-BE49-F238E27FC236}">
                    <a16:creationId xmlns:a16="http://schemas.microsoft.com/office/drawing/2014/main" id="{324B0F64-EE70-FD9F-DEDC-383F873A6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966" y="4379200"/>
                <a:ext cx="414184" cy="223517"/>
              </a:xfrm>
              <a:prstGeom prst="rect">
                <a:avLst/>
              </a:prstGeom>
              <a:blipFill>
                <a:blip r:embed="rId35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Multiplication Sign 69">
            <a:extLst>
              <a:ext uri="{FF2B5EF4-FFF2-40B4-BE49-F238E27FC236}">
                <a16:creationId xmlns:a16="http://schemas.microsoft.com/office/drawing/2014/main" id="{4C1620A6-BDD3-F8A0-E0B8-F40A026EC662}"/>
              </a:ext>
            </a:extLst>
          </p:cNvPr>
          <p:cNvSpPr/>
          <p:nvPr/>
        </p:nvSpPr>
        <p:spPr>
          <a:xfrm>
            <a:off x="2111516" y="3022794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79BBC51-1007-FA30-E8BA-4A34ED19CDCA}"/>
                  </a:ext>
                </a:extLst>
              </p:cNvPr>
              <p:cNvSpPr txBox="1"/>
              <p:nvPr/>
            </p:nvSpPr>
            <p:spPr>
              <a:xfrm>
                <a:off x="1794249" y="309859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79BBC51-1007-FA30-E8BA-4A34ED19C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249" y="3098597"/>
                <a:ext cx="332964" cy="369332"/>
              </a:xfrm>
              <a:prstGeom prst="rect">
                <a:avLst/>
              </a:prstGeom>
              <a:blipFill>
                <a:blip r:embed="rId36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13DF12C8-248A-A643-FE9F-1FFEFE71FD7F}"/>
              </a:ext>
            </a:extLst>
          </p:cNvPr>
          <p:cNvSpPr/>
          <p:nvPr/>
        </p:nvSpPr>
        <p:spPr>
          <a:xfrm>
            <a:off x="7031078" y="6011039"/>
            <a:ext cx="3713121" cy="111479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9102891-6DB2-3C94-9229-EC8D4B30BAB3}"/>
              </a:ext>
            </a:extLst>
          </p:cNvPr>
          <p:cNvCxnSpPr>
            <a:cxnSpLocks/>
          </p:cNvCxnSpPr>
          <p:nvPr/>
        </p:nvCxnSpPr>
        <p:spPr>
          <a:xfrm>
            <a:off x="6172199" y="4019058"/>
            <a:ext cx="5295901" cy="0"/>
          </a:xfrm>
          <a:prstGeom prst="line">
            <a:avLst/>
          </a:prstGeom>
          <a:ln w="25400">
            <a:solidFill>
              <a:schemeClr val="tx1">
                <a:lumMod val="85000"/>
                <a:alpha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476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473F6B8F-43E8-1747-EF14-F5CA2D2FD16A}"/>
              </a:ext>
            </a:extLst>
          </p:cNvPr>
          <p:cNvSpPr/>
          <p:nvPr/>
        </p:nvSpPr>
        <p:spPr>
          <a:xfrm>
            <a:off x="6310891" y="4191870"/>
            <a:ext cx="188119" cy="144167"/>
          </a:xfrm>
          <a:prstGeom prst="rect">
            <a:avLst/>
          </a:prstGeom>
          <a:solidFill>
            <a:schemeClr val="tx1"/>
          </a:solidFill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932875F-246C-43B9-7EE9-C1FDFC31D61C}"/>
              </a:ext>
            </a:extLst>
          </p:cNvPr>
          <p:cNvSpPr/>
          <p:nvPr/>
        </p:nvSpPr>
        <p:spPr>
          <a:xfrm>
            <a:off x="1340499" y="2069857"/>
            <a:ext cx="3937519" cy="3676261"/>
          </a:xfrm>
          <a:prstGeom prst="rect">
            <a:avLst/>
          </a:prstGeom>
          <a:solidFill>
            <a:schemeClr val="tx1">
              <a:alpha val="25000"/>
            </a:schemeClr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2B30C2-327C-9A05-72DC-88350CA5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Nested Sampling – How it Works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C63A6D-74B2-2D3B-B392-68D879A2B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36210"/>
            <a:ext cx="5519057" cy="2469316"/>
          </a:xfrm>
        </p:spPr>
        <p:txBody>
          <a:bodyPr>
            <a:normAutofit/>
          </a:bodyPr>
          <a:lstStyle/>
          <a:p>
            <a:r>
              <a:rPr lang="en-AU" dirty="0"/>
              <a:t>Repeat again and again</a:t>
            </a:r>
          </a:p>
          <a:p>
            <a:r>
              <a:rPr lang="en-AU" dirty="0"/>
              <a:t>Build up smaller and smaller plates until we’ve covered all of the ‘mass’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C55C44C-23BC-AE75-A8C9-614FFB88AE5D}"/>
              </a:ext>
            </a:extLst>
          </p:cNvPr>
          <p:cNvSpPr/>
          <p:nvPr/>
        </p:nvSpPr>
        <p:spPr>
          <a:xfrm>
            <a:off x="6929478" y="6129779"/>
            <a:ext cx="3959346" cy="111478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ontent Placeholder 5">
                <a:extLst>
                  <a:ext uri="{FF2B5EF4-FFF2-40B4-BE49-F238E27FC236}">
                    <a16:creationId xmlns:a16="http://schemas.microsoft.com/office/drawing/2014/main" id="{24F7DD6E-8226-D77B-1EAE-4418F4AC9A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8995" y="1513351"/>
                <a:ext cx="2659152" cy="5517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dirty="0"/>
                  <a:t>V = 1.0</a:t>
                </a:r>
                <a14:m>
                  <m:oMath xmlns:m="http://schemas.openxmlformats.org/officeDocument/2006/math">
                    <m:r>
                      <a:rPr lang="en-AU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A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AU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AU" b="1" i="1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101" name="Content Placeholder 5">
                <a:extLst>
                  <a:ext uri="{FF2B5EF4-FFF2-40B4-BE49-F238E27FC236}">
                    <a16:creationId xmlns:a16="http://schemas.microsoft.com/office/drawing/2014/main" id="{24F7DD6E-8226-D77B-1EAE-4418F4AC9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995" y="1513351"/>
                <a:ext cx="2659152" cy="551742"/>
              </a:xfrm>
              <a:prstGeom prst="rect">
                <a:avLst/>
              </a:prstGeom>
              <a:blipFill>
                <a:blip r:embed="rId2"/>
                <a:stretch>
                  <a:fillRect l="-2982" b="-131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13DF12C8-248A-A643-FE9F-1FFEFE71FD7F}"/>
              </a:ext>
            </a:extLst>
          </p:cNvPr>
          <p:cNvSpPr/>
          <p:nvPr/>
        </p:nvSpPr>
        <p:spPr>
          <a:xfrm>
            <a:off x="7031078" y="6011039"/>
            <a:ext cx="3713121" cy="111479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0B16A-312B-C27F-764F-520309990EC9}"/>
              </a:ext>
            </a:extLst>
          </p:cNvPr>
          <p:cNvSpPr/>
          <p:nvPr/>
        </p:nvSpPr>
        <p:spPr>
          <a:xfrm>
            <a:off x="7331727" y="5900206"/>
            <a:ext cx="3194164" cy="95898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D9A576C-1AB6-1B08-6CFA-4A1D765534D3}"/>
              </a:ext>
            </a:extLst>
          </p:cNvPr>
          <p:cNvSpPr/>
          <p:nvPr/>
        </p:nvSpPr>
        <p:spPr>
          <a:xfrm>
            <a:off x="7448235" y="5746118"/>
            <a:ext cx="2962590" cy="146621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00DC07B-D91C-7EC4-5171-4B3FC268A1D5}"/>
              </a:ext>
            </a:extLst>
          </p:cNvPr>
          <p:cNvSpPr/>
          <p:nvPr/>
        </p:nvSpPr>
        <p:spPr>
          <a:xfrm>
            <a:off x="7563302" y="5577840"/>
            <a:ext cx="2809424" cy="165559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86158AE-DD25-002A-4EA7-7C9D42051019}"/>
              </a:ext>
            </a:extLst>
          </p:cNvPr>
          <p:cNvSpPr/>
          <p:nvPr/>
        </p:nvSpPr>
        <p:spPr>
          <a:xfrm>
            <a:off x="7641483" y="5321790"/>
            <a:ext cx="2652834" cy="262027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2DBED12-3D23-AC73-5DEF-A5C8FD25DD6F}"/>
              </a:ext>
            </a:extLst>
          </p:cNvPr>
          <p:cNvSpPr/>
          <p:nvPr/>
        </p:nvSpPr>
        <p:spPr>
          <a:xfrm>
            <a:off x="7805738" y="4839016"/>
            <a:ext cx="2296728" cy="487267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5046630-BF1C-65B7-25D8-AB87815E8176}"/>
              </a:ext>
            </a:extLst>
          </p:cNvPr>
          <p:cNvSpPr/>
          <p:nvPr/>
        </p:nvSpPr>
        <p:spPr>
          <a:xfrm>
            <a:off x="8243888" y="4514292"/>
            <a:ext cx="1452562" cy="317450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B16CA77-6B83-DCAD-7C1B-84516A9FB11E}"/>
              </a:ext>
            </a:extLst>
          </p:cNvPr>
          <p:cNvSpPr/>
          <p:nvPr/>
        </p:nvSpPr>
        <p:spPr>
          <a:xfrm>
            <a:off x="8539163" y="4331255"/>
            <a:ext cx="771525" cy="189448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0D4EBF2-8599-9229-E93D-DC128D111FAB}"/>
              </a:ext>
            </a:extLst>
          </p:cNvPr>
          <p:cNvSpPr/>
          <p:nvPr/>
        </p:nvSpPr>
        <p:spPr>
          <a:xfrm>
            <a:off x="8767763" y="4194103"/>
            <a:ext cx="325437" cy="12968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F0F7490-2CA8-108F-E969-9A0A799E7C6A}"/>
              </a:ext>
            </a:extLst>
          </p:cNvPr>
          <p:cNvCxnSpPr>
            <a:cxnSpLocks/>
          </p:cNvCxnSpPr>
          <p:nvPr/>
        </p:nvCxnSpPr>
        <p:spPr>
          <a:xfrm>
            <a:off x="6410131" y="4191870"/>
            <a:ext cx="0" cy="2049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5">
                <a:extLst>
                  <a:ext uri="{FF2B5EF4-FFF2-40B4-BE49-F238E27FC236}">
                    <a16:creationId xmlns:a16="http://schemas.microsoft.com/office/drawing/2014/main" id="{4E9313CB-AB72-04D1-4606-CFC4D1800B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9010" y="4076208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93" name="Content Placeholder 5">
                <a:extLst>
                  <a:ext uri="{FF2B5EF4-FFF2-40B4-BE49-F238E27FC236}">
                    <a16:creationId xmlns:a16="http://schemas.microsoft.com/office/drawing/2014/main" id="{4E9313CB-AB72-04D1-4606-CFC4D1800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010" y="4076208"/>
                <a:ext cx="414184" cy="223517"/>
              </a:xfrm>
              <a:prstGeom prst="rect">
                <a:avLst/>
              </a:prstGeom>
              <a:blipFill>
                <a:blip r:embed="rId3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8E972C2-7138-A02C-2DDE-9946863AED34}"/>
              </a:ext>
            </a:extLst>
          </p:cNvPr>
          <p:cNvCxnSpPr/>
          <p:nvPr/>
        </p:nvCxnSpPr>
        <p:spPr>
          <a:xfrm>
            <a:off x="6310891" y="4191870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BAFBD73-C284-0CFD-990A-6C577B403C2D}"/>
              </a:ext>
            </a:extLst>
          </p:cNvPr>
          <p:cNvCxnSpPr/>
          <p:nvPr/>
        </p:nvCxnSpPr>
        <p:spPr>
          <a:xfrm>
            <a:off x="6311547" y="4331254"/>
            <a:ext cx="1984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5">
                <a:extLst>
                  <a:ext uri="{FF2B5EF4-FFF2-40B4-BE49-F238E27FC236}">
                    <a16:creationId xmlns:a16="http://schemas.microsoft.com/office/drawing/2014/main" id="{17D9A0AE-37A1-6F7E-8360-355C6FF26D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6707" y="422171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" name="Content Placeholder 5">
                <a:extLst>
                  <a:ext uri="{FF2B5EF4-FFF2-40B4-BE49-F238E27FC236}">
                    <a16:creationId xmlns:a16="http://schemas.microsoft.com/office/drawing/2014/main" id="{17D9A0AE-37A1-6F7E-8360-355C6FF26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707" y="4221710"/>
                <a:ext cx="414184" cy="2235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Oval 104">
            <a:extLst>
              <a:ext uri="{FF2B5EF4-FFF2-40B4-BE49-F238E27FC236}">
                <a16:creationId xmlns:a16="http://schemas.microsoft.com/office/drawing/2014/main" id="{A35FA37D-6480-A6BC-054C-D38887E44BDA}"/>
              </a:ext>
            </a:extLst>
          </p:cNvPr>
          <p:cNvSpPr/>
          <p:nvPr/>
        </p:nvSpPr>
        <p:spPr>
          <a:xfrm rot="19937883">
            <a:off x="3302000" y="3231355"/>
            <a:ext cx="809625" cy="39528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16D104-D383-D4D5-28F2-572A03E6E7A7}"/>
              </a:ext>
            </a:extLst>
          </p:cNvPr>
          <p:cNvSpPr/>
          <p:nvPr/>
        </p:nvSpPr>
        <p:spPr>
          <a:xfrm rot="19937883">
            <a:off x="3392436" y="3286819"/>
            <a:ext cx="630607" cy="2624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7" name="Multiplication Sign 106">
            <a:extLst>
              <a:ext uri="{FF2B5EF4-FFF2-40B4-BE49-F238E27FC236}">
                <a16:creationId xmlns:a16="http://schemas.microsoft.com/office/drawing/2014/main" id="{A21BAEA6-DAB3-957D-0297-A73889FA7C42}"/>
              </a:ext>
            </a:extLst>
          </p:cNvPr>
          <p:cNvSpPr/>
          <p:nvPr/>
        </p:nvSpPr>
        <p:spPr>
          <a:xfrm>
            <a:off x="3769132" y="313926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8" name="Multiplication Sign 107">
            <a:extLst>
              <a:ext uri="{FF2B5EF4-FFF2-40B4-BE49-F238E27FC236}">
                <a16:creationId xmlns:a16="http://schemas.microsoft.com/office/drawing/2014/main" id="{84CF2F1A-60CB-6978-3F92-08843DACE094}"/>
              </a:ext>
            </a:extLst>
          </p:cNvPr>
          <p:cNvSpPr/>
          <p:nvPr/>
        </p:nvSpPr>
        <p:spPr>
          <a:xfrm>
            <a:off x="3629748" y="3161204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9" name="Multiplication Sign 108">
            <a:extLst>
              <a:ext uri="{FF2B5EF4-FFF2-40B4-BE49-F238E27FC236}">
                <a16:creationId xmlns:a16="http://schemas.microsoft.com/office/drawing/2014/main" id="{33557A19-B281-10C4-8B26-8FC0B8F1E4B7}"/>
              </a:ext>
            </a:extLst>
          </p:cNvPr>
          <p:cNvSpPr/>
          <p:nvPr/>
        </p:nvSpPr>
        <p:spPr>
          <a:xfrm>
            <a:off x="3671252" y="3228722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0" name="Multiplication Sign 109">
            <a:extLst>
              <a:ext uri="{FF2B5EF4-FFF2-40B4-BE49-F238E27FC236}">
                <a16:creationId xmlns:a16="http://schemas.microsoft.com/office/drawing/2014/main" id="{D8E3CF3A-37C2-F586-4505-326C54C52A0D}"/>
              </a:ext>
            </a:extLst>
          </p:cNvPr>
          <p:cNvSpPr/>
          <p:nvPr/>
        </p:nvSpPr>
        <p:spPr>
          <a:xfrm>
            <a:off x="3616776" y="325066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1" name="Multiplication Sign 110">
            <a:extLst>
              <a:ext uri="{FF2B5EF4-FFF2-40B4-BE49-F238E27FC236}">
                <a16:creationId xmlns:a16="http://schemas.microsoft.com/office/drawing/2014/main" id="{4AC60184-2CB6-A717-DEFB-2C4C910AA023}"/>
              </a:ext>
            </a:extLst>
          </p:cNvPr>
          <p:cNvSpPr/>
          <p:nvPr/>
        </p:nvSpPr>
        <p:spPr>
          <a:xfrm>
            <a:off x="3476339" y="322872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2" name="Multiplication Sign 111">
            <a:extLst>
              <a:ext uri="{FF2B5EF4-FFF2-40B4-BE49-F238E27FC236}">
                <a16:creationId xmlns:a16="http://schemas.microsoft.com/office/drawing/2014/main" id="{7E3CDCAD-F277-7BEC-723F-D9C421B802F0}"/>
              </a:ext>
            </a:extLst>
          </p:cNvPr>
          <p:cNvSpPr/>
          <p:nvPr/>
        </p:nvSpPr>
        <p:spPr>
          <a:xfrm>
            <a:off x="3378159" y="332923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3" name="Multiplication Sign 112">
            <a:extLst>
              <a:ext uri="{FF2B5EF4-FFF2-40B4-BE49-F238E27FC236}">
                <a16:creationId xmlns:a16="http://schemas.microsoft.com/office/drawing/2014/main" id="{B554BCFD-B332-3519-7840-568605BD5215}"/>
              </a:ext>
            </a:extLst>
          </p:cNvPr>
          <p:cNvSpPr/>
          <p:nvPr/>
        </p:nvSpPr>
        <p:spPr>
          <a:xfrm>
            <a:off x="3441425" y="338412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4" name="Multiplication Sign 113">
            <a:extLst>
              <a:ext uri="{FF2B5EF4-FFF2-40B4-BE49-F238E27FC236}">
                <a16:creationId xmlns:a16="http://schemas.microsoft.com/office/drawing/2014/main" id="{82DA3E75-0B87-5068-B8E7-EB9325C0E0EB}"/>
              </a:ext>
            </a:extLst>
          </p:cNvPr>
          <p:cNvSpPr/>
          <p:nvPr/>
        </p:nvSpPr>
        <p:spPr>
          <a:xfrm>
            <a:off x="3548276" y="3298892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5" name="Multiplication Sign 114">
            <a:extLst>
              <a:ext uri="{FF2B5EF4-FFF2-40B4-BE49-F238E27FC236}">
                <a16:creationId xmlns:a16="http://schemas.microsoft.com/office/drawing/2014/main" id="{12937FA6-C744-AAD0-0C9D-F22ACBF75BEF}"/>
              </a:ext>
            </a:extLst>
          </p:cNvPr>
          <p:cNvSpPr/>
          <p:nvPr/>
        </p:nvSpPr>
        <p:spPr>
          <a:xfrm>
            <a:off x="3611542" y="3353782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6" name="Multiplication Sign 115">
            <a:extLst>
              <a:ext uri="{FF2B5EF4-FFF2-40B4-BE49-F238E27FC236}">
                <a16:creationId xmlns:a16="http://schemas.microsoft.com/office/drawing/2014/main" id="{F44B4B0B-3D0C-0C43-30C8-55051DA10160}"/>
              </a:ext>
            </a:extLst>
          </p:cNvPr>
          <p:cNvSpPr/>
          <p:nvPr/>
        </p:nvSpPr>
        <p:spPr>
          <a:xfrm>
            <a:off x="3714048" y="320142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7" name="Multiplication Sign 116">
            <a:extLst>
              <a:ext uri="{FF2B5EF4-FFF2-40B4-BE49-F238E27FC236}">
                <a16:creationId xmlns:a16="http://schemas.microsoft.com/office/drawing/2014/main" id="{67D46151-3928-C508-F31F-41B907C9AE3A}"/>
              </a:ext>
            </a:extLst>
          </p:cNvPr>
          <p:cNvSpPr/>
          <p:nvPr/>
        </p:nvSpPr>
        <p:spPr>
          <a:xfrm>
            <a:off x="3777314" y="325631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1" name="Multiplication Sign 120">
            <a:extLst>
              <a:ext uri="{FF2B5EF4-FFF2-40B4-BE49-F238E27FC236}">
                <a16:creationId xmlns:a16="http://schemas.microsoft.com/office/drawing/2014/main" id="{E4B8BC30-B66F-D741-87F8-508B0A7701F2}"/>
              </a:ext>
            </a:extLst>
          </p:cNvPr>
          <p:cNvSpPr/>
          <p:nvPr/>
        </p:nvSpPr>
        <p:spPr>
          <a:xfrm>
            <a:off x="3443143" y="3315484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p:sp>
        <p:nvSpPr>
          <p:cNvPr id="123" name="Multiplication Sign 122">
            <a:extLst>
              <a:ext uri="{FF2B5EF4-FFF2-40B4-BE49-F238E27FC236}">
                <a16:creationId xmlns:a16="http://schemas.microsoft.com/office/drawing/2014/main" id="{E3D47DE9-A07E-8043-A629-F973435A360E}"/>
              </a:ext>
            </a:extLst>
          </p:cNvPr>
          <p:cNvSpPr/>
          <p:nvPr/>
        </p:nvSpPr>
        <p:spPr>
          <a:xfrm>
            <a:off x="3338008" y="3527157"/>
            <a:ext cx="278767" cy="278767"/>
          </a:xfrm>
          <a:prstGeom prst="mathMultiply">
            <a:avLst>
              <a:gd name="adj1" fmla="val 1005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69CF270-9E12-43D2-0C03-398041FE2C4D}"/>
                  </a:ext>
                </a:extLst>
              </p:cNvPr>
              <p:cNvSpPr txBox="1"/>
              <p:nvPr/>
            </p:nvSpPr>
            <p:spPr>
              <a:xfrm>
                <a:off x="3387493" y="3657098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69CF270-9E12-43D2-0C03-398041FE2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493" y="3657098"/>
                <a:ext cx="332964" cy="369332"/>
              </a:xfrm>
              <a:prstGeom prst="rect">
                <a:avLst/>
              </a:prstGeom>
              <a:blipFill>
                <a:blip r:embed="rId5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387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85846-6B68-AB8A-23B3-05DF08A4C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Nested Sampling Vs MCMC</a:t>
            </a:r>
            <a:endParaRPr lang="en-AU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221EFAC-C804-E802-712E-0E66A64A1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020733"/>
              </p:ext>
            </p:extLst>
          </p:nvPr>
        </p:nvGraphicFramePr>
        <p:xfrm>
          <a:off x="1028700" y="1690688"/>
          <a:ext cx="10325100" cy="38338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2550">
                  <a:extLst>
                    <a:ext uri="{9D8B030D-6E8A-4147-A177-3AD203B41FA5}">
                      <a16:colId xmlns:a16="http://schemas.microsoft.com/office/drawing/2014/main" val="4176847000"/>
                    </a:ext>
                  </a:extLst>
                </a:gridCol>
                <a:gridCol w="5162550">
                  <a:extLst>
                    <a:ext uri="{9D8B030D-6E8A-4147-A177-3AD203B41FA5}">
                      <a16:colId xmlns:a16="http://schemas.microsoft.com/office/drawing/2014/main" val="1271115359"/>
                    </a:ext>
                  </a:extLst>
                </a:gridCol>
              </a:tblGrid>
              <a:tr h="569996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MCMC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Nested Sampling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944520"/>
                  </a:ext>
                </a:extLst>
              </a:tr>
              <a:tr h="569996">
                <a:tc>
                  <a:txBody>
                    <a:bodyPr/>
                    <a:lstStyle/>
                    <a:p>
                      <a:r>
                        <a:rPr lang="en-AU" dirty="0"/>
                        <a:t>Differ in proposal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Differ in replacement point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417717"/>
                  </a:ext>
                </a:extLst>
              </a:tr>
              <a:tr h="569996">
                <a:tc>
                  <a:txBody>
                    <a:bodyPr/>
                    <a:lstStyle/>
                    <a:p>
                      <a:r>
                        <a:rPr lang="en-AU" dirty="0"/>
                        <a:t>Usually bad at multimodal distributions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Usually good at multimodal distributions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95318"/>
                  </a:ext>
                </a:extLst>
              </a:tr>
              <a:tr h="569996">
                <a:tc>
                  <a:txBody>
                    <a:bodyPr/>
                    <a:lstStyle/>
                    <a:p>
                      <a:r>
                        <a:rPr lang="en-AU" dirty="0"/>
                        <a:t>Exploration / Sampling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Exploration / Sampling &amp; Integration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53332"/>
                  </a:ext>
                </a:extLst>
              </a:tr>
              <a:tr h="983831">
                <a:tc>
                  <a:txBody>
                    <a:bodyPr/>
                    <a:lstStyle/>
                    <a:p>
                      <a:r>
                        <a:rPr lang="en-AU" dirty="0"/>
                        <a:t>Typically scale well into low 10’s of 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Becomes rapidly more expensive for complex models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13364"/>
                  </a:ext>
                </a:extLst>
              </a:tr>
              <a:tr h="569996">
                <a:tc>
                  <a:txBody>
                    <a:bodyPr/>
                    <a:lstStyle/>
                    <a:p>
                      <a:r>
                        <a:rPr lang="en-AU" dirty="0"/>
                        <a:t>Can keep running longer for higher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Fixed end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632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89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7C8683-1D61-D867-E17B-E44E52D15ACF}"/>
              </a:ext>
            </a:extLst>
          </p:cNvPr>
          <p:cNvSpPr/>
          <p:nvPr/>
        </p:nvSpPr>
        <p:spPr>
          <a:xfrm>
            <a:off x="838199" y="3283160"/>
            <a:ext cx="10515599" cy="640553"/>
          </a:xfrm>
          <a:prstGeom prst="rect">
            <a:avLst/>
          </a:prstGeom>
          <a:solidFill>
            <a:schemeClr val="bg2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6F780D-006F-D376-DD6F-302A8AE6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Part 3</a:t>
            </a:r>
            <a:br>
              <a:rPr lang="en-AU" dirty="0"/>
            </a:br>
            <a:r>
              <a:rPr lang="en-AU" dirty="0"/>
              <a:t>How to Choose a Tool</a:t>
            </a:r>
          </a:p>
        </p:txBody>
      </p:sp>
    </p:spTree>
    <p:extLst>
      <p:ext uri="{BB962C8B-B14F-4D97-AF65-F5344CB8AC3E}">
        <p14:creationId xmlns:p14="http://schemas.microsoft.com/office/powerpoint/2010/main" val="1727204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A3D28-638A-7FE6-D086-ACA6C977D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B6111-6054-A721-2040-2212190DF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The Four Dangers of Bayesian Fitting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091D89-4646-BC02-55D5-ED5435F7EC56}"/>
              </a:ext>
            </a:extLst>
          </p:cNvPr>
          <p:cNvGrpSpPr/>
          <p:nvPr/>
        </p:nvGrpSpPr>
        <p:grpSpPr>
          <a:xfrm>
            <a:off x="765110" y="1436914"/>
            <a:ext cx="10776857" cy="4814596"/>
            <a:chOff x="765110" y="1436914"/>
            <a:chExt cx="10776857" cy="481459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681141-F279-65A1-EE3F-5B9B215E49A1}"/>
                </a:ext>
              </a:extLst>
            </p:cNvPr>
            <p:cNvCxnSpPr/>
            <p:nvPr/>
          </p:nvCxnSpPr>
          <p:spPr>
            <a:xfrm>
              <a:off x="765110" y="3881535"/>
              <a:ext cx="107768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78F928C-D033-7932-B794-2E3C41D36441}"/>
                </a:ext>
              </a:extLst>
            </p:cNvPr>
            <p:cNvCxnSpPr>
              <a:cxnSpLocks/>
            </p:cNvCxnSpPr>
            <p:nvPr/>
          </p:nvCxnSpPr>
          <p:spPr>
            <a:xfrm>
              <a:off x="5906278" y="1436914"/>
              <a:ext cx="0" cy="4814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20BAE1A-FA7D-47DA-C907-7AF2304E4141}"/>
              </a:ext>
            </a:extLst>
          </p:cNvPr>
          <p:cNvSpPr txBox="1">
            <a:spLocks/>
          </p:cNvSpPr>
          <p:nvPr/>
        </p:nvSpPr>
        <p:spPr>
          <a:xfrm>
            <a:off x="2106386" y="3458319"/>
            <a:ext cx="2458616" cy="4232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b="1" dirty="0"/>
              <a:t>Multimodality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F015E34F-365B-9700-4B7F-7EC70613DAB9}"/>
              </a:ext>
            </a:extLst>
          </p:cNvPr>
          <p:cNvSpPr txBox="1">
            <a:spLocks/>
          </p:cNvSpPr>
          <p:nvPr/>
        </p:nvSpPr>
        <p:spPr>
          <a:xfrm>
            <a:off x="1798478" y="5896013"/>
            <a:ext cx="2941475" cy="4232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b="1" dirty="0"/>
              <a:t>Rough Geometry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866490BB-0A62-4F66-832D-E0E8D7EA3CE3}"/>
              </a:ext>
            </a:extLst>
          </p:cNvPr>
          <p:cNvSpPr txBox="1">
            <a:spLocks/>
          </p:cNvSpPr>
          <p:nvPr/>
        </p:nvSpPr>
        <p:spPr>
          <a:xfrm>
            <a:off x="7072604" y="5896013"/>
            <a:ext cx="3722136" cy="4232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b="1" dirty="0"/>
              <a:t>High Dimensionality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B80F5CD-E5D5-8485-EA66-7586D1A0DE90}"/>
              </a:ext>
            </a:extLst>
          </p:cNvPr>
          <p:cNvSpPr txBox="1">
            <a:spLocks/>
          </p:cNvSpPr>
          <p:nvPr/>
        </p:nvSpPr>
        <p:spPr>
          <a:xfrm>
            <a:off x="7489371" y="3420996"/>
            <a:ext cx="2888602" cy="4232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b="1" dirty="0"/>
              <a:t>Non-</a:t>
            </a:r>
            <a:r>
              <a:rPr lang="en-AU" b="1" dirty="0" err="1"/>
              <a:t>Gaussianity</a:t>
            </a:r>
            <a:endParaRPr lang="en-AU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EABD80A-EA08-6161-F883-11DB49762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08" y="1436914"/>
            <a:ext cx="2212793" cy="19746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A38457-67A0-4479-89CF-F74466FF0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611" y="3997540"/>
            <a:ext cx="3366081" cy="16762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6ED5DE9-BD94-75BA-F077-661ACCECF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94" y="4001684"/>
            <a:ext cx="2469953" cy="16800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2816A6-85B9-5A9B-59D3-E3E1D516F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174" y="1326204"/>
            <a:ext cx="1756586" cy="19746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17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599337-EC34-2E38-4A3F-1F1387AEB6E4}"/>
              </a:ext>
            </a:extLst>
          </p:cNvPr>
          <p:cNvSpPr/>
          <p:nvPr/>
        </p:nvSpPr>
        <p:spPr>
          <a:xfrm>
            <a:off x="838199" y="3283160"/>
            <a:ext cx="10515599" cy="640553"/>
          </a:xfrm>
          <a:prstGeom prst="rect">
            <a:avLst/>
          </a:prstGeom>
          <a:solidFill>
            <a:schemeClr val="bg2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6F780D-006F-D376-DD6F-302A8AE6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Part 1</a:t>
            </a:r>
            <a:br>
              <a:rPr lang="en-AU" dirty="0"/>
            </a:br>
            <a:r>
              <a:rPr lang="en-AU" dirty="0"/>
              <a:t>Stats Methods Are Important</a:t>
            </a:r>
          </a:p>
        </p:txBody>
      </p:sp>
    </p:spTree>
    <p:extLst>
      <p:ext uri="{BB962C8B-B14F-4D97-AF65-F5344CB8AC3E}">
        <p14:creationId xmlns:p14="http://schemas.microsoft.com/office/powerpoint/2010/main" val="3699383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982B391-7C56-21AB-2010-FE98F935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You don’t need to know everything!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0F1ACB0-D59C-1EFF-ABDB-3F1421874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35" y="1844287"/>
            <a:ext cx="6625129" cy="395935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434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043718E-06FB-812D-6EC1-540FA92439CD}"/>
              </a:ext>
            </a:extLst>
          </p:cNvPr>
          <p:cNvCxnSpPr>
            <a:cxnSpLocks/>
          </p:cNvCxnSpPr>
          <p:nvPr/>
        </p:nvCxnSpPr>
        <p:spPr>
          <a:xfrm>
            <a:off x="6463781" y="2484923"/>
            <a:ext cx="2260341" cy="23077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17BEC8-6DB3-FD0B-1865-B38E609B35E6}"/>
              </a:ext>
            </a:extLst>
          </p:cNvPr>
          <p:cNvCxnSpPr>
            <a:cxnSpLocks/>
          </p:cNvCxnSpPr>
          <p:nvPr/>
        </p:nvCxnSpPr>
        <p:spPr>
          <a:xfrm>
            <a:off x="6559421" y="2306761"/>
            <a:ext cx="2260341" cy="23077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D20C1B-F04C-8C75-FDEB-18F895E462E4}"/>
              </a:ext>
            </a:extLst>
          </p:cNvPr>
          <p:cNvGrpSpPr/>
          <p:nvPr/>
        </p:nvGrpSpPr>
        <p:grpSpPr>
          <a:xfrm>
            <a:off x="3303037" y="5214021"/>
            <a:ext cx="5421085" cy="158620"/>
            <a:chOff x="3303037" y="5214021"/>
            <a:chExt cx="5421085" cy="15862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3FEF147-25FA-1C94-A53B-472EEDF7FA3E}"/>
                </a:ext>
              </a:extLst>
            </p:cNvPr>
            <p:cNvCxnSpPr/>
            <p:nvPr/>
          </p:nvCxnSpPr>
          <p:spPr>
            <a:xfrm>
              <a:off x="3303037" y="5214021"/>
              <a:ext cx="542108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030B415-01A8-AEF9-0550-D8B772635F53}"/>
                </a:ext>
              </a:extLst>
            </p:cNvPr>
            <p:cNvCxnSpPr/>
            <p:nvPr/>
          </p:nvCxnSpPr>
          <p:spPr>
            <a:xfrm>
              <a:off x="3303037" y="5372641"/>
              <a:ext cx="542108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C66BF7-C366-9F04-8C16-AF45573595A2}"/>
              </a:ext>
            </a:extLst>
          </p:cNvPr>
          <p:cNvCxnSpPr>
            <a:cxnSpLocks/>
          </p:cNvCxnSpPr>
          <p:nvPr/>
        </p:nvCxnSpPr>
        <p:spPr>
          <a:xfrm flipV="1">
            <a:off x="3303037" y="2333576"/>
            <a:ext cx="1987420" cy="2506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1F59CA-92BE-D85F-8761-1E1B0C1A05AE}"/>
              </a:ext>
            </a:extLst>
          </p:cNvPr>
          <p:cNvCxnSpPr>
            <a:cxnSpLocks/>
          </p:cNvCxnSpPr>
          <p:nvPr/>
        </p:nvCxnSpPr>
        <p:spPr>
          <a:xfrm flipV="1">
            <a:off x="3411499" y="2547257"/>
            <a:ext cx="1878958" cy="23724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A2E7081-FA9E-1EAE-087A-F670DC43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An Analogy - Cars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755189-AD2F-44D1-CC53-5E48727A7C3C}"/>
              </a:ext>
            </a:extLst>
          </p:cNvPr>
          <p:cNvSpPr/>
          <p:nvPr/>
        </p:nvSpPr>
        <p:spPr>
          <a:xfrm>
            <a:off x="8606329" y="4551240"/>
            <a:ext cx="1377426" cy="1325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E76395-A61F-53C7-1469-EECB7A102DE1}"/>
              </a:ext>
            </a:extLst>
          </p:cNvPr>
          <p:cNvSpPr/>
          <p:nvPr/>
        </p:nvSpPr>
        <p:spPr>
          <a:xfrm>
            <a:off x="5237391" y="1337521"/>
            <a:ext cx="1377426" cy="1325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733B1-1753-A07A-E872-E0303999F358}"/>
              </a:ext>
            </a:extLst>
          </p:cNvPr>
          <p:cNvSpPr/>
          <p:nvPr/>
        </p:nvSpPr>
        <p:spPr>
          <a:xfrm>
            <a:off x="2093562" y="4709860"/>
            <a:ext cx="1377426" cy="1325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4427D1-FAE5-B7BE-EE36-A1B8B0F19506}"/>
              </a:ext>
            </a:extLst>
          </p:cNvPr>
          <p:cNvSpPr/>
          <p:nvPr/>
        </p:nvSpPr>
        <p:spPr>
          <a:xfrm>
            <a:off x="8988884" y="4840489"/>
            <a:ext cx="1377426" cy="1325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3053519-D2B4-2A06-B2B4-A8C5F43F4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192" y="3474080"/>
            <a:ext cx="2216106" cy="1392553"/>
          </a:xfrm>
          <a:prstGeom prst="rect">
            <a:avLst/>
          </a:prstGeom>
        </p:spPr>
      </p:pic>
      <p:sp>
        <p:nvSpPr>
          <p:cNvPr id="45" name="&quot;Not Allowed&quot; Symbol 44">
            <a:extLst>
              <a:ext uri="{FF2B5EF4-FFF2-40B4-BE49-F238E27FC236}">
                <a16:creationId xmlns:a16="http://schemas.microsoft.com/office/drawing/2014/main" id="{5D57B645-7E48-84BF-3056-186BAEC43CEB}"/>
              </a:ext>
            </a:extLst>
          </p:cNvPr>
          <p:cNvSpPr/>
          <p:nvPr/>
        </p:nvSpPr>
        <p:spPr>
          <a:xfrm>
            <a:off x="4930689" y="3084390"/>
            <a:ext cx="2039556" cy="2039556"/>
          </a:xfrm>
          <a:prstGeom prst="noSmoking">
            <a:avLst>
              <a:gd name="adj" fmla="val 588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676648C-050B-F5B4-84D5-3683918D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24" y="1817615"/>
            <a:ext cx="1693552" cy="112903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26E6256-60C4-F2C3-DDA5-FD565B767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2" y="2574602"/>
            <a:ext cx="1525711" cy="8543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5FA82BC-6923-9B72-ECF4-E76484B40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12313" r="14954" b="13941"/>
          <a:stretch/>
        </p:blipFill>
        <p:spPr>
          <a:xfrm>
            <a:off x="259373" y="3091639"/>
            <a:ext cx="2506259" cy="14596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997D31B-2F55-9228-8902-E58C3295D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4509" y="466720"/>
            <a:ext cx="2392462" cy="162614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16CCA9-58F2-267F-DE8B-CDC556E589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412" y="3264623"/>
            <a:ext cx="2237317" cy="125708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9862DA7-FEC0-1E5F-BFA4-ED04E42C65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68" y="5603710"/>
            <a:ext cx="1949513" cy="1091727"/>
          </a:xfrm>
          <a:prstGeom prst="rect">
            <a:avLst/>
          </a:prstGeom>
        </p:spPr>
      </p:pic>
      <p:sp>
        <p:nvSpPr>
          <p:cNvPr id="50" name="Content Placeholder 4">
            <a:extLst>
              <a:ext uri="{FF2B5EF4-FFF2-40B4-BE49-F238E27FC236}">
                <a16:creationId xmlns:a16="http://schemas.microsoft.com/office/drawing/2014/main" id="{44FE947B-8F28-425E-0CF6-1B6253F73752}"/>
              </a:ext>
            </a:extLst>
          </p:cNvPr>
          <p:cNvSpPr txBox="1">
            <a:spLocks/>
          </p:cNvSpPr>
          <p:nvPr/>
        </p:nvSpPr>
        <p:spPr>
          <a:xfrm>
            <a:off x="581531" y="4551240"/>
            <a:ext cx="1091730" cy="391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400" b="1" i="1" dirty="0"/>
              <a:t>emcee</a:t>
            </a:r>
          </a:p>
        </p:txBody>
      </p:sp>
      <p:sp>
        <p:nvSpPr>
          <p:cNvPr id="51" name="Content Placeholder 4">
            <a:extLst>
              <a:ext uri="{FF2B5EF4-FFF2-40B4-BE49-F238E27FC236}">
                <a16:creationId xmlns:a16="http://schemas.microsoft.com/office/drawing/2014/main" id="{63547F87-3362-4B79-FADA-AF04B5C14B92}"/>
              </a:ext>
            </a:extLst>
          </p:cNvPr>
          <p:cNvSpPr txBox="1">
            <a:spLocks/>
          </p:cNvSpPr>
          <p:nvPr/>
        </p:nvSpPr>
        <p:spPr>
          <a:xfrm>
            <a:off x="8920188" y="743476"/>
            <a:ext cx="1682448" cy="645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400" b="1" i="1" dirty="0"/>
              <a:t>Nested Sampling</a:t>
            </a:r>
          </a:p>
        </p:txBody>
      </p:sp>
      <p:sp>
        <p:nvSpPr>
          <p:cNvPr id="52" name="Content Placeholder 4">
            <a:extLst>
              <a:ext uri="{FF2B5EF4-FFF2-40B4-BE49-F238E27FC236}">
                <a16:creationId xmlns:a16="http://schemas.microsoft.com/office/drawing/2014/main" id="{7659558F-92C9-D457-96BD-F6666300A10D}"/>
              </a:ext>
            </a:extLst>
          </p:cNvPr>
          <p:cNvSpPr txBox="1">
            <a:spLocks/>
          </p:cNvSpPr>
          <p:nvPr/>
        </p:nvSpPr>
        <p:spPr>
          <a:xfrm>
            <a:off x="10602636" y="4630488"/>
            <a:ext cx="1293789" cy="289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400" b="1" i="1" dirty="0"/>
              <a:t>HMC</a:t>
            </a:r>
          </a:p>
        </p:txBody>
      </p:sp>
      <p:sp>
        <p:nvSpPr>
          <p:cNvPr id="53" name="Content Placeholder 4">
            <a:extLst>
              <a:ext uri="{FF2B5EF4-FFF2-40B4-BE49-F238E27FC236}">
                <a16:creationId xmlns:a16="http://schemas.microsoft.com/office/drawing/2014/main" id="{1D208BD8-E983-3513-348C-E9EED7B1ABC1}"/>
              </a:ext>
            </a:extLst>
          </p:cNvPr>
          <p:cNvSpPr txBox="1">
            <a:spLocks/>
          </p:cNvSpPr>
          <p:nvPr/>
        </p:nvSpPr>
        <p:spPr>
          <a:xfrm>
            <a:off x="3715065" y="5777410"/>
            <a:ext cx="1664586" cy="627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400" b="1" i="1" dirty="0"/>
              <a:t>Barker Metropolis-Hastings</a:t>
            </a: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A502F39A-0013-48D1-8BFD-B934DB03672C}"/>
              </a:ext>
            </a:extLst>
          </p:cNvPr>
          <p:cNvSpPr txBox="1">
            <a:spLocks/>
          </p:cNvSpPr>
          <p:nvPr/>
        </p:nvSpPr>
        <p:spPr>
          <a:xfrm>
            <a:off x="3032162" y="3033933"/>
            <a:ext cx="1293789" cy="430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400" b="1" i="1" dirty="0"/>
              <a:t>Annealed AEIS</a:t>
            </a:r>
          </a:p>
        </p:txBody>
      </p:sp>
      <p:sp>
        <p:nvSpPr>
          <p:cNvPr id="55" name="Content Placeholder 4">
            <a:extLst>
              <a:ext uri="{FF2B5EF4-FFF2-40B4-BE49-F238E27FC236}">
                <a16:creationId xmlns:a16="http://schemas.microsoft.com/office/drawing/2014/main" id="{1CF78466-D987-00E4-1F92-880F9591D51C}"/>
              </a:ext>
            </a:extLst>
          </p:cNvPr>
          <p:cNvSpPr txBox="1">
            <a:spLocks/>
          </p:cNvSpPr>
          <p:nvPr/>
        </p:nvSpPr>
        <p:spPr>
          <a:xfrm>
            <a:off x="9309499" y="2116264"/>
            <a:ext cx="1664586" cy="6274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400" b="1" i="1" dirty="0"/>
              <a:t>SVI /w Gaussian Mixture Models</a:t>
            </a:r>
          </a:p>
        </p:txBody>
      </p:sp>
      <p:sp>
        <p:nvSpPr>
          <p:cNvPr id="58" name="Content Placeholder 4">
            <a:extLst>
              <a:ext uri="{FF2B5EF4-FFF2-40B4-BE49-F238E27FC236}">
                <a16:creationId xmlns:a16="http://schemas.microsoft.com/office/drawing/2014/main" id="{D577491C-CFAD-9242-0585-9E3513F7ACFC}"/>
              </a:ext>
            </a:extLst>
          </p:cNvPr>
          <p:cNvSpPr txBox="1">
            <a:spLocks/>
          </p:cNvSpPr>
          <p:nvPr/>
        </p:nvSpPr>
        <p:spPr>
          <a:xfrm>
            <a:off x="2247906" y="5141051"/>
            <a:ext cx="1068738" cy="430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400" b="1" u="sng" dirty="0"/>
              <a:t>Rough Geometry</a:t>
            </a:r>
          </a:p>
        </p:txBody>
      </p:sp>
      <p:sp>
        <p:nvSpPr>
          <p:cNvPr id="59" name="Content Placeholder 4">
            <a:extLst>
              <a:ext uri="{FF2B5EF4-FFF2-40B4-BE49-F238E27FC236}">
                <a16:creationId xmlns:a16="http://schemas.microsoft.com/office/drawing/2014/main" id="{A573DF59-06C4-F558-D476-523096278674}"/>
              </a:ext>
            </a:extLst>
          </p:cNvPr>
          <p:cNvSpPr txBox="1">
            <a:spLocks/>
          </p:cNvSpPr>
          <p:nvPr/>
        </p:nvSpPr>
        <p:spPr>
          <a:xfrm>
            <a:off x="5426830" y="1796734"/>
            <a:ext cx="1068738" cy="430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400" b="1" u="sng" dirty="0"/>
              <a:t>Multi</a:t>
            </a:r>
            <a:r>
              <a:rPr lang="en-AU" sz="1400" b="1" dirty="0"/>
              <a:t>-</a:t>
            </a:r>
            <a:r>
              <a:rPr lang="en-AU" sz="1400" b="1" u="sng" dirty="0"/>
              <a:t>Modality</a:t>
            </a:r>
          </a:p>
        </p:txBody>
      </p:sp>
      <p:sp>
        <p:nvSpPr>
          <p:cNvPr id="60" name="Content Placeholder 4">
            <a:extLst>
              <a:ext uri="{FF2B5EF4-FFF2-40B4-BE49-F238E27FC236}">
                <a16:creationId xmlns:a16="http://schemas.microsoft.com/office/drawing/2014/main" id="{D7DDF63A-963F-C47D-DF98-363A3EFECBE6}"/>
              </a:ext>
            </a:extLst>
          </p:cNvPr>
          <p:cNvSpPr txBox="1">
            <a:spLocks/>
          </p:cNvSpPr>
          <p:nvPr/>
        </p:nvSpPr>
        <p:spPr>
          <a:xfrm>
            <a:off x="9009113" y="4941845"/>
            <a:ext cx="1245121" cy="12242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400" b="1" u="sng" dirty="0"/>
              <a:t>High Dimensions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1400" b="1" dirty="0"/>
              <a:t>+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1400" b="1" u="sng" dirty="0"/>
              <a:t>Non</a:t>
            </a:r>
            <a:r>
              <a:rPr lang="en-AU" sz="1400" b="1" dirty="0"/>
              <a:t>-</a:t>
            </a:r>
            <a:r>
              <a:rPr lang="en-AU" sz="1400" b="1" u="sng" dirty="0"/>
              <a:t> Gaussian</a:t>
            </a:r>
          </a:p>
        </p:txBody>
      </p:sp>
    </p:spTree>
    <p:extLst>
      <p:ext uri="{BB962C8B-B14F-4D97-AF65-F5344CB8AC3E}">
        <p14:creationId xmlns:p14="http://schemas.microsoft.com/office/powerpoint/2010/main" val="168742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26F9A8-BD7B-673E-A0E8-3216F82F81D9}"/>
              </a:ext>
            </a:extLst>
          </p:cNvPr>
          <p:cNvSpPr/>
          <p:nvPr/>
        </p:nvSpPr>
        <p:spPr>
          <a:xfrm>
            <a:off x="373223" y="4241489"/>
            <a:ext cx="5374433" cy="19871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92A76-55CE-602A-B8FF-166E5A5A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My Work: LITMUS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165B499-56ED-685F-6219-95F45B7E7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37" y="1296954"/>
            <a:ext cx="2650843" cy="27984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47F8A87-FE49-8AD4-828C-43923AA64FFC}"/>
              </a:ext>
            </a:extLst>
          </p:cNvPr>
          <p:cNvGrpSpPr/>
          <p:nvPr/>
        </p:nvGrpSpPr>
        <p:grpSpPr>
          <a:xfrm>
            <a:off x="5980558" y="1296954"/>
            <a:ext cx="4752638" cy="4937099"/>
            <a:chOff x="5902108" y="1234121"/>
            <a:chExt cx="4831088" cy="501859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A6DA97-3653-AE12-41D5-10C7C9BEE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31" b="17987"/>
            <a:stretch/>
          </p:blipFill>
          <p:spPr>
            <a:xfrm>
              <a:off x="5902108" y="1234121"/>
              <a:ext cx="4831088" cy="2844607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BB5E77-5016-4F02-9CBB-C92445403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0"/>
            <a:stretch/>
          </p:blipFill>
          <p:spPr>
            <a:xfrm>
              <a:off x="5902108" y="4078728"/>
              <a:ext cx="4831088" cy="2173987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8EB6457C-2A74-794D-DD6B-820B3C6D02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224" y="4265542"/>
                <a:ext cx="5477070" cy="1987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1400" b="1" dirty="0"/>
                  <a:t>Bayesian RM Lag Recovery + Evidence Calculation</a:t>
                </a:r>
              </a:p>
              <a:p>
                <a14:m>
                  <m:oMath xmlns:m="http://schemas.openxmlformats.org/officeDocument/2006/math">
                    <m:r>
                      <a:rPr lang="en-AU" sz="1400" b="1" i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AU" sz="1400" b="1" i="0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AU" sz="1400" b="1" i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sz="1400" b="1" dirty="0"/>
                  <a:t> Faster than Nested Sampling</a:t>
                </a:r>
              </a:p>
              <a:p>
                <a:r>
                  <a:rPr lang="en-AU" sz="1400" b="1" dirty="0"/>
                  <a:t>Handles all the problems of Reverberation Mapping:</a:t>
                </a:r>
              </a:p>
              <a:p>
                <a:pPr lvl="1"/>
                <a:r>
                  <a:rPr lang="en-AU" sz="1400" b="1" dirty="0"/>
                  <a:t>Multimodality</a:t>
                </a:r>
              </a:p>
              <a:p>
                <a:pPr lvl="1"/>
                <a:r>
                  <a:rPr lang="en-AU" sz="1400" b="1" dirty="0"/>
                  <a:t>Rough Geometry</a:t>
                </a:r>
              </a:p>
              <a:p>
                <a:pPr lvl="1"/>
                <a:r>
                  <a:rPr lang="en-AU" sz="1400" b="1" dirty="0"/>
                  <a:t>Non-</a:t>
                </a:r>
                <a:r>
                  <a:rPr lang="en-AU" sz="1400" b="1" dirty="0" err="1"/>
                  <a:t>Gaussianity</a:t>
                </a:r>
                <a:endParaRPr lang="en-AU" sz="1400" b="1" dirty="0"/>
              </a:p>
              <a:p>
                <a:r>
                  <a:rPr lang="en-AU" sz="1400" b="1" dirty="0"/>
                  <a:t>Modular: can be used for more complex stats</a:t>
                </a:r>
              </a:p>
            </p:txBody>
          </p:sp>
        </mc:Choice>
        <mc:Fallback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8EB6457C-2A74-794D-DD6B-820B3C6D0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24" y="4265542"/>
                <a:ext cx="5477070" cy="1987174"/>
              </a:xfrm>
              <a:prstGeom prst="rect">
                <a:avLst/>
              </a:prstGeom>
              <a:blipFill>
                <a:blip r:embed="rId5"/>
                <a:stretch>
                  <a:fillRect l="-111" t="-1534" b="-46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80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D7B6E-401B-458B-20F3-2A24BB48E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F220B5-1D2F-BE80-0994-252597A41CFE}"/>
              </a:ext>
            </a:extLst>
          </p:cNvPr>
          <p:cNvSpPr/>
          <p:nvPr/>
        </p:nvSpPr>
        <p:spPr>
          <a:xfrm>
            <a:off x="838199" y="4771631"/>
            <a:ext cx="10515599" cy="64055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FB8082-44C7-59FB-E7DC-A9F53D9A3367}"/>
              </a:ext>
            </a:extLst>
          </p:cNvPr>
          <p:cNvSpPr/>
          <p:nvPr/>
        </p:nvSpPr>
        <p:spPr>
          <a:xfrm>
            <a:off x="838199" y="2886075"/>
            <a:ext cx="10515599" cy="64055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2B04D2-01D4-2AC1-5DEA-AB0E44699BDC}"/>
              </a:ext>
            </a:extLst>
          </p:cNvPr>
          <p:cNvSpPr/>
          <p:nvPr/>
        </p:nvSpPr>
        <p:spPr>
          <a:xfrm>
            <a:off x="838199" y="1569246"/>
            <a:ext cx="10515599" cy="64055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0B7FF0-4702-5230-EF37-6595E5EC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4EBCC7-8C07-6A48-64DF-DA3BCF756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02592"/>
            <a:ext cx="10515599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b="1" dirty="0"/>
              <a:t>Part 1</a:t>
            </a:r>
          </a:p>
          <a:p>
            <a:pPr marL="0" indent="0">
              <a:buNone/>
            </a:pPr>
            <a:r>
              <a:rPr lang="en-AU" dirty="0"/>
              <a:t>Stats methods are crucial to our science: If they go wrong our science breaks</a:t>
            </a:r>
          </a:p>
          <a:p>
            <a:pPr marL="0" indent="0" algn="ctr">
              <a:buNone/>
            </a:pPr>
            <a:endParaRPr lang="en-AU" b="1" dirty="0"/>
          </a:p>
          <a:p>
            <a:pPr marL="0" indent="0" algn="ctr">
              <a:buNone/>
            </a:pPr>
            <a:r>
              <a:rPr lang="en-AU" b="1" dirty="0"/>
              <a:t>Part 2</a:t>
            </a:r>
            <a:endParaRPr lang="en-AU" sz="800" b="1" dirty="0"/>
          </a:p>
          <a:p>
            <a:pPr marL="0" indent="0">
              <a:buNone/>
            </a:pPr>
            <a:r>
              <a:rPr lang="en-AU" b="1" dirty="0"/>
              <a:t>MCMC</a:t>
            </a:r>
            <a:r>
              <a:rPr lang="en-AU" dirty="0"/>
              <a:t> 		– Navigate around an energy function</a:t>
            </a:r>
          </a:p>
          <a:p>
            <a:pPr marL="0" indent="0">
              <a:buNone/>
            </a:pPr>
            <a:r>
              <a:rPr lang="en-AU" b="1" dirty="0"/>
              <a:t>Nested Sampling </a:t>
            </a:r>
            <a:r>
              <a:rPr lang="en-AU" dirty="0"/>
              <a:t>– Walk up hill and track the area underneath you</a:t>
            </a:r>
          </a:p>
          <a:p>
            <a:pPr marL="0" indent="0" algn="ctr">
              <a:buNone/>
            </a:pPr>
            <a:r>
              <a:rPr lang="en-AU" sz="3200" b="1" dirty="0"/>
              <a:t> </a:t>
            </a:r>
            <a:r>
              <a:rPr lang="en-AU" sz="1800" b="1" dirty="0"/>
              <a:t> </a:t>
            </a:r>
            <a:br>
              <a:rPr lang="en-AU" b="1" dirty="0"/>
            </a:br>
            <a:r>
              <a:rPr lang="en-AU" b="1" dirty="0"/>
              <a:t>Part 3</a:t>
            </a:r>
          </a:p>
          <a:p>
            <a:pPr marL="0" indent="0" algn="ctr">
              <a:buNone/>
            </a:pPr>
            <a:endParaRPr lang="en-AU" sz="100" b="1" dirty="0"/>
          </a:p>
          <a:p>
            <a:pPr marL="0" indent="0">
              <a:buNone/>
            </a:pPr>
            <a:r>
              <a:rPr lang="en-AU" dirty="0"/>
              <a:t>How to choose the right tool:</a:t>
            </a:r>
          </a:p>
          <a:p>
            <a:r>
              <a:rPr lang="en-AU" dirty="0"/>
              <a:t>What job am I trying to do? Constraint / Comparison?</a:t>
            </a:r>
          </a:p>
          <a:p>
            <a:r>
              <a:rPr lang="en-AU" dirty="0"/>
              <a:t>What failure modes are there? What tools can handle them?</a:t>
            </a:r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571812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031B21-0279-1B42-C40C-F898C889CA42}"/>
              </a:ext>
            </a:extLst>
          </p:cNvPr>
          <p:cNvSpPr/>
          <p:nvPr/>
        </p:nvSpPr>
        <p:spPr>
          <a:xfrm>
            <a:off x="4303362" y="1464226"/>
            <a:ext cx="3634138" cy="14114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A6F2CE-0AB3-B813-2DDA-D8762265B6E5}"/>
              </a:ext>
            </a:extLst>
          </p:cNvPr>
          <p:cNvSpPr/>
          <p:nvPr/>
        </p:nvSpPr>
        <p:spPr>
          <a:xfrm>
            <a:off x="838199" y="3982325"/>
            <a:ext cx="10515599" cy="2050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3380AE-1224-AF3C-1803-4994906A3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1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4400" b="1" dirty="0"/>
              <a:t>Thank You.</a:t>
            </a:r>
            <a:br>
              <a:rPr lang="en-AU" sz="4400" b="1" dirty="0"/>
            </a:br>
            <a:r>
              <a:rPr lang="en-AU" sz="4400" b="1" dirty="0"/>
              <a:t>Questions?</a:t>
            </a:r>
            <a:endParaRPr lang="en-GB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45B48-F6D0-6A42-ACE4-B8EB065B01E2}"/>
              </a:ext>
            </a:extLst>
          </p:cNvPr>
          <p:cNvSpPr txBox="1"/>
          <p:nvPr/>
        </p:nvSpPr>
        <p:spPr>
          <a:xfrm>
            <a:off x="1259633" y="4099636"/>
            <a:ext cx="102179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Website: 		</a:t>
            </a:r>
            <a:r>
              <a:rPr lang="en-AU" sz="2800" b="1" dirty="0">
                <a:hlinkClick r:id="rId2"/>
              </a:rPr>
              <a:t>https://hughmcdougall.github.io/</a:t>
            </a:r>
            <a:r>
              <a:rPr lang="en-AU" sz="2800" b="1" dirty="0"/>
              <a:t> </a:t>
            </a:r>
          </a:p>
          <a:p>
            <a:r>
              <a:rPr lang="en-AU" sz="2800" b="1" dirty="0"/>
              <a:t>Email: 		</a:t>
            </a:r>
            <a:r>
              <a:rPr lang="en-AU" sz="2800" b="1" dirty="0">
                <a:hlinkClick r:id="rId3"/>
              </a:rPr>
              <a:t>HughMcDougallEmail@gmail.com</a:t>
            </a:r>
            <a:endParaRPr lang="en-AU" sz="2800" b="1" dirty="0"/>
          </a:p>
          <a:p>
            <a:r>
              <a:rPr lang="en-AU" sz="2800" b="1" dirty="0"/>
              <a:t>GitHub:		</a:t>
            </a:r>
            <a:r>
              <a:rPr lang="en-AU" sz="2800" b="1" dirty="0">
                <a:hlinkClick r:id="rId2"/>
              </a:rPr>
              <a:t>https://hughmcdougall.github.io/</a:t>
            </a:r>
            <a:r>
              <a:rPr lang="en-AU" sz="2800" b="1" dirty="0"/>
              <a:t> </a:t>
            </a:r>
          </a:p>
          <a:p>
            <a:r>
              <a:rPr lang="en-AU" sz="2800" b="1" dirty="0"/>
              <a:t>Twitter:		</a:t>
            </a:r>
            <a:r>
              <a:rPr lang="en-AU" sz="2800" b="1" dirty="0">
                <a:hlinkClick r:id="rId4"/>
              </a:rPr>
              <a:t>https://twitter.com/HughMcD_Astro</a:t>
            </a:r>
            <a:r>
              <a:rPr lang="en-AU" sz="2800" b="1" dirty="0"/>
              <a:t> </a:t>
            </a:r>
          </a:p>
          <a:p>
            <a:endParaRPr lang="en-AU" sz="2800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81CA6F-5911-04C1-C139-C7A4B91D9BA1}"/>
              </a:ext>
            </a:extLst>
          </p:cNvPr>
          <p:cNvCxnSpPr>
            <a:cxnSpLocks/>
          </p:cNvCxnSpPr>
          <p:nvPr/>
        </p:nvCxnSpPr>
        <p:spPr>
          <a:xfrm>
            <a:off x="3638550" y="3511226"/>
            <a:ext cx="4981575" cy="0"/>
          </a:xfrm>
          <a:prstGeom prst="line">
            <a:avLst/>
          </a:prstGeom>
          <a:ln w="25400">
            <a:solidFill>
              <a:schemeClr val="tx1">
                <a:lumMod val="85000"/>
                <a:alpha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72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54468C-4E6D-2076-2C84-7707CB0E1C89}"/>
              </a:ext>
            </a:extLst>
          </p:cNvPr>
          <p:cNvCxnSpPr>
            <a:cxnSpLocks/>
          </p:cNvCxnSpPr>
          <p:nvPr/>
        </p:nvCxnSpPr>
        <p:spPr>
          <a:xfrm>
            <a:off x="2666031" y="3595380"/>
            <a:ext cx="65793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97D4BD-E30F-A63C-6810-DDF1C343AED9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666031" y="3595380"/>
            <a:ext cx="8824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761661-8437-2715-4849-293EC8B0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The Hierarchy of Modelling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4C81E-E12B-1DD6-7A06-0BAEB9987DCF}"/>
              </a:ext>
            </a:extLst>
          </p:cNvPr>
          <p:cNvSpPr txBox="1"/>
          <p:nvPr/>
        </p:nvSpPr>
        <p:spPr>
          <a:xfrm>
            <a:off x="700071" y="2995215"/>
            <a:ext cx="1965960" cy="12003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AU" b="1" u="sng" dirty="0"/>
              <a:t>Physics Model</a:t>
            </a:r>
          </a:p>
          <a:p>
            <a:pPr algn="ctr"/>
            <a:endParaRPr lang="en-AU" b="1" u="sng" dirty="0"/>
          </a:p>
          <a:p>
            <a:pPr algn="ctr"/>
            <a:r>
              <a:rPr lang="en-AU" b="1" i="1" dirty="0"/>
              <a:t>What are we seeing?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5E2D9-C237-1E07-84DF-F50A8C6C3D9D}"/>
              </a:ext>
            </a:extLst>
          </p:cNvPr>
          <p:cNvSpPr txBox="1"/>
          <p:nvPr/>
        </p:nvSpPr>
        <p:spPr>
          <a:xfrm>
            <a:off x="3548516" y="2995215"/>
            <a:ext cx="1965960" cy="12003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AU" b="1" u="sng" dirty="0"/>
              <a:t>Statistics</a:t>
            </a:r>
            <a:br>
              <a:rPr lang="en-AU" b="1" dirty="0"/>
            </a:br>
            <a:r>
              <a:rPr lang="en-AU" b="1" i="1" dirty="0"/>
              <a:t>How do we describe this with maths?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F4DCC-CAA9-2A97-C4ED-7C06EC2E0DEB}"/>
              </a:ext>
            </a:extLst>
          </p:cNvPr>
          <p:cNvSpPr txBox="1"/>
          <p:nvPr/>
        </p:nvSpPr>
        <p:spPr>
          <a:xfrm>
            <a:off x="6396961" y="2995215"/>
            <a:ext cx="1965960" cy="12003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AU" b="1" u="sng" dirty="0" err="1"/>
              <a:t>Numerics</a:t>
            </a:r>
            <a:endParaRPr lang="en-AU" b="1" u="sng" dirty="0"/>
          </a:p>
          <a:p>
            <a:pPr algn="ctr"/>
            <a:br>
              <a:rPr lang="en-AU" b="1" dirty="0"/>
            </a:br>
            <a:r>
              <a:rPr lang="en-AU" b="1" i="1" dirty="0"/>
              <a:t>How do we calculate this?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6FF47A-3ECE-7266-7DC6-E6CE9EE043AA}"/>
              </a:ext>
            </a:extLst>
          </p:cNvPr>
          <p:cNvSpPr txBox="1"/>
          <p:nvPr/>
        </p:nvSpPr>
        <p:spPr>
          <a:xfrm>
            <a:off x="9245406" y="2995215"/>
            <a:ext cx="1965960" cy="12003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AU" b="1" u="sng" dirty="0"/>
              <a:t>Results</a:t>
            </a:r>
            <a:br>
              <a:rPr lang="en-AU" b="1" u="sng" dirty="0"/>
            </a:br>
            <a:br>
              <a:rPr lang="en-AU" b="1" u="sng" dirty="0"/>
            </a:br>
            <a:r>
              <a:rPr lang="en-AU" b="1" i="1" dirty="0"/>
              <a:t>What does this tell us?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16E0F7-D48A-511B-FE01-748CF8E412C7}"/>
              </a:ext>
            </a:extLst>
          </p:cNvPr>
          <p:cNvCxnSpPr/>
          <p:nvPr/>
        </p:nvCxnSpPr>
        <p:spPr>
          <a:xfrm>
            <a:off x="5514476" y="3595380"/>
            <a:ext cx="8824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E37EDC-8559-C3E6-F8D4-FE5C7AC3C780}"/>
              </a:ext>
            </a:extLst>
          </p:cNvPr>
          <p:cNvCxnSpPr/>
          <p:nvPr/>
        </p:nvCxnSpPr>
        <p:spPr>
          <a:xfrm>
            <a:off x="8362921" y="3595380"/>
            <a:ext cx="8824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4D3330-223E-9F3F-8EA1-CE4F03038BD8}"/>
              </a:ext>
            </a:extLst>
          </p:cNvPr>
          <p:cNvSpPr txBox="1"/>
          <p:nvPr/>
        </p:nvSpPr>
        <p:spPr>
          <a:xfrm>
            <a:off x="4826632" y="1835029"/>
            <a:ext cx="311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/>
              <a:t>The Numerical Blindspot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0CC6A6-29B7-4614-ACA8-5342251EA430}"/>
              </a:ext>
            </a:extLst>
          </p:cNvPr>
          <p:cNvSpPr/>
          <p:nvPr/>
        </p:nvSpPr>
        <p:spPr>
          <a:xfrm>
            <a:off x="3263008" y="2229611"/>
            <a:ext cx="5665984" cy="3130296"/>
          </a:xfrm>
          <a:prstGeom prst="roundRect">
            <a:avLst/>
          </a:prstGeom>
          <a:gradFill flip="none" rotWithShape="1">
            <a:gsLst>
              <a:gs pos="47000">
                <a:schemeClr val="bg1">
                  <a:alpha val="35000"/>
                </a:schemeClr>
              </a:gs>
              <a:gs pos="100000">
                <a:schemeClr val="bg1">
                  <a:alpha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6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0FDABA-0468-7D86-978F-C137120418F6}"/>
              </a:ext>
            </a:extLst>
          </p:cNvPr>
          <p:cNvSpPr/>
          <p:nvPr/>
        </p:nvSpPr>
        <p:spPr>
          <a:xfrm>
            <a:off x="5955718" y="2624328"/>
            <a:ext cx="2840810" cy="2212846"/>
          </a:xfrm>
          <a:prstGeom prst="roundRect">
            <a:avLst/>
          </a:prstGeom>
          <a:gradFill flip="none" rotWithShape="1">
            <a:gsLst>
              <a:gs pos="47000">
                <a:schemeClr val="bg1">
                  <a:alpha val="35000"/>
                </a:schemeClr>
              </a:gs>
              <a:gs pos="100000">
                <a:schemeClr val="bg1">
                  <a:alpha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471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87FE7D-456B-A17D-E053-056E340E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5396813" cy="1600200"/>
          </a:xfrm>
        </p:spPr>
        <p:txBody>
          <a:bodyPr/>
          <a:lstStyle/>
          <a:p>
            <a:r>
              <a:rPr lang="en-AU" sz="3200" b="1" dirty="0"/>
              <a:t>A Cautionary Tale from Reverberation Mapping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A0020F-176B-3CF6-7BBA-02184D634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33" y="457201"/>
            <a:ext cx="3499672" cy="3685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4C2BC1-0163-4891-0313-9B4C801F6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2057400"/>
            <a:ext cx="5425049" cy="42793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Super-Massive black holes at the core of distant galaxies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We want to know masses, tells us about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800" dirty="0"/>
              <a:t>Primordial universe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800" dirty="0"/>
              <a:t>Galaxy evolution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800" dirty="0"/>
              <a:t>BH mergers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Problem: Small, dark, far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Solution: Super-bright accretion disks from </a:t>
            </a:r>
            <a:r>
              <a:rPr lang="en-AU" sz="2000" b="1" u="sng" dirty="0"/>
              <a:t>Active Galactic Nuclei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4C9BAFAF-98F3-05AE-54B8-CD01EEC89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1657" r="8441" b="-1657"/>
          <a:stretch/>
        </p:blipFill>
        <p:spPr>
          <a:xfrm>
            <a:off x="7781269" y="2382307"/>
            <a:ext cx="3473505" cy="35209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3CB7F8-A270-058D-94F5-0FC3A8EAE223}"/>
              </a:ext>
            </a:extLst>
          </p:cNvPr>
          <p:cNvSpPr txBox="1"/>
          <p:nvPr/>
        </p:nvSpPr>
        <p:spPr>
          <a:xfrm>
            <a:off x="8329905" y="5903279"/>
            <a:ext cx="26242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i="1" dirty="0"/>
              <a:t> </a:t>
            </a:r>
            <a:r>
              <a:rPr lang="en-AU" sz="1400" i="1" dirty="0" err="1"/>
              <a:t>arXiv:astro-ph</a:t>
            </a:r>
            <a:r>
              <a:rPr lang="en-AU" sz="1400" i="1" dirty="0"/>
              <a:t>/9506063</a:t>
            </a:r>
          </a:p>
        </p:txBody>
      </p:sp>
    </p:spTree>
    <p:extLst>
      <p:ext uri="{BB962C8B-B14F-4D97-AF65-F5344CB8AC3E}">
        <p14:creationId xmlns:p14="http://schemas.microsoft.com/office/powerpoint/2010/main" val="204975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8BC9240-857A-3AD1-9335-959018B05592}"/>
              </a:ext>
            </a:extLst>
          </p:cNvPr>
          <p:cNvSpPr/>
          <p:nvPr/>
        </p:nvSpPr>
        <p:spPr>
          <a:xfrm>
            <a:off x="7383624" y="2898426"/>
            <a:ext cx="3701143" cy="76850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AF5309-608F-1E7F-5BDE-109E27039354}"/>
              </a:ext>
            </a:extLst>
          </p:cNvPr>
          <p:cNvSpPr/>
          <p:nvPr/>
        </p:nvSpPr>
        <p:spPr>
          <a:xfrm>
            <a:off x="7159689" y="4172832"/>
            <a:ext cx="4194111" cy="76850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47A7CA-1CEE-DE44-CEDF-9A13B302904C}"/>
              </a:ext>
            </a:extLst>
          </p:cNvPr>
          <p:cNvSpPr/>
          <p:nvPr/>
        </p:nvSpPr>
        <p:spPr>
          <a:xfrm>
            <a:off x="7725747" y="2002712"/>
            <a:ext cx="3219061" cy="38592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689136-69A8-E539-3EFF-DB26142800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79225" y="2002712"/>
                <a:ext cx="4356865" cy="395917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AU" sz="2400" dirty="0"/>
                  <a:t>Accretion disk flickers</a:t>
                </a:r>
              </a:p>
              <a:p>
                <a:pPr marL="0" indent="0" algn="ctr">
                  <a:buNone/>
                </a:pPr>
                <a:endParaRPr lang="en-AU" sz="2400" dirty="0"/>
              </a:p>
              <a:p>
                <a:pPr marL="0" indent="0" algn="ctr">
                  <a:buNone/>
                </a:pPr>
                <a:r>
                  <a:rPr lang="en-AU" sz="2400" dirty="0"/>
                  <a:t>Flickers “echo” off cloud </a:t>
                </a:r>
                <a:r>
                  <a:rPr lang="en-AU" dirty="0"/>
                  <a:t>as doppler broadened lines</a:t>
                </a:r>
              </a:p>
              <a:p>
                <a:pPr marL="0" indent="0" algn="ctr">
                  <a:buNone/>
                </a:pPr>
                <a:endParaRPr lang="en-AU" dirty="0"/>
              </a:p>
              <a:p>
                <a:pPr marL="0" indent="0" algn="ctr">
                  <a:buNone/>
                </a:pPr>
                <a:r>
                  <a:rPr lang="en-AU" sz="2400" dirty="0"/>
                  <a:t>Lag of  echo is ruler for system size</a:t>
                </a:r>
              </a:p>
              <a:p>
                <a:pPr marL="0" indent="0">
                  <a:buNone/>
                </a:pPr>
                <a:endParaRPr lang="en-AU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𝐵𝐿𝑅</m:t>
                          </m:r>
                        </m:sub>
                      </m:sSub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689136-69A8-E539-3EFF-DB26142800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9225" y="2002712"/>
                <a:ext cx="4356865" cy="3959176"/>
              </a:xfrm>
              <a:blipFill>
                <a:blip r:embed="rId3"/>
                <a:stretch>
                  <a:fillRect l="-1818" t="-2003" r="-41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FAEEDF2-6535-257A-0066-7C5CA4F3B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u="sng" dirty="0"/>
              <a:t>My Work:</a:t>
            </a:r>
            <a:r>
              <a:rPr lang="en-AU" b="1" dirty="0"/>
              <a:t> Reverberation Mapping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06489D-1979-D92C-3274-38DB5098A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934" y="1905456"/>
            <a:ext cx="6422494" cy="346101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5DB4BFB-942E-DF8E-F9DC-92870F0A2B18}"/>
              </a:ext>
            </a:extLst>
          </p:cNvPr>
          <p:cNvCxnSpPr>
            <a:cxnSpLocks/>
          </p:cNvCxnSpPr>
          <p:nvPr/>
        </p:nvCxnSpPr>
        <p:spPr>
          <a:xfrm>
            <a:off x="9246637" y="2425376"/>
            <a:ext cx="0" cy="44447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D48709-2AE1-071C-D968-7335F6F42B23}"/>
              </a:ext>
            </a:extLst>
          </p:cNvPr>
          <p:cNvCxnSpPr>
            <a:cxnSpLocks/>
          </p:cNvCxnSpPr>
          <p:nvPr/>
        </p:nvCxnSpPr>
        <p:spPr>
          <a:xfrm>
            <a:off x="9246637" y="3690257"/>
            <a:ext cx="0" cy="44447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94CBB36-3D2A-5F1F-199C-1EEE9AC83D3A}"/>
              </a:ext>
            </a:extLst>
          </p:cNvPr>
          <p:cNvSpPr/>
          <p:nvPr/>
        </p:nvSpPr>
        <p:spPr>
          <a:xfrm>
            <a:off x="2826544" y="3088481"/>
            <a:ext cx="83344" cy="142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6B544D-9C94-46FB-7F0C-38CF19C27B81}"/>
                  </a:ext>
                </a:extLst>
              </p:cNvPr>
              <p:cNvSpPr txBox="1"/>
              <p:nvPr/>
            </p:nvSpPr>
            <p:spPr>
              <a:xfrm>
                <a:off x="2686842" y="3057888"/>
                <a:ext cx="762001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9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AU" sz="9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9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AU" sz="9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AU" sz="9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AU" sz="9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</m:oMath>
                  </m:oMathPara>
                </a14:m>
                <a:endParaRPr lang="en-AU" sz="900" b="1" dirty="0">
                  <a:solidFill>
                    <a:schemeClr val="bg1"/>
                  </a:solidFill>
                  <a:latin typeface="Arabic Typesetting" panose="020F0502020204030204" pitchFamily="66" charset="-78"/>
                  <a:cs typeface="Arabic Typesetting" panose="020F0502020204030204" pitchFamily="66" charset="-78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6B544D-9C94-46FB-7F0C-38CF19C27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842" y="3057888"/>
                <a:ext cx="762001" cy="230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445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8023604-25A7-E38A-A904-07635456153E}"/>
              </a:ext>
            </a:extLst>
          </p:cNvPr>
          <p:cNvSpPr/>
          <p:nvPr/>
        </p:nvSpPr>
        <p:spPr>
          <a:xfrm>
            <a:off x="923925" y="1413782"/>
            <a:ext cx="5766281" cy="2926002"/>
          </a:xfrm>
          <a:prstGeom prst="rect">
            <a:avLst/>
          </a:prstGeom>
          <a:solidFill>
            <a:schemeClr val="tx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D2ADB78-CA5B-BEC4-BAE2-4213BB545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>
          <a:xfrm>
            <a:off x="838200" y="1480457"/>
            <a:ext cx="5852006" cy="292600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1DAB494-A3AB-980F-3053-D9D147833DC9}"/>
              </a:ext>
            </a:extLst>
          </p:cNvPr>
          <p:cNvCxnSpPr>
            <a:cxnSpLocks/>
          </p:cNvCxnSpPr>
          <p:nvPr/>
        </p:nvCxnSpPr>
        <p:spPr>
          <a:xfrm>
            <a:off x="8362921" y="5625937"/>
            <a:ext cx="10227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0BBD3A-0CB7-D707-1058-1360A2C50DCD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2666031" y="5625938"/>
            <a:ext cx="93076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8CC985-EEB2-E582-B586-27D1E8FBCA09}"/>
                  </a:ext>
                </a:extLst>
              </p:cNvPr>
              <p:cNvSpPr txBox="1"/>
              <p:nvPr/>
            </p:nvSpPr>
            <p:spPr>
              <a:xfrm>
                <a:off x="700071" y="4610275"/>
                <a:ext cx="1965960" cy="2031325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AU" b="1" u="sng" dirty="0"/>
                  <a:t>Physics Model</a:t>
                </a:r>
              </a:p>
              <a:p>
                <a:pPr algn="ctr"/>
                <a:endParaRPr lang="en-AU" b="1" u="sng" dirty="0"/>
              </a:p>
              <a:p>
                <a:pPr algn="ctr"/>
                <a:r>
                  <a:rPr lang="en-AU" b="1" i="1" dirty="0"/>
                  <a:t>Single lag that gives BLR </a:t>
                </a:r>
                <a:r>
                  <a:rPr lang="en-AU" b="1" i="1" dirty="0" err="1"/>
                  <a:t>radius:v</a:t>
                </a:r>
                <a:endParaRPr lang="en-AU" b="1" i="1" dirty="0"/>
              </a:p>
              <a:p>
                <a:pPr algn="ctr"/>
                <a:endParaRPr lang="en-AU" b="1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AU" sz="1800" b="1" i="1" smtClean="0">
                              <a:latin typeface="Cambria Math" panose="02040503050406030204" pitchFamily="18" charset="0"/>
                            </a:rPr>
                            <m:t>𝑩𝑳𝑹</m:t>
                          </m:r>
                        </m:sub>
                      </m:sSub>
                      <m:r>
                        <a:rPr lang="en-AU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 b="1" i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AU" sz="18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AU" sz="18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AU" sz="18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8CC985-EEB2-E582-B586-27D1E8FBC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71" y="4610275"/>
                <a:ext cx="1965960" cy="2031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4BF20B1-9EAC-D6A9-1497-C76B7664368B}"/>
              </a:ext>
            </a:extLst>
          </p:cNvPr>
          <p:cNvSpPr txBox="1"/>
          <p:nvPr/>
        </p:nvSpPr>
        <p:spPr>
          <a:xfrm>
            <a:off x="3596797" y="4610276"/>
            <a:ext cx="2257052" cy="20313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AU" b="1" u="sng" dirty="0"/>
              <a:t>Statistics</a:t>
            </a:r>
            <a:br>
              <a:rPr lang="en-AU" b="1" dirty="0"/>
            </a:br>
            <a:endParaRPr lang="en-AU" b="1" i="1" dirty="0"/>
          </a:p>
          <a:p>
            <a:pPr algn="ctr"/>
            <a:r>
              <a:rPr lang="en-AU" b="1" i="1" dirty="0"/>
              <a:t>Bayesian Generative Model</a:t>
            </a:r>
            <a:br>
              <a:rPr lang="en-AU" b="1" i="1" dirty="0"/>
            </a:br>
            <a:r>
              <a:rPr lang="en-AU" b="1" i="1" dirty="0"/>
              <a:t>+</a:t>
            </a:r>
            <a:br>
              <a:rPr lang="en-AU" b="1" i="1" dirty="0"/>
            </a:br>
            <a:r>
              <a:rPr lang="en-AU" b="1" i="1" dirty="0"/>
              <a:t>Gaussian Processes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D6381E-94DD-0F5B-E631-84CF55B6E09C}"/>
              </a:ext>
            </a:extLst>
          </p:cNvPr>
          <p:cNvSpPr txBox="1"/>
          <p:nvPr/>
        </p:nvSpPr>
        <p:spPr>
          <a:xfrm>
            <a:off x="6690206" y="4625664"/>
            <a:ext cx="1965960" cy="200054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AU" b="1" u="sng" dirty="0" err="1"/>
              <a:t>Numerics</a:t>
            </a:r>
            <a:endParaRPr lang="en-AU" b="1" u="sng" dirty="0"/>
          </a:p>
          <a:p>
            <a:pPr algn="ctr"/>
            <a:br>
              <a:rPr lang="en-AU" b="1" dirty="0"/>
            </a:br>
            <a:r>
              <a:rPr lang="en-AU" b="1" i="1" dirty="0"/>
              <a:t>Bayesian Fitting with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emcee</a:t>
            </a:r>
          </a:p>
          <a:p>
            <a:pPr algn="ctr"/>
            <a:r>
              <a:rPr lang="en-AU" sz="1400" b="1" i="1" dirty="0"/>
              <a:t>arXiv:1202.3665</a:t>
            </a:r>
          </a:p>
          <a:p>
            <a:pPr algn="ctr"/>
            <a:endParaRPr lang="en-AU" b="1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95ABEB-CD45-E86F-9252-BE57EE081A05}"/>
              </a:ext>
            </a:extLst>
          </p:cNvPr>
          <p:cNvSpPr txBox="1"/>
          <p:nvPr/>
        </p:nvSpPr>
        <p:spPr>
          <a:xfrm>
            <a:off x="9387840" y="5025772"/>
            <a:ext cx="1965960" cy="12003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AU" b="1" u="sng" dirty="0"/>
              <a:t>Results</a:t>
            </a:r>
            <a:br>
              <a:rPr lang="en-AU" b="1" u="sng" dirty="0"/>
            </a:br>
            <a:br>
              <a:rPr lang="en-AU" b="1" u="sng" dirty="0"/>
            </a:br>
            <a:r>
              <a:rPr lang="en-AU" b="1" i="1" dirty="0"/>
              <a:t>AGN Lag + BLR Radius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56BD398-26D4-8856-2206-0110013E8CA5}"/>
              </a:ext>
            </a:extLst>
          </p:cNvPr>
          <p:cNvCxnSpPr/>
          <p:nvPr/>
        </p:nvCxnSpPr>
        <p:spPr>
          <a:xfrm>
            <a:off x="5807721" y="5625937"/>
            <a:ext cx="8824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8695C07-B898-66A2-513C-E8053249DE52}"/>
              </a:ext>
            </a:extLst>
          </p:cNvPr>
          <p:cNvSpPr/>
          <p:nvPr/>
        </p:nvSpPr>
        <p:spPr>
          <a:xfrm>
            <a:off x="7727351" y="1480457"/>
            <a:ext cx="2721087" cy="2721087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EECFF-C307-09A9-76D3-80865D8B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10 Yrs Ago: Problem Solved with JAVELIN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E9C9C7-3BFC-0F0D-F6C9-74E539253537}"/>
              </a:ext>
            </a:extLst>
          </p:cNvPr>
          <p:cNvSpPr txBox="1"/>
          <p:nvPr/>
        </p:nvSpPr>
        <p:spPr>
          <a:xfrm>
            <a:off x="10250008" y="1404561"/>
            <a:ext cx="16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Zu, 2013</a:t>
            </a:r>
            <a:endParaRPr lang="en-GB" sz="2400" b="1" i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D01A128-68D3-215E-52C5-D124C12837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51" y="1480457"/>
            <a:ext cx="2715774" cy="2715774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A75808-06BC-F573-8E9E-E4A6A3ED2471}"/>
              </a:ext>
            </a:extLst>
          </p:cNvPr>
          <p:cNvSpPr txBox="1"/>
          <p:nvPr/>
        </p:nvSpPr>
        <p:spPr>
          <a:xfrm>
            <a:off x="10250008" y="1865426"/>
            <a:ext cx="2093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i="1" dirty="0"/>
              <a:t>arXiv:1202.3783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C117B63-D335-63DA-5EC8-6012E2020F01}"/>
              </a:ext>
            </a:extLst>
          </p:cNvPr>
          <p:cNvCxnSpPr>
            <a:cxnSpLocks/>
          </p:cNvCxnSpPr>
          <p:nvPr/>
        </p:nvCxnSpPr>
        <p:spPr>
          <a:xfrm>
            <a:off x="3586794" y="2718253"/>
            <a:ext cx="0" cy="1237797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E67E137-912A-88C5-0343-00192FD4DBB2}"/>
              </a:ext>
            </a:extLst>
          </p:cNvPr>
          <p:cNvCxnSpPr>
            <a:cxnSpLocks/>
          </p:cNvCxnSpPr>
          <p:nvPr/>
        </p:nvCxnSpPr>
        <p:spPr>
          <a:xfrm>
            <a:off x="3764203" y="1480457"/>
            <a:ext cx="0" cy="123779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53FA88C6-49EA-38C6-BD66-40653EC56EEB}"/>
              </a:ext>
            </a:extLst>
          </p:cNvPr>
          <p:cNvSpPr/>
          <p:nvPr/>
        </p:nvSpPr>
        <p:spPr>
          <a:xfrm>
            <a:off x="2975163" y="1900842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65DB6E5-2C67-C768-DAA4-FF9ED99E2FED}"/>
              </a:ext>
            </a:extLst>
          </p:cNvPr>
          <p:cNvSpPr/>
          <p:nvPr/>
        </p:nvSpPr>
        <p:spPr>
          <a:xfrm>
            <a:off x="3085695" y="1933580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F2ACC05-BF77-235B-EC2D-84C682AE49A3}"/>
              </a:ext>
            </a:extLst>
          </p:cNvPr>
          <p:cNvSpPr/>
          <p:nvPr/>
        </p:nvSpPr>
        <p:spPr>
          <a:xfrm>
            <a:off x="3057206" y="2002830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B34B5E4-3CCF-7D57-6313-E7477965F42D}"/>
              </a:ext>
            </a:extLst>
          </p:cNvPr>
          <p:cNvSpPr/>
          <p:nvPr/>
        </p:nvSpPr>
        <p:spPr>
          <a:xfrm>
            <a:off x="3217139" y="1933580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E2FA220-26B0-862D-2266-1E5DBF7C3FDE}"/>
              </a:ext>
            </a:extLst>
          </p:cNvPr>
          <p:cNvSpPr/>
          <p:nvPr/>
        </p:nvSpPr>
        <p:spPr>
          <a:xfrm>
            <a:off x="3280333" y="2002829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E539E73-DDAA-9351-5799-909D8DC3DD69}"/>
              </a:ext>
            </a:extLst>
          </p:cNvPr>
          <p:cNvSpPr/>
          <p:nvPr/>
        </p:nvSpPr>
        <p:spPr>
          <a:xfrm>
            <a:off x="3299103" y="2079773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5FDAAFF-5993-3D13-369B-32CA069E3DD4}"/>
              </a:ext>
            </a:extLst>
          </p:cNvPr>
          <p:cNvSpPr/>
          <p:nvPr/>
        </p:nvSpPr>
        <p:spPr>
          <a:xfrm>
            <a:off x="3192016" y="2027401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A50532E-7086-38EF-5555-8AEF7791B989}"/>
              </a:ext>
            </a:extLst>
          </p:cNvPr>
          <p:cNvSpPr/>
          <p:nvPr/>
        </p:nvSpPr>
        <p:spPr>
          <a:xfrm>
            <a:off x="3139542" y="2034534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62DC9C0-5300-84AE-335D-E4CAF229985E}"/>
              </a:ext>
            </a:extLst>
          </p:cNvPr>
          <p:cNvSpPr/>
          <p:nvPr/>
        </p:nvSpPr>
        <p:spPr>
          <a:xfrm>
            <a:off x="2521403" y="1931872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9300CDD-FFF8-CBBF-E4E4-9AB868D9022C}"/>
              </a:ext>
            </a:extLst>
          </p:cNvPr>
          <p:cNvSpPr/>
          <p:nvPr/>
        </p:nvSpPr>
        <p:spPr>
          <a:xfrm>
            <a:off x="2398318" y="2079772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9515AD0-1821-BA08-3DC8-11ABC83E66CB}"/>
              </a:ext>
            </a:extLst>
          </p:cNvPr>
          <p:cNvSpPr/>
          <p:nvPr/>
        </p:nvSpPr>
        <p:spPr>
          <a:xfrm>
            <a:off x="2445648" y="2156716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2926085-DA74-357B-A6E1-E9C4D2264B5B}"/>
              </a:ext>
            </a:extLst>
          </p:cNvPr>
          <p:cNvSpPr/>
          <p:nvPr/>
        </p:nvSpPr>
        <p:spPr>
          <a:xfrm>
            <a:off x="2294908" y="2349597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2E939E1-3AAF-26F5-77D4-A45AE414975A}"/>
              </a:ext>
            </a:extLst>
          </p:cNvPr>
          <p:cNvSpPr/>
          <p:nvPr/>
        </p:nvSpPr>
        <p:spPr>
          <a:xfrm>
            <a:off x="2340627" y="2439131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091C40B-8AC3-60E4-DEC3-7A8793C30AB6}"/>
              </a:ext>
            </a:extLst>
          </p:cNvPr>
          <p:cNvSpPr/>
          <p:nvPr/>
        </p:nvSpPr>
        <p:spPr>
          <a:xfrm>
            <a:off x="2253705" y="2466530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09E8916-D83E-F197-CC70-FBC2B889FD57}"/>
              </a:ext>
            </a:extLst>
          </p:cNvPr>
          <p:cNvSpPr/>
          <p:nvPr/>
        </p:nvSpPr>
        <p:spPr>
          <a:xfrm>
            <a:off x="2286232" y="2535780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6D65C52-77F6-C3D6-89B0-CF3B29F7A1F9}"/>
              </a:ext>
            </a:extLst>
          </p:cNvPr>
          <p:cNvSpPr/>
          <p:nvPr/>
        </p:nvSpPr>
        <p:spPr>
          <a:xfrm>
            <a:off x="1784538" y="2352656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63463AF-9644-DEC3-129D-4658CD877985}"/>
              </a:ext>
            </a:extLst>
          </p:cNvPr>
          <p:cNvSpPr/>
          <p:nvPr/>
        </p:nvSpPr>
        <p:spPr>
          <a:xfrm>
            <a:off x="1689413" y="2439130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9551F82-2939-9353-CB4F-66501AD7B2B3}"/>
              </a:ext>
            </a:extLst>
          </p:cNvPr>
          <p:cNvSpPr/>
          <p:nvPr/>
        </p:nvSpPr>
        <p:spPr>
          <a:xfrm>
            <a:off x="1617838" y="2535780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3B1C027-DA06-C079-800B-4924AAE312C0}"/>
              </a:ext>
            </a:extLst>
          </p:cNvPr>
          <p:cNvSpPr/>
          <p:nvPr/>
        </p:nvSpPr>
        <p:spPr>
          <a:xfrm>
            <a:off x="1572119" y="2668948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95F2E6E-D0D3-178D-4201-0B44A1F70BCA}"/>
              </a:ext>
            </a:extLst>
          </p:cNvPr>
          <p:cNvSpPr/>
          <p:nvPr/>
        </p:nvSpPr>
        <p:spPr>
          <a:xfrm>
            <a:off x="1594978" y="2590590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92BD228-0D6F-303C-B9F9-182CD9A30C57}"/>
              </a:ext>
            </a:extLst>
          </p:cNvPr>
          <p:cNvSpPr/>
          <p:nvPr/>
        </p:nvSpPr>
        <p:spPr>
          <a:xfrm>
            <a:off x="1674494" y="2495327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E6350B7-B4F3-570B-9516-16B3F07B3036}"/>
              </a:ext>
            </a:extLst>
          </p:cNvPr>
          <p:cNvSpPr/>
          <p:nvPr/>
        </p:nvSpPr>
        <p:spPr>
          <a:xfrm>
            <a:off x="1735532" y="2399358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0FF98A3-607B-2AA6-96A9-1F67725D6971}"/>
              </a:ext>
            </a:extLst>
          </p:cNvPr>
          <p:cNvSpPr/>
          <p:nvPr/>
        </p:nvSpPr>
        <p:spPr>
          <a:xfrm>
            <a:off x="1814463" y="2416270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1A69D0E-1A23-6E3E-5797-11F9ED1A3334}"/>
              </a:ext>
            </a:extLst>
          </p:cNvPr>
          <p:cNvSpPr/>
          <p:nvPr/>
        </p:nvSpPr>
        <p:spPr>
          <a:xfrm>
            <a:off x="3116682" y="1967859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B230E08-C9DE-6C79-1844-569B405847CB}"/>
              </a:ext>
            </a:extLst>
          </p:cNvPr>
          <p:cNvSpPr/>
          <p:nvPr/>
        </p:nvSpPr>
        <p:spPr>
          <a:xfrm>
            <a:off x="3766476" y="1714219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F4CCE8F-BEB2-05E7-7C5D-E9B80F282F83}"/>
              </a:ext>
            </a:extLst>
          </p:cNvPr>
          <p:cNvSpPr/>
          <p:nvPr/>
        </p:nvSpPr>
        <p:spPr>
          <a:xfrm>
            <a:off x="3795451" y="1806329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B937283-9424-5410-8364-56204A68386A}"/>
              </a:ext>
            </a:extLst>
          </p:cNvPr>
          <p:cNvSpPr/>
          <p:nvPr/>
        </p:nvSpPr>
        <p:spPr>
          <a:xfrm>
            <a:off x="3795450" y="1906133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6BE467B-E994-9CD7-2DDB-F232D0AAFDE9}"/>
              </a:ext>
            </a:extLst>
          </p:cNvPr>
          <p:cNvSpPr/>
          <p:nvPr/>
        </p:nvSpPr>
        <p:spPr>
          <a:xfrm>
            <a:off x="3841123" y="1954731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F169689-EB39-1BAE-3881-EB49E3AF8A0D}"/>
              </a:ext>
            </a:extLst>
          </p:cNvPr>
          <p:cNvSpPr/>
          <p:nvPr/>
        </p:nvSpPr>
        <p:spPr>
          <a:xfrm>
            <a:off x="3855667" y="1991870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325CE2F-B80E-C6B1-FF1A-143496F40886}"/>
              </a:ext>
            </a:extLst>
          </p:cNvPr>
          <p:cNvSpPr/>
          <p:nvPr/>
        </p:nvSpPr>
        <p:spPr>
          <a:xfrm>
            <a:off x="3896327" y="1974423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53300C3-3059-C959-FE60-BACD616E3A8E}"/>
              </a:ext>
            </a:extLst>
          </p:cNvPr>
          <p:cNvSpPr/>
          <p:nvPr/>
        </p:nvSpPr>
        <p:spPr>
          <a:xfrm>
            <a:off x="3918042" y="1990718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9ECA26F-E437-04C2-846A-BF07085201D6}"/>
              </a:ext>
            </a:extLst>
          </p:cNvPr>
          <p:cNvSpPr/>
          <p:nvPr/>
        </p:nvSpPr>
        <p:spPr>
          <a:xfrm>
            <a:off x="3939757" y="1959711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2F2CD8F-1812-6502-C46D-1937941A788C}"/>
              </a:ext>
            </a:extLst>
          </p:cNvPr>
          <p:cNvSpPr/>
          <p:nvPr/>
        </p:nvSpPr>
        <p:spPr>
          <a:xfrm>
            <a:off x="3980417" y="2025688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1C440AD-764E-5713-8A4D-DFB028EAA250}"/>
              </a:ext>
            </a:extLst>
          </p:cNvPr>
          <p:cNvSpPr/>
          <p:nvPr/>
        </p:nvSpPr>
        <p:spPr>
          <a:xfrm>
            <a:off x="4014689" y="1990717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4E24CFE-C6A9-3A22-6EF5-92DA055EB868}"/>
              </a:ext>
            </a:extLst>
          </p:cNvPr>
          <p:cNvSpPr/>
          <p:nvPr/>
        </p:nvSpPr>
        <p:spPr>
          <a:xfrm>
            <a:off x="4048341" y="1928704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CFB7D3C-2285-E80D-7FA9-243C15A6BADA}"/>
              </a:ext>
            </a:extLst>
          </p:cNvPr>
          <p:cNvSpPr/>
          <p:nvPr/>
        </p:nvSpPr>
        <p:spPr>
          <a:xfrm>
            <a:off x="4070462" y="1868824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21889DD-FF8A-F769-DEB4-ED44ED93ED02}"/>
              </a:ext>
            </a:extLst>
          </p:cNvPr>
          <p:cNvSpPr/>
          <p:nvPr/>
        </p:nvSpPr>
        <p:spPr>
          <a:xfrm>
            <a:off x="4484665" y="1776257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5A95EC6-38E5-4C27-1D16-418A6290C03C}"/>
              </a:ext>
            </a:extLst>
          </p:cNvPr>
          <p:cNvSpPr/>
          <p:nvPr/>
        </p:nvSpPr>
        <p:spPr>
          <a:xfrm>
            <a:off x="4523376" y="1697200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DFAFEA5-3B64-6411-8156-F35423F71AE8}"/>
              </a:ext>
            </a:extLst>
          </p:cNvPr>
          <p:cNvSpPr/>
          <p:nvPr/>
        </p:nvSpPr>
        <p:spPr>
          <a:xfrm>
            <a:off x="4546235" y="1829188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01E90C5-D7F0-438C-C950-FFB8A03D4475}"/>
              </a:ext>
            </a:extLst>
          </p:cNvPr>
          <p:cNvSpPr/>
          <p:nvPr/>
        </p:nvSpPr>
        <p:spPr>
          <a:xfrm>
            <a:off x="4588252" y="1936851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7A417AF-9769-8E7A-39D8-ECD9F9A1A09D}"/>
              </a:ext>
            </a:extLst>
          </p:cNvPr>
          <p:cNvSpPr/>
          <p:nvPr/>
        </p:nvSpPr>
        <p:spPr>
          <a:xfrm>
            <a:off x="4611111" y="1988815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6BCD57E9-DE87-41B8-CBCB-03B3CB2C1529}"/>
              </a:ext>
            </a:extLst>
          </p:cNvPr>
          <p:cNvSpPr/>
          <p:nvPr/>
        </p:nvSpPr>
        <p:spPr>
          <a:xfrm>
            <a:off x="4647127" y="1991559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50550F1-3E0C-1F93-6B2A-514CE8296456}"/>
              </a:ext>
            </a:extLst>
          </p:cNvPr>
          <p:cNvSpPr/>
          <p:nvPr/>
        </p:nvSpPr>
        <p:spPr>
          <a:xfrm>
            <a:off x="4686043" y="2000620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DE6128A-4C53-80BD-F073-29FD70E32922}"/>
              </a:ext>
            </a:extLst>
          </p:cNvPr>
          <p:cNvSpPr/>
          <p:nvPr/>
        </p:nvSpPr>
        <p:spPr>
          <a:xfrm>
            <a:off x="4708902" y="1945944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BB92314-EC6D-9CD3-A781-3AF7F527C971}"/>
              </a:ext>
            </a:extLst>
          </p:cNvPr>
          <p:cNvSpPr/>
          <p:nvPr/>
        </p:nvSpPr>
        <p:spPr>
          <a:xfrm>
            <a:off x="4743222" y="1909595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D60FB82-0B64-EDA6-F362-A6C96E920114}"/>
              </a:ext>
            </a:extLst>
          </p:cNvPr>
          <p:cNvSpPr/>
          <p:nvPr/>
        </p:nvSpPr>
        <p:spPr>
          <a:xfrm>
            <a:off x="4771767" y="1954731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2BDC3CF-CA21-609D-1EC5-46678FF8068E}"/>
              </a:ext>
            </a:extLst>
          </p:cNvPr>
          <p:cNvSpPr/>
          <p:nvPr/>
        </p:nvSpPr>
        <p:spPr>
          <a:xfrm>
            <a:off x="4794129" y="1909884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1AB9044-4506-E6BA-0C3C-7F314A949418}"/>
              </a:ext>
            </a:extLst>
          </p:cNvPr>
          <p:cNvSpPr/>
          <p:nvPr/>
        </p:nvSpPr>
        <p:spPr>
          <a:xfrm>
            <a:off x="5228983" y="2184800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22D8CC2-51EB-B669-2A9F-A116F8014BF5}"/>
              </a:ext>
            </a:extLst>
          </p:cNvPr>
          <p:cNvSpPr/>
          <p:nvPr/>
        </p:nvSpPr>
        <p:spPr>
          <a:xfrm>
            <a:off x="5266363" y="2230519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EBC4E8E-9FC5-F83C-05A8-54807F28D84C}"/>
              </a:ext>
            </a:extLst>
          </p:cNvPr>
          <p:cNvSpPr/>
          <p:nvPr/>
        </p:nvSpPr>
        <p:spPr>
          <a:xfrm>
            <a:off x="5289688" y="2299831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977F657-3B09-114B-35BA-365BA6A83D00}"/>
              </a:ext>
            </a:extLst>
          </p:cNvPr>
          <p:cNvSpPr/>
          <p:nvPr/>
        </p:nvSpPr>
        <p:spPr>
          <a:xfrm>
            <a:off x="5332539" y="2352655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785AAA5-FDE0-CD41-D322-F3DB7C67AE7C}"/>
              </a:ext>
            </a:extLst>
          </p:cNvPr>
          <p:cNvSpPr/>
          <p:nvPr/>
        </p:nvSpPr>
        <p:spPr>
          <a:xfrm>
            <a:off x="5355398" y="2297288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F9676D0-4BDB-745C-D65A-FC447FD63A31}"/>
              </a:ext>
            </a:extLst>
          </p:cNvPr>
          <p:cNvSpPr/>
          <p:nvPr/>
        </p:nvSpPr>
        <p:spPr>
          <a:xfrm>
            <a:off x="5398248" y="2223886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2FED960-1379-2FD4-54B8-86A35F3ECDC2}"/>
              </a:ext>
            </a:extLst>
          </p:cNvPr>
          <p:cNvSpPr/>
          <p:nvPr/>
        </p:nvSpPr>
        <p:spPr>
          <a:xfrm>
            <a:off x="5422722" y="2251569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755A448-C0B0-1FFA-3DD3-98FB079CB0FE}"/>
              </a:ext>
            </a:extLst>
          </p:cNvPr>
          <p:cNvSpPr/>
          <p:nvPr/>
        </p:nvSpPr>
        <p:spPr>
          <a:xfrm>
            <a:off x="5480718" y="2214868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2C56B7A-08AB-2CA1-CE5A-89A83EA401D8}"/>
              </a:ext>
            </a:extLst>
          </p:cNvPr>
          <p:cNvSpPr/>
          <p:nvPr/>
        </p:nvSpPr>
        <p:spPr>
          <a:xfrm>
            <a:off x="5531306" y="2230519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1081640-E8FD-B407-6C0B-360EBCAB3C87}"/>
              </a:ext>
            </a:extLst>
          </p:cNvPr>
          <p:cNvSpPr/>
          <p:nvPr/>
        </p:nvSpPr>
        <p:spPr>
          <a:xfrm>
            <a:off x="5554165" y="2192008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90B571C0-E638-B05F-C3B6-0A1B1FBBA5A5}"/>
              </a:ext>
            </a:extLst>
          </p:cNvPr>
          <p:cNvSpPr/>
          <p:nvPr/>
        </p:nvSpPr>
        <p:spPr>
          <a:xfrm>
            <a:off x="3007697" y="2038868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FE8E419-0541-D6FD-6363-6AAD6528F01A}"/>
              </a:ext>
            </a:extLst>
          </p:cNvPr>
          <p:cNvSpPr/>
          <p:nvPr/>
        </p:nvSpPr>
        <p:spPr>
          <a:xfrm>
            <a:off x="2457369" y="2032889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126879A-354F-9F26-9D1D-732B70271954}"/>
              </a:ext>
            </a:extLst>
          </p:cNvPr>
          <p:cNvSpPr/>
          <p:nvPr/>
        </p:nvSpPr>
        <p:spPr>
          <a:xfrm>
            <a:off x="2360922" y="2228709"/>
            <a:ext cx="45719" cy="45719"/>
          </a:xfrm>
          <a:prstGeom prst="ellipse">
            <a:avLst/>
          </a:prstGeom>
          <a:solidFill>
            <a:srgbClr val="81FF7E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B22A6011-1024-4D47-0203-5C2563464286}"/>
              </a:ext>
            </a:extLst>
          </p:cNvPr>
          <p:cNvSpPr/>
          <p:nvPr/>
        </p:nvSpPr>
        <p:spPr>
          <a:xfrm>
            <a:off x="2240513" y="3383281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968D861-D747-323F-B2CB-4D5B6C1D282B}"/>
              </a:ext>
            </a:extLst>
          </p:cNvPr>
          <p:cNvSpPr/>
          <p:nvPr/>
        </p:nvSpPr>
        <p:spPr>
          <a:xfrm>
            <a:off x="2257913" y="3304224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A06D135-19C6-8981-5664-8DFDD7ABC434}"/>
              </a:ext>
            </a:extLst>
          </p:cNvPr>
          <p:cNvSpPr/>
          <p:nvPr/>
        </p:nvSpPr>
        <p:spPr>
          <a:xfrm>
            <a:off x="2360922" y="3241386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CA21DDF-2659-2481-B1D9-1DB03EBD1CB7}"/>
              </a:ext>
            </a:extLst>
          </p:cNvPr>
          <p:cNvSpPr/>
          <p:nvPr/>
        </p:nvSpPr>
        <p:spPr>
          <a:xfrm>
            <a:off x="2420556" y="3002854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F9D02A14-4CB3-90CF-B562-CFA89BDB4E96}"/>
              </a:ext>
            </a:extLst>
          </p:cNvPr>
          <p:cNvSpPr/>
          <p:nvPr/>
        </p:nvSpPr>
        <p:spPr>
          <a:xfrm>
            <a:off x="2433002" y="3154510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8FF5556-1703-B86A-920B-86AF3FA54A46}"/>
              </a:ext>
            </a:extLst>
          </p:cNvPr>
          <p:cNvSpPr/>
          <p:nvPr/>
        </p:nvSpPr>
        <p:spPr>
          <a:xfrm>
            <a:off x="2521322" y="3163476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EED1F45-EFC2-1BF1-FF47-501F0E784E43}"/>
              </a:ext>
            </a:extLst>
          </p:cNvPr>
          <p:cNvSpPr/>
          <p:nvPr/>
        </p:nvSpPr>
        <p:spPr>
          <a:xfrm>
            <a:off x="3045362" y="3215891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E373812-E784-C23B-3C1C-0FF3D0144E8D}"/>
              </a:ext>
            </a:extLst>
          </p:cNvPr>
          <p:cNvSpPr/>
          <p:nvPr/>
        </p:nvSpPr>
        <p:spPr>
          <a:xfrm>
            <a:off x="3185261" y="3584984"/>
            <a:ext cx="45719" cy="45719"/>
          </a:xfrm>
          <a:prstGeom prst="ellipse">
            <a:avLst/>
          </a:prstGeom>
          <a:solidFill>
            <a:srgbClr val="000082">
              <a:alpha val="61000"/>
            </a:srgbClr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2C39A4F0-1D02-CB3E-2AD4-9DC662D24EC9}"/>
              </a:ext>
            </a:extLst>
          </p:cNvPr>
          <p:cNvSpPr/>
          <p:nvPr/>
        </p:nvSpPr>
        <p:spPr>
          <a:xfrm>
            <a:off x="3234614" y="3291432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A989E9D9-604B-3632-144B-D48DB601AB84}"/>
              </a:ext>
            </a:extLst>
          </p:cNvPr>
          <p:cNvSpPr/>
          <p:nvPr/>
        </p:nvSpPr>
        <p:spPr>
          <a:xfrm>
            <a:off x="3280333" y="3406140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ABA3A70-2927-C857-0EBB-7819ECA088B1}"/>
              </a:ext>
            </a:extLst>
          </p:cNvPr>
          <p:cNvSpPr/>
          <p:nvPr/>
        </p:nvSpPr>
        <p:spPr>
          <a:xfrm>
            <a:off x="3784205" y="3337562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82CD50F-BE58-76CC-481A-A51244956669}"/>
              </a:ext>
            </a:extLst>
          </p:cNvPr>
          <p:cNvSpPr/>
          <p:nvPr/>
        </p:nvSpPr>
        <p:spPr>
          <a:xfrm>
            <a:off x="3845332" y="3213737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965DEEF5-A940-81C6-912E-EF55D30C1983}"/>
              </a:ext>
            </a:extLst>
          </p:cNvPr>
          <p:cNvSpPr/>
          <p:nvPr/>
        </p:nvSpPr>
        <p:spPr>
          <a:xfrm>
            <a:off x="3860814" y="3086246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677CBC9-F61E-AC38-3116-6851408467FA}"/>
              </a:ext>
            </a:extLst>
          </p:cNvPr>
          <p:cNvSpPr/>
          <p:nvPr/>
        </p:nvSpPr>
        <p:spPr>
          <a:xfrm>
            <a:off x="3889865" y="3164675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518AA7A5-7793-6B44-643D-154E254BB2C0}"/>
              </a:ext>
            </a:extLst>
          </p:cNvPr>
          <p:cNvSpPr/>
          <p:nvPr/>
        </p:nvSpPr>
        <p:spPr>
          <a:xfrm>
            <a:off x="3991829" y="3214681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E10E44C-D863-2FBD-A683-572F32211253}"/>
              </a:ext>
            </a:extLst>
          </p:cNvPr>
          <p:cNvSpPr/>
          <p:nvPr/>
        </p:nvSpPr>
        <p:spPr>
          <a:xfrm>
            <a:off x="3920325" y="3103237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BCE3B24F-E02C-D607-75BC-0E8F9D76A2D6}"/>
              </a:ext>
            </a:extLst>
          </p:cNvPr>
          <p:cNvSpPr/>
          <p:nvPr/>
        </p:nvSpPr>
        <p:spPr>
          <a:xfrm>
            <a:off x="4507524" y="3210393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625CD15C-38A0-0079-4D7D-34D2372C231C}"/>
              </a:ext>
            </a:extLst>
          </p:cNvPr>
          <p:cNvSpPr/>
          <p:nvPr/>
        </p:nvSpPr>
        <p:spPr>
          <a:xfrm>
            <a:off x="3093822" y="3360421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2D60086-4338-5667-9F6C-0E1CB4208B2D}"/>
              </a:ext>
            </a:extLst>
          </p:cNvPr>
          <p:cNvSpPr/>
          <p:nvPr/>
        </p:nvSpPr>
        <p:spPr>
          <a:xfrm>
            <a:off x="1801438" y="3645218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DA4869AE-4462-1C27-6F3F-C784786166CE}"/>
              </a:ext>
            </a:extLst>
          </p:cNvPr>
          <p:cNvSpPr/>
          <p:nvPr/>
        </p:nvSpPr>
        <p:spPr>
          <a:xfrm>
            <a:off x="1734608" y="3685699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6A60718-FBBD-7FCA-9BAC-867B4E275762}"/>
              </a:ext>
            </a:extLst>
          </p:cNvPr>
          <p:cNvSpPr/>
          <p:nvPr/>
        </p:nvSpPr>
        <p:spPr>
          <a:xfrm>
            <a:off x="1668379" y="3757137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7E7143D0-9348-D2D9-66EF-3BB64A21521A}"/>
              </a:ext>
            </a:extLst>
          </p:cNvPr>
          <p:cNvSpPr/>
          <p:nvPr/>
        </p:nvSpPr>
        <p:spPr>
          <a:xfrm>
            <a:off x="1572119" y="3784280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97A8F4F8-84D7-893A-D50A-3074224D239E}"/>
              </a:ext>
            </a:extLst>
          </p:cNvPr>
          <p:cNvSpPr/>
          <p:nvPr/>
        </p:nvSpPr>
        <p:spPr>
          <a:xfrm>
            <a:off x="1534512" y="3670067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FD3E44CD-05B5-8F7B-03DB-A4FA054C394C}"/>
              </a:ext>
            </a:extLst>
          </p:cNvPr>
          <p:cNvSpPr/>
          <p:nvPr/>
        </p:nvSpPr>
        <p:spPr>
          <a:xfrm>
            <a:off x="4611111" y="3162927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EDEC3C44-99C8-1D06-CD9A-F66613BEA184}"/>
              </a:ext>
            </a:extLst>
          </p:cNvPr>
          <p:cNvSpPr/>
          <p:nvPr/>
        </p:nvSpPr>
        <p:spPr>
          <a:xfrm>
            <a:off x="4669986" y="3097145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1C18031-7AB2-FB68-7182-B211F11FCB81}"/>
              </a:ext>
            </a:extLst>
          </p:cNvPr>
          <p:cNvSpPr/>
          <p:nvPr/>
        </p:nvSpPr>
        <p:spPr>
          <a:xfrm>
            <a:off x="4724725" y="3003971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DF6861D-8E3F-5628-FC82-2D01D1BE4BAF}"/>
              </a:ext>
            </a:extLst>
          </p:cNvPr>
          <p:cNvSpPr/>
          <p:nvPr/>
        </p:nvSpPr>
        <p:spPr>
          <a:xfrm>
            <a:off x="4749630" y="3070063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8875C9C-9C55-255E-5DF0-8F118B2A248A}"/>
              </a:ext>
            </a:extLst>
          </p:cNvPr>
          <p:cNvSpPr/>
          <p:nvPr/>
        </p:nvSpPr>
        <p:spPr>
          <a:xfrm>
            <a:off x="4771269" y="3179600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627ED8ED-B982-A8C6-980C-24D1C30689C3}"/>
              </a:ext>
            </a:extLst>
          </p:cNvPr>
          <p:cNvSpPr/>
          <p:nvPr/>
        </p:nvSpPr>
        <p:spPr>
          <a:xfrm>
            <a:off x="4816988" y="3291432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57930E27-CB14-2D8C-3AA1-D89E182A59EF}"/>
              </a:ext>
            </a:extLst>
          </p:cNvPr>
          <p:cNvSpPr/>
          <p:nvPr/>
        </p:nvSpPr>
        <p:spPr>
          <a:xfrm>
            <a:off x="5283205" y="3543845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C4E6DB3D-D329-BED2-D73C-C59312D077EF}"/>
              </a:ext>
            </a:extLst>
          </p:cNvPr>
          <p:cNvSpPr/>
          <p:nvPr/>
        </p:nvSpPr>
        <p:spPr>
          <a:xfrm>
            <a:off x="5332539" y="3401312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BD2A94D-1AB5-494B-1E4A-81CAD5B21DA3}"/>
              </a:ext>
            </a:extLst>
          </p:cNvPr>
          <p:cNvSpPr/>
          <p:nvPr/>
        </p:nvSpPr>
        <p:spPr>
          <a:xfrm>
            <a:off x="5380605" y="3523231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B6FB69B1-8A92-BBCE-B9E6-42AED8D7FE56}"/>
              </a:ext>
            </a:extLst>
          </p:cNvPr>
          <p:cNvSpPr/>
          <p:nvPr/>
        </p:nvSpPr>
        <p:spPr>
          <a:xfrm>
            <a:off x="5434999" y="3449412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7C9F83C-4CF7-9AD5-19B5-FF17E23C8B27}"/>
              </a:ext>
            </a:extLst>
          </p:cNvPr>
          <p:cNvSpPr/>
          <p:nvPr/>
        </p:nvSpPr>
        <p:spPr>
          <a:xfrm>
            <a:off x="5526437" y="3566093"/>
            <a:ext cx="45719" cy="45719"/>
          </a:xfrm>
          <a:prstGeom prst="ellipse">
            <a:avLst/>
          </a:prstGeom>
          <a:solidFill>
            <a:srgbClr val="000082"/>
          </a:solidFill>
          <a:ln w="9525">
            <a:solidFill>
              <a:srgbClr val="1C3A1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3435768-2CFB-7441-1FF7-113C26E28B59}"/>
              </a:ext>
            </a:extLst>
          </p:cNvPr>
          <p:cNvCxnSpPr>
            <a:cxnSpLocks/>
          </p:cNvCxnSpPr>
          <p:nvPr/>
        </p:nvCxnSpPr>
        <p:spPr>
          <a:xfrm flipH="1">
            <a:off x="457200" y="4451652"/>
            <a:ext cx="1132027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32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3A84D1F-489E-9688-813D-239ADC9860EB}"/>
              </a:ext>
            </a:extLst>
          </p:cNvPr>
          <p:cNvSpPr/>
          <p:nvPr/>
        </p:nvSpPr>
        <p:spPr>
          <a:xfrm>
            <a:off x="581024" y="2562226"/>
            <a:ext cx="11059287" cy="307062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50A2C-407D-1399-DC0A-8EB966BCD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698"/>
            <a:ext cx="10515600" cy="909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Modern RM is done with </a:t>
            </a:r>
            <a:r>
              <a:rPr lang="en-AU" b="1" dirty="0"/>
              <a:t>Industrial Scale </a:t>
            </a:r>
            <a:r>
              <a:rPr lang="en-AU" dirty="0"/>
              <a:t>multi-year surveys (e.g. </a:t>
            </a:r>
            <a:r>
              <a:rPr lang="en-AU" dirty="0" err="1"/>
              <a:t>OzDES</a:t>
            </a:r>
            <a:r>
              <a:rPr lang="en-AU" dirty="0"/>
              <a:t>, SDSS) that suffer from the problem of </a:t>
            </a:r>
            <a:r>
              <a:rPr lang="en-AU" b="1" u="sng" dirty="0"/>
              <a:t>aliasing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479A54-95F3-A378-8610-57B4C1792235}"/>
              </a:ext>
            </a:extLst>
          </p:cNvPr>
          <p:cNvGrpSpPr/>
          <p:nvPr/>
        </p:nvGrpSpPr>
        <p:grpSpPr>
          <a:xfrm>
            <a:off x="890397" y="2789366"/>
            <a:ext cx="5544312" cy="2629276"/>
            <a:chOff x="234315" y="2757489"/>
            <a:chExt cx="5038725" cy="244157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8A45CE-7F39-6F9D-3130-89696B6AA9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27" b="65215"/>
            <a:stretch/>
          </p:blipFill>
          <p:spPr>
            <a:xfrm>
              <a:off x="234315" y="2757489"/>
              <a:ext cx="5038725" cy="1071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5594E7-0D07-F131-32DE-DE6EEB8921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84"/>
            <a:stretch/>
          </p:blipFill>
          <p:spPr>
            <a:xfrm>
              <a:off x="234315" y="3771649"/>
              <a:ext cx="5038725" cy="142741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E3528D1-8DD8-E8EA-4716-20107CEC25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0" t="9835" r="63119"/>
          <a:stretch/>
        </p:blipFill>
        <p:spPr>
          <a:xfrm>
            <a:off x="8046720" y="2729883"/>
            <a:ext cx="3108960" cy="27482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523F2C-2C56-BAE6-4B16-D0E6796C8CCE}"/>
              </a:ext>
            </a:extLst>
          </p:cNvPr>
          <p:cNvCxnSpPr>
            <a:cxnSpLocks/>
          </p:cNvCxnSpPr>
          <p:nvPr/>
        </p:nvCxnSpPr>
        <p:spPr>
          <a:xfrm>
            <a:off x="6525958" y="4071716"/>
            <a:ext cx="151333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B281840-CE33-8073-1324-CAC112FBEF50}"/>
              </a:ext>
            </a:extLst>
          </p:cNvPr>
          <p:cNvSpPr txBox="1"/>
          <p:nvPr/>
        </p:nvSpPr>
        <p:spPr>
          <a:xfrm>
            <a:off x="1517904" y="5771351"/>
            <a:ext cx="321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Seasonal Gaps in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C49939-21D5-790E-7C5D-01D4FF376447}"/>
              </a:ext>
            </a:extLst>
          </p:cNvPr>
          <p:cNvSpPr txBox="1"/>
          <p:nvPr/>
        </p:nvSpPr>
        <p:spPr>
          <a:xfrm>
            <a:off x="8046720" y="5632852"/>
            <a:ext cx="321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Multiple Peaks in Lag Posterior Distribution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1C3B80-76C2-7D8D-059F-88F9BC0A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b="1" dirty="0"/>
              <a:t>What’s Changed?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5B1806-4617-CC21-F699-563E7E2B9B34}"/>
              </a:ext>
            </a:extLst>
          </p:cNvPr>
          <p:cNvSpPr txBox="1"/>
          <p:nvPr/>
        </p:nvSpPr>
        <p:spPr>
          <a:xfrm>
            <a:off x="6525958" y="3693038"/>
            <a:ext cx="1429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JAVELIN </a:t>
            </a:r>
            <a:endParaRPr lang="en-A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6FCED8-EA78-9124-3831-8AD6E29A6FDD}"/>
              </a:ext>
            </a:extLst>
          </p:cNvPr>
          <p:cNvSpPr txBox="1"/>
          <p:nvPr/>
        </p:nvSpPr>
        <p:spPr>
          <a:xfrm>
            <a:off x="8107680" y="3104612"/>
            <a:ext cx="807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i="1" dirty="0">
                <a:solidFill>
                  <a:srgbClr val="FF0000"/>
                </a:solidFill>
              </a:rPr>
              <a:t>True</a:t>
            </a:r>
          </a:p>
          <a:p>
            <a:pPr algn="ctr"/>
            <a:r>
              <a:rPr lang="en-AU" sz="1400" b="1" i="1" dirty="0">
                <a:solidFill>
                  <a:srgbClr val="FF0000"/>
                </a:solidFill>
              </a:rPr>
              <a:t>Peak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3F268B-7A45-23FC-EF06-4DF959E42851}"/>
              </a:ext>
            </a:extLst>
          </p:cNvPr>
          <p:cNvSpPr txBox="1"/>
          <p:nvPr/>
        </p:nvSpPr>
        <p:spPr>
          <a:xfrm>
            <a:off x="9305544" y="3044077"/>
            <a:ext cx="103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i="1" dirty="0">
                <a:solidFill>
                  <a:srgbClr val="FF0000"/>
                </a:solidFill>
              </a:rPr>
              <a:t>Aliasing</a:t>
            </a:r>
          </a:p>
          <a:p>
            <a:pPr algn="ctr"/>
            <a:r>
              <a:rPr lang="en-AU" sz="1400" b="1" i="1" dirty="0">
                <a:solidFill>
                  <a:srgbClr val="FF0000"/>
                </a:solidFill>
              </a:rPr>
              <a:t>Peak</a:t>
            </a:r>
          </a:p>
        </p:txBody>
      </p:sp>
    </p:spTree>
    <p:extLst>
      <p:ext uri="{BB962C8B-B14F-4D97-AF65-F5344CB8AC3E}">
        <p14:creationId xmlns:p14="http://schemas.microsoft.com/office/powerpoint/2010/main" val="397285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6D0A-557D-AF75-72D5-A57E5798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Bad Results Carry Onwards</a:t>
            </a:r>
          </a:p>
        </p:txBody>
      </p:sp>
      <p:pic>
        <p:nvPicPr>
          <p:cNvPr id="5" name="Content Placeholder 4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B183A114-01B9-AAEC-1C97-C31A44C31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79" y="1334278"/>
            <a:ext cx="7169847" cy="484268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019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MU Serif">
      <a:majorFont>
        <a:latin typeface="CMU Serif"/>
        <a:ea typeface=""/>
        <a:cs typeface=""/>
      </a:majorFont>
      <a:minorFont>
        <a:latin typeface="CMU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12124</TotalTime>
  <Words>1559</Words>
  <Application>Microsoft Office PowerPoint</Application>
  <PresentationFormat>Widescreen</PresentationFormat>
  <Paragraphs>401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Aptos</vt:lpstr>
      <vt:lpstr>Arabic Typesetting</vt:lpstr>
      <vt:lpstr>Arial</vt:lpstr>
      <vt:lpstr>Cambria Math</vt:lpstr>
      <vt:lpstr>CMU Serif</vt:lpstr>
      <vt:lpstr>Courier New</vt:lpstr>
      <vt:lpstr>Office Theme</vt:lpstr>
      <vt:lpstr>Statistical Methods: Important But Not Scary</vt:lpstr>
      <vt:lpstr>Today’s Talk</vt:lpstr>
      <vt:lpstr>Part 1 Stats Methods Are Important</vt:lpstr>
      <vt:lpstr>The Hierarchy of Modelling</vt:lpstr>
      <vt:lpstr>A Cautionary Tale from Reverberation Mapping</vt:lpstr>
      <vt:lpstr>My Work: Reverberation Mapping</vt:lpstr>
      <vt:lpstr>10 Yrs Ago: Problem Solved with JAVELIN</vt:lpstr>
      <vt:lpstr>What’s Changed?</vt:lpstr>
      <vt:lpstr>Bad Results Carry Onwards</vt:lpstr>
      <vt:lpstr>The OzDES Solution </vt:lpstr>
      <vt:lpstr>JAVELIN gets it Wrong</vt:lpstr>
      <vt:lpstr>What Went Wrong?</vt:lpstr>
      <vt:lpstr>The Four Dangers of Bayesian Fitting</vt:lpstr>
      <vt:lpstr>Part 2 Stats Methods Aren’t Scary</vt:lpstr>
      <vt:lpstr>Bayesian Fitting</vt:lpstr>
      <vt:lpstr>The Bayesian Methods Family Tree</vt:lpstr>
      <vt:lpstr>MCMC - Markov Chain Monte Carlo</vt:lpstr>
      <vt:lpstr>The Metropolis Algorithm: Statistical Mechanics!</vt:lpstr>
      <vt:lpstr>Metropolis Hastings Algorithm</vt:lpstr>
      <vt:lpstr>Hamiltonian Monte Carlo (HMC)</vt:lpstr>
      <vt:lpstr>Nested Sampling</vt:lpstr>
      <vt:lpstr>Nested Sampling – Lebesgue Integrals</vt:lpstr>
      <vt:lpstr>Nested Sampling – How it Works</vt:lpstr>
      <vt:lpstr>Nested Sampling – How it Works</vt:lpstr>
      <vt:lpstr>Nested Sampling – How it Works</vt:lpstr>
      <vt:lpstr>Nested Sampling – How it Works</vt:lpstr>
      <vt:lpstr>Nested Sampling Vs MCMC</vt:lpstr>
      <vt:lpstr>Part 3 How to Choose a Tool</vt:lpstr>
      <vt:lpstr>The Four Dangers of Bayesian Fitting</vt:lpstr>
      <vt:lpstr>You don’t need to know everything!</vt:lpstr>
      <vt:lpstr>An Analogy - Cars</vt:lpstr>
      <vt:lpstr>My Work: LITMUS</vt:lpstr>
      <vt:lpstr>Summary</vt:lpstr>
      <vt:lpstr>Thank You. Questions?</vt:lpstr>
    </vt:vector>
  </TitlesOfParts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Hugh McDougall</dc:creator>
  <cp:lastModifiedBy>Hugh McDougall</cp:lastModifiedBy>
  <cp:revision>1</cp:revision>
  <dcterms:created xsi:type="dcterms:W3CDTF">2024-11-06T01:43:42Z</dcterms:created>
  <dcterms:modified xsi:type="dcterms:W3CDTF">2024-12-09T11:26:41Z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2024-11-06T01:44:39Z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ce1c2033-fc67-413b-9a0e-fb74868965d7</vt:lpwstr>
  </property>
  <property fmtid="{D5CDD505-2E9C-101B-9397-08002B2CF9AE}" pid="8" name="MSIP_Label_0f488380-630a-4f55-a077-a19445e3f360_ContentBits">
    <vt:lpwstr>0</vt:lpwstr>
  </property>
</Properties>
</file>