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4" r:id="rId3"/>
    <p:sldId id="268" r:id="rId4"/>
    <p:sldId id="258" r:id="rId5"/>
    <p:sldId id="265" r:id="rId6"/>
    <p:sldId id="270" r:id="rId7"/>
    <p:sldId id="259" r:id="rId8"/>
    <p:sldId id="269" r:id="rId9"/>
    <p:sldId id="338" r:id="rId10"/>
    <p:sldId id="266" r:id="rId11"/>
    <p:sldId id="261" r:id="rId12"/>
    <p:sldId id="260" r:id="rId13"/>
    <p:sldId id="263" r:id="rId14"/>
    <p:sldId id="262" r:id="rId15"/>
    <p:sldId id="334" r:id="rId16"/>
    <p:sldId id="267" r:id="rId17"/>
    <p:sldId id="339" r:id="rId18"/>
    <p:sldId id="257" r:id="rId19"/>
    <p:sldId id="271" r:id="rId20"/>
    <p:sldId id="273" r:id="rId21"/>
    <p:sldId id="274" r:id="rId22"/>
    <p:sldId id="275" r:id="rId23"/>
    <p:sldId id="276" r:id="rId24"/>
    <p:sldId id="281" r:id="rId25"/>
    <p:sldId id="272" r:id="rId26"/>
    <p:sldId id="283" r:id="rId27"/>
    <p:sldId id="282" r:id="rId28"/>
    <p:sldId id="278" r:id="rId29"/>
    <p:sldId id="284" r:id="rId30"/>
    <p:sldId id="280" r:id="rId31"/>
    <p:sldId id="279" r:id="rId32"/>
    <p:sldId id="340" r:id="rId33"/>
    <p:sldId id="335" r:id="rId34"/>
    <p:sldId id="333" r:id="rId35"/>
    <p:sldId id="313" r:id="rId36"/>
    <p:sldId id="316" r:id="rId37"/>
    <p:sldId id="317" r:id="rId38"/>
    <p:sldId id="318" r:id="rId39"/>
    <p:sldId id="319" r:id="rId40"/>
    <p:sldId id="343" r:id="rId41"/>
    <p:sldId id="332" r:id="rId42"/>
    <p:sldId id="342" r:id="rId43"/>
    <p:sldId id="337" r:id="rId44"/>
    <p:sldId id="341" r:id="rId45"/>
    <p:sldId id="344" r:id="rId46"/>
    <p:sldId id="345" r:id="rId47"/>
    <p:sldId id="346" r:id="rId48"/>
    <p:sldId id="33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7CABEF-8741-4BDE-BFF5-B0794C134A10}">
          <p14:sldIdLst>
            <p14:sldId id="256"/>
            <p14:sldId id="264"/>
            <p14:sldId id="268"/>
            <p14:sldId id="258"/>
            <p14:sldId id="265"/>
            <p14:sldId id="270"/>
            <p14:sldId id="259"/>
            <p14:sldId id="269"/>
            <p14:sldId id="338"/>
            <p14:sldId id="266"/>
            <p14:sldId id="261"/>
            <p14:sldId id="260"/>
            <p14:sldId id="263"/>
            <p14:sldId id="262"/>
            <p14:sldId id="334"/>
            <p14:sldId id="267"/>
            <p14:sldId id="339"/>
            <p14:sldId id="257"/>
            <p14:sldId id="271"/>
            <p14:sldId id="273"/>
            <p14:sldId id="274"/>
            <p14:sldId id="275"/>
            <p14:sldId id="276"/>
            <p14:sldId id="281"/>
            <p14:sldId id="272"/>
            <p14:sldId id="283"/>
            <p14:sldId id="282"/>
            <p14:sldId id="278"/>
            <p14:sldId id="284"/>
            <p14:sldId id="280"/>
            <p14:sldId id="279"/>
            <p14:sldId id="340"/>
            <p14:sldId id="335"/>
            <p14:sldId id="333"/>
            <p14:sldId id="313"/>
            <p14:sldId id="316"/>
            <p14:sldId id="317"/>
            <p14:sldId id="318"/>
            <p14:sldId id="319"/>
            <p14:sldId id="343"/>
            <p14:sldId id="332"/>
            <p14:sldId id="342"/>
            <p14:sldId id="337"/>
            <p14:sldId id="341"/>
            <p14:sldId id="344"/>
            <p14:sldId id="345"/>
            <p14:sldId id="346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 McDougall" userId="d66e99e6-6bce-4a8a-a0c6-daa8f7a2186b" providerId="ADAL" clId="{DDF31758-3E39-4652-8AFD-B2FF41BD6143}"/>
    <pc:docChg chg="undo redo custSel addSld delSld modSld sldOrd modMainMaster addSection delSection modSection">
      <pc:chgData name="Hugh McDougall" userId="d66e99e6-6bce-4a8a-a0c6-daa8f7a2186b" providerId="ADAL" clId="{DDF31758-3E39-4652-8AFD-B2FF41BD6143}" dt="2026-04-26T15:15:21.826" v="13293" actId="114"/>
      <pc:docMkLst>
        <pc:docMk/>
      </pc:docMkLst>
      <pc:sldChg chg="addSp delSp modSp mod modAnim">
        <pc:chgData name="Hugh McDougall" userId="d66e99e6-6bce-4a8a-a0c6-daa8f7a2186b" providerId="ADAL" clId="{DDF31758-3E39-4652-8AFD-B2FF41BD6143}" dt="2026-04-26T12:14:22.475" v="9813" actId="1076"/>
        <pc:sldMkLst>
          <pc:docMk/>
          <pc:sldMk cId="2100969883" sldId="257"/>
        </pc:sldMkLst>
        <pc:spChg chg="del">
          <ac:chgData name="Hugh McDougall" userId="d66e99e6-6bce-4a8a-a0c6-daa8f7a2186b" providerId="ADAL" clId="{DDF31758-3E39-4652-8AFD-B2FF41BD6143}" dt="2026-04-26T11:41:14.149" v="7865" actId="478"/>
          <ac:spMkLst>
            <pc:docMk/>
            <pc:sldMk cId="2100969883" sldId="257"/>
            <ac:spMk id="3" creationId="{F121E1F5-6B70-19C5-94D0-37F2E69B1F10}"/>
          </ac:spMkLst>
        </pc:spChg>
        <pc:spChg chg="add del mod">
          <ac:chgData name="Hugh McDougall" userId="d66e99e6-6bce-4a8a-a0c6-daa8f7a2186b" providerId="ADAL" clId="{DDF31758-3E39-4652-8AFD-B2FF41BD6143}" dt="2026-04-26T12:01:38.530" v="8735" actId="478"/>
          <ac:spMkLst>
            <pc:docMk/>
            <pc:sldMk cId="2100969883" sldId="257"/>
            <ac:spMk id="10" creationId="{751DDE05-B726-F6E4-4023-19274B512C20}"/>
          </ac:spMkLst>
        </pc:spChg>
        <pc:spChg chg="add del mod">
          <ac:chgData name="Hugh McDougall" userId="d66e99e6-6bce-4a8a-a0c6-daa8f7a2186b" providerId="ADAL" clId="{DDF31758-3E39-4652-8AFD-B2FF41BD6143}" dt="2026-04-26T12:01:39.732" v="8736" actId="478"/>
          <ac:spMkLst>
            <pc:docMk/>
            <pc:sldMk cId="2100969883" sldId="257"/>
            <ac:spMk id="15" creationId="{FDDBD002-BC4A-A445-40CC-CB59969B36B6}"/>
          </ac:spMkLst>
        </pc:spChg>
        <pc:spChg chg="add mod">
          <ac:chgData name="Hugh McDougall" userId="d66e99e6-6bce-4a8a-a0c6-daa8f7a2186b" providerId="ADAL" clId="{DDF31758-3E39-4652-8AFD-B2FF41BD6143}" dt="2026-04-26T12:12:24.768" v="9664" actId="1076"/>
          <ac:spMkLst>
            <pc:docMk/>
            <pc:sldMk cId="2100969883" sldId="257"/>
            <ac:spMk id="16" creationId="{F1548E3D-42AE-AA76-5330-E7E8F1A6D138}"/>
          </ac:spMkLst>
        </pc:spChg>
        <pc:spChg chg="add mod">
          <ac:chgData name="Hugh McDougall" userId="d66e99e6-6bce-4a8a-a0c6-daa8f7a2186b" providerId="ADAL" clId="{DDF31758-3E39-4652-8AFD-B2FF41BD6143}" dt="2026-04-26T12:12:48.421" v="9703" actId="1076"/>
          <ac:spMkLst>
            <pc:docMk/>
            <pc:sldMk cId="2100969883" sldId="257"/>
            <ac:spMk id="17" creationId="{8156B333-50CF-A78D-FE1E-E8ACAFDECD58}"/>
          </ac:spMkLst>
        </pc:spChg>
        <pc:spChg chg="add mod">
          <ac:chgData name="Hugh McDougall" userId="d66e99e6-6bce-4a8a-a0c6-daa8f7a2186b" providerId="ADAL" clId="{DDF31758-3E39-4652-8AFD-B2FF41BD6143}" dt="2026-04-26T12:13:21.446" v="9790" actId="1076"/>
          <ac:spMkLst>
            <pc:docMk/>
            <pc:sldMk cId="2100969883" sldId="257"/>
            <ac:spMk id="18" creationId="{A735C0B4-BA8D-7B46-0240-6A2A99351E9F}"/>
          </ac:spMkLst>
        </pc:spChg>
        <pc:spChg chg="add mod">
          <ac:chgData name="Hugh McDougall" userId="d66e99e6-6bce-4a8a-a0c6-daa8f7a2186b" providerId="ADAL" clId="{DDF31758-3E39-4652-8AFD-B2FF41BD6143}" dt="2026-04-26T12:14:22.475" v="9813" actId="1076"/>
          <ac:spMkLst>
            <pc:docMk/>
            <pc:sldMk cId="2100969883" sldId="257"/>
            <ac:spMk id="19" creationId="{7449ABA2-47F5-7EA5-162C-CA5BD1C7E6E3}"/>
          </ac:spMkLst>
        </pc:spChg>
        <pc:grpChg chg="add del mod">
          <ac:chgData name="Hugh McDougall" userId="d66e99e6-6bce-4a8a-a0c6-daa8f7a2186b" providerId="ADAL" clId="{DDF31758-3E39-4652-8AFD-B2FF41BD6143}" dt="2026-04-26T11:41:34.340" v="7874" actId="571"/>
          <ac:grpSpMkLst>
            <pc:docMk/>
            <pc:sldMk cId="2100969883" sldId="257"/>
            <ac:grpSpMk id="7" creationId="{0F04B6DE-8125-BB8D-F281-0A425E52709C}"/>
          </ac:grpSpMkLst>
        </pc:grpChg>
        <pc:grpChg chg="del mod">
          <ac:chgData name="Hugh McDougall" userId="d66e99e6-6bce-4a8a-a0c6-daa8f7a2186b" providerId="ADAL" clId="{DDF31758-3E39-4652-8AFD-B2FF41BD6143}" dt="2026-04-26T11:41:37.301" v="7875" actId="165"/>
          <ac:grpSpMkLst>
            <pc:docMk/>
            <pc:sldMk cId="2100969883" sldId="257"/>
            <ac:grpSpMk id="11" creationId="{6D1B33C8-11C5-3BC4-BE0A-5781E64895D4}"/>
          </ac:grpSpMkLst>
        </pc:grpChg>
        <pc:picChg chg="mod">
          <ac:chgData name="Hugh McDougall" userId="d66e99e6-6bce-4a8a-a0c6-daa8f7a2186b" providerId="ADAL" clId="{DDF31758-3E39-4652-8AFD-B2FF41BD6143}" dt="2026-04-26T11:41:34.340" v="7874" actId="571"/>
          <ac:picMkLst>
            <pc:docMk/>
            <pc:sldMk cId="2100969883" sldId="257"/>
            <ac:picMk id="8" creationId="{B2BCDBEF-4EA1-2761-EBE7-4851D66D0ABE}"/>
          </ac:picMkLst>
        </pc:picChg>
        <pc:picChg chg="add del mod">
          <ac:chgData name="Hugh McDougall" userId="d66e99e6-6bce-4a8a-a0c6-daa8f7a2186b" providerId="ADAL" clId="{DDF31758-3E39-4652-8AFD-B2FF41BD6143}" dt="2026-04-26T11:41:34.340" v="7874" actId="571"/>
          <ac:picMkLst>
            <pc:docMk/>
            <pc:sldMk cId="2100969883" sldId="257"/>
            <ac:picMk id="9" creationId="{4E98ABEE-7CC9-F1C2-0ADB-C3BC35E2DA88}"/>
          </ac:picMkLst>
        </pc:picChg>
        <pc:picChg chg="mod topLvl">
          <ac:chgData name="Hugh McDougall" userId="d66e99e6-6bce-4a8a-a0c6-daa8f7a2186b" providerId="ADAL" clId="{DDF31758-3E39-4652-8AFD-B2FF41BD6143}" dt="2026-04-26T12:12:26.808" v="9665" actId="1076"/>
          <ac:picMkLst>
            <pc:docMk/>
            <pc:sldMk cId="2100969883" sldId="257"/>
            <ac:picMk id="12" creationId="{EE8A4627-9007-3FE8-7DE9-91DF8602A712}"/>
          </ac:picMkLst>
        </pc:picChg>
        <pc:picChg chg="mod topLvl">
          <ac:chgData name="Hugh McDougall" userId="d66e99e6-6bce-4a8a-a0c6-daa8f7a2186b" providerId="ADAL" clId="{DDF31758-3E39-4652-8AFD-B2FF41BD6143}" dt="2026-04-26T12:12:26.808" v="9665" actId="1076"/>
          <ac:picMkLst>
            <pc:docMk/>
            <pc:sldMk cId="2100969883" sldId="257"/>
            <ac:picMk id="13" creationId="{636DDA91-9969-75B9-74E6-61725FBD8757}"/>
          </ac:picMkLst>
        </pc:picChg>
        <pc:cxnChg chg="add mod">
          <ac:chgData name="Hugh McDougall" userId="d66e99e6-6bce-4a8a-a0c6-daa8f7a2186b" providerId="ADAL" clId="{DDF31758-3E39-4652-8AFD-B2FF41BD6143}" dt="2026-04-26T12:13:57.139" v="9803" actId="14100"/>
          <ac:cxnSpMkLst>
            <pc:docMk/>
            <pc:sldMk cId="2100969883" sldId="257"/>
            <ac:cxnSpMk id="21" creationId="{8E48D508-E58F-22C7-07B6-068E35E38856}"/>
          </ac:cxnSpMkLst>
        </pc:cxnChg>
        <pc:cxnChg chg="add mod">
          <ac:chgData name="Hugh McDougall" userId="d66e99e6-6bce-4a8a-a0c6-daa8f7a2186b" providerId="ADAL" clId="{DDF31758-3E39-4652-8AFD-B2FF41BD6143}" dt="2026-04-26T12:13:54.527" v="9802" actId="14100"/>
          <ac:cxnSpMkLst>
            <pc:docMk/>
            <pc:sldMk cId="2100969883" sldId="257"/>
            <ac:cxnSpMk id="23" creationId="{F684B416-1927-D89F-78D0-49819F7CC487}"/>
          </ac:cxnSpMkLst>
        </pc:cxnChg>
      </pc:sldChg>
      <pc:sldChg chg="modSp mod modAnim">
        <pc:chgData name="Hugh McDougall" userId="d66e99e6-6bce-4a8a-a0c6-daa8f7a2186b" providerId="ADAL" clId="{DDF31758-3E39-4652-8AFD-B2FF41BD6143}" dt="2026-04-26T12:22:38.478" v="10156" actId="122"/>
        <pc:sldMkLst>
          <pc:docMk/>
          <pc:sldMk cId="1179139159" sldId="258"/>
        </pc:sldMkLst>
        <pc:spChg chg="mod">
          <ac:chgData name="Hugh McDougall" userId="d66e99e6-6bce-4a8a-a0c6-daa8f7a2186b" providerId="ADAL" clId="{DDF31758-3E39-4652-8AFD-B2FF41BD6143}" dt="2026-04-26T12:22:38.478" v="10156" actId="122"/>
          <ac:spMkLst>
            <pc:docMk/>
            <pc:sldMk cId="1179139159" sldId="258"/>
            <ac:spMk id="2" creationId="{913169AC-3898-78C8-ED83-B6CEEA3AE4E2}"/>
          </ac:spMkLst>
        </pc:spChg>
        <pc:spChg chg="mod">
          <ac:chgData name="Hugh McDougall" userId="d66e99e6-6bce-4a8a-a0c6-daa8f7a2186b" providerId="ADAL" clId="{DDF31758-3E39-4652-8AFD-B2FF41BD6143}" dt="2026-04-26T12:22:34.377" v="10155" actId="27636"/>
          <ac:spMkLst>
            <pc:docMk/>
            <pc:sldMk cId="1179139159" sldId="258"/>
            <ac:spMk id="63" creationId="{84DF96F6-7D42-C36F-5642-DE67520A991F}"/>
          </ac:spMkLst>
        </pc:spChg>
        <pc:spChg chg="mod">
          <ac:chgData name="Hugh McDougall" userId="d66e99e6-6bce-4a8a-a0c6-daa8f7a2186b" providerId="ADAL" clId="{DDF31758-3E39-4652-8AFD-B2FF41BD6143}" dt="2026-04-26T12:22:16.224" v="10144" actId="113"/>
          <ac:spMkLst>
            <pc:docMk/>
            <pc:sldMk cId="1179139159" sldId="258"/>
            <ac:spMk id="3073" creationId="{0C316304-8C48-DF38-97C9-F06B8DD554B1}"/>
          </ac:spMkLst>
        </pc:spChg>
      </pc:sldChg>
      <pc:sldChg chg="addSp modSp mod modAnim">
        <pc:chgData name="Hugh McDougall" userId="d66e99e6-6bce-4a8a-a0c6-daa8f7a2186b" providerId="ADAL" clId="{DDF31758-3E39-4652-8AFD-B2FF41BD6143}" dt="2026-04-26T10:12:05.501" v="4491" actId="122"/>
        <pc:sldMkLst>
          <pc:docMk/>
          <pc:sldMk cId="176457755" sldId="259"/>
        </pc:sldMkLst>
        <pc:spChg chg="mod">
          <ac:chgData name="Hugh McDougall" userId="d66e99e6-6bce-4a8a-a0c6-daa8f7a2186b" providerId="ADAL" clId="{DDF31758-3E39-4652-8AFD-B2FF41BD6143}" dt="2026-04-26T10:12:05.501" v="4491" actId="122"/>
          <ac:spMkLst>
            <pc:docMk/>
            <pc:sldMk cId="176457755" sldId="259"/>
            <ac:spMk id="2" creationId="{9B32C135-FE55-1764-1528-1B9220333BC2}"/>
          </ac:spMkLst>
        </pc:spChg>
        <pc:spChg chg="mod">
          <ac:chgData name="Hugh McDougall" userId="d66e99e6-6bce-4a8a-a0c6-daa8f7a2186b" providerId="ADAL" clId="{DDF31758-3E39-4652-8AFD-B2FF41BD6143}" dt="2026-04-26T06:30:59.950" v="1026" actId="115"/>
          <ac:spMkLst>
            <pc:docMk/>
            <pc:sldMk cId="176457755" sldId="259"/>
            <ac:spMk id="3" creationId="{91ADFE6F-2DCD-B8E7-DE0B-4BF1C72111BE}"/>
          </ac:spMkLst>
        </pc:spChg>
        <pc:spChg chg="add mod">
          <ac:chgData name="Hugh McDougall" userId="d66e99e6-6bce-4a8a-a0c6-daa8f7a2186b" providerId="ADAL" clId="{DDF31758-3E39-4652-8AFD-B2FF41BD6143}" dt="2026-04-26T06:30:20.599" v="951" actId="1076"/>
          <ac:spMkLst>
            <pc:docMk/>
            <pc:sldMk cId="176457755" sldId="259"/>
            <ac:spMk id="9" creationId="{5BDA59A6-78E9-8BE1-3A8A-2FC3F379DCD3}"/>
          </ac:spMkLst>
        </pc:spChg>
        <pc:spChg chg="add mod">
          <ac:chgData name="Hugh McDougall" userId="d66e99e6-6bce-4a8a-a0c6-daa8f7a2186b" providerId="ADAL" clId="{DDF31758-3E39-4652-8AFD-B2FF41BD6143}" dt="2026-04-26T06:34:09.208" v="1127" actId="1076"/>
          <ac:spMkLst>
            <pc:docMk/>
            <pc:sldMk cId="176457755" sldId="259"/>
            <ac:spMk id="10" creationId="{C159FB71-701E-12BD-1735-5CD105760577}"/>
          </ac:spMkLst>
        </pc:spChg>
        <pc:spChg chg="add mod">
          <ac:chgData name="Hugh McDougall" userId="d66e99e6-6bce-4a8a-a0c6-daa8f7a2186b" providerId="ADAL" clId="{DDF31758-3E39-4652-8AFD-B2FF41BD6143}" dt="2026-04-26T06:30:57.739" v="1025" actId="20577"/>
          <ac:spMkLst>
            <pc:docMk/>
            <pc:sldMk cId="176457755" sldId="259"/>
            <ac:spMk id="11" creationId="{57215BA5-3EED-F553-E51A-182BC1C592D0}"/>
          </ac:spMkLst>
        </pc:spChg>
        <pc:spChg chg="add mod">
          <ac:chgData name="Hugh McDougall" userId="d66e99e6-6bce-4a8a-a0c6-daa8f7a2186b" providerId="ADAL" clId="{DDF31758-3E39-4652-8AFD-B2FF41BD6143}" dt="2026-04-26T06:34:05.355" v="1126" actId="20577"/>
          <ac:spMkLst>
            <pc:docMk/>
            <pc:sldMk cId="176457755" sldId="259"/>
            <ac:spMk id="18" creationId="{860F9C19-B5D1-7EE2-5E54-BEAA486EF7E9}"/>
          </ac:spMkLst>
        </pc:spChg>
        <pc:picChg chg="mod">
          <ac:chgData name="Hugh McDougall" userId="d66e99e6-6bce-4a8a-a0c6-daa8f7a2186b" providerId="ADAL" clId="{DDF31758-3E39-4652-8AFD-B2FF41BD6143}" dt="2026-04-26T06:30:26.833" v="955" actId="1076"/>
          <ac:picMkLst>
            <pc:docMk/>
            <pc:sldMk cId="176457755" sldId="259"/>
            <ac:picMk id="4" creationId="{47696410-FC91-90CA-8EC5-CA0D8359DF99}"/>
          </ac:picMkLst>
        </pc:picChg>
        <pc:picChg chg="mod">
          <ac:chgData name="Hugh McDougall" userId="d66e99e6-6bce-4a8a-a0c6-daa8f7a2186b" providerId="ADAL" clId="{DDF31758-3E39-4652-8AFD-B2FF41BD6143}" dt="2026-04-26T06:30:25.035" v="954" actId="1076"/>
          <ac:picMkLst>
            <pc:docMk/>
            <pc:sldMk cId="176457755" sldId="259"/>
            <ac:picMk id="5" creationId="{5D71DE78-CC42-758A-E15B-967E60D91E74}"/>
          </ac:picMkLst>
        </pc:picChg>
        <pc:picChg chg="mod">
          <ac:chgData name="Hugh McDougall" userId="d66e99e6-6bce-4a8a-a0c6-daa8f7a2186b" providerId="ADAL" clId="{DDF31758-3E39-4652-8AFD-B2FF41BD6143}" dt="2026-04-26T06:30:23.876" v="953" actId="1076"/>
          <ac:picMkLst>
            <pc:docMk/>
            <pc:sldMk cId="176457755" sldId="259"/>
            <ac:picMk id="4098" creationId="{0786EB79-6B53-8EC8-70B8-5CBD3A29B704}"/>
          </ac:picMkLst>
        </pc:picChg>
        <pc:cxnChg chg="add mod">
          <ac:chgData name="Hugh McDougall" userId="d66e99e6-6bce-4a8a-a0c6-daa8f7a2186b" providerId="ADAL" clId="{DDF31758-3E39-4652-8AFD-B2FF41BD6143}" dt="2026-04-26T06:31:17.412" v="1039" actId="1076"/>
          <ac:cxnSpMkLst>
            <pc:docMk/>
            <pc:sldMk cId="176457755" sldId="259"/>
            <ac:cxnSpMk id="13" creationId="{651167EB-F6B4-F1A1-3CA0-DCADEAAAC5E7}"/>
          </ac:cxnSpMkLst>
        </pc:cxnChg>
        <pc:cxnChg chg="add mod">
          <ac:chgData name="Hugh McDougall" userId="d66e99e6-6bce-4a8a-a0c6-daa8f7a2186b" providerId="ADAL" clId="{DDF31758-3E39-4652-8AFD-B2FF41BD6143}" dt="2026-04-26T06:31:21.345" v="1042" actId="14100"/>
          <ac:cxnSpMkLst>
            <pc:docMk/>
            <pc:sldMk cId="176457755" sldId="259"/>
            <ac:cxnSpMk id="15" creationId="{DCE96AAC-E273-65D2-80E7-177AA7AAAB46}"/>
          </ac:cxnSpMkLst>
        </pc:cxnChg>
      </pc:sldChg>
      <pc:sldChg chg="addSp delSp modSp mod modAnim">
        <pc:chgData name="Hugh McDougall" userId="d66e99e6-6bce-4a8a-a0c6-daa8f7a2186b" providerId="ADAL" clId="{DDF31758-3E39-4652-8AFD-B2FF41BD6143}" dt="2026-04-26T07:33:28.783" v="2576"/>
        <pc:sldMkLst>
          <pc:docMk/>
          <pc:sldMk cId="92653471" sldId="260"/>
        </pc:sldMkLst>
        <pc:spChg chg="mod">
          <ac:chgData name="Hugh McDougall" userId="d66e99e6-6bce-4a8a-a0c6-daa8f7a2186b" providerId="ADAL" clId="{DDF31758-3E39-4652-8AFD-B2FF41BD6143}" dt="2026-04-26T07:25:21.366" v="2279" actId="122"/>
          <ac:spMkLst>
            <pc:docMk/>
            <pc:sldMk cId="92653471" sldId="260"/>
            <ac:spMk id="2" creationId="{064F4C4F-3BCE-7B1A-9F1F-D59E4780B85B}"/>
          </ac:spMkLst>
        </pc:spChg>
        <pc:spChg chg="mod">
          <ac:chgData name="Hugh McDougall" userId="d66e99e6-6bce-4a8a-a0c6-daa8f7a2186b" providerId="ADAL" clId="{DDF31758-3E39-4652-8AFD-B2FF41BD6143}" dt="2026-04-26T07:26:58.922" v="2320" actId="207"/>
          <ac:spMkLst>
            <pc:docMk/>
            <pc:sldMk cId="92653471" sldId="260"/>
            <ac:spMk id="3" creationId="{64B603D4-D925-BC1C-2DE3-871FD410283C}"/>
          </ac:spMkLst>
        </pc:spChg>
        <pc:spChg chg="add del">
          <ac:chgData name="Hugh McDougall" userId="d66e99e6-6bce-4a8a-a0c6-daa8f7a2186b" providerId="ADAL" clId="{DDF31758-3E39-4652-8AFD-B2FF41BD6143}" dt="2026-04-26T07:25:53.808" v="2295" actId="22"/>
          <ac:spMkLst>
            <pc:docMk/>
            <pc:sldMk cId="92653471" sldId="260"/>
            <ac:spMk id="8" creationId="{8601F59F-A73A-BF17-E55F-6E0368BFB93F}"/>
          </ac:spMkLst>
        </pc:spChg>
        <pc:spChg chg="add mod">
          <ac:chgData name="Hugh McDougall" userId="d66e99e6-6bce-4a8a-a0c6-daa8f7a2186b" providerId="ADAL" clId="{DDF31758-3E39-4652-8AFD-B2FF41BD6143}" dt="2026-04-26T07:33:00.676" v="2571" actId="207"/>
          <ac:spMkLst>
            <pc:docMk/>
            <pc:sldMk cId="92653471" sldId="260"/>
            <ac:spMk id="16" creationId="{AE67C3A9-D140-2081-D74C-A4EBCCA7C8B2}"/>
          </ac:spMkLst>
        </pc:spChg>
        <pc:picChg chg="add mod">
          <ac:chgData name="Hugh McDougall" userId="d66e99e6-6bce-4a8a-a0c6-daa8f7a2186b" providerId="ADAL" clId="{DDF31758-3E39-4652-8AFD-B2FF41BD6143}" dt="2026-04-26T07:32:10.369" v="2552" actId="1076"/>
          <ac:picMkLst>
            <pc:docMk/>
            <pc:sldMk cId="92653471" sldId="260"/>
            <ac:picMk id="10" creationId="{48FB9A3D-C6C8-4E42-8021-C98146F85C10}"/>
          </ac:picMkLst>
        </pc:picChg>
        <pc:picChg chg="del mod">
          <ac:chgData name="Hugh McDougall" userId="d66e99e6-6bce-4a8a-a0c6-daa8f7a2186b" providerId="ADAL" clId="{DDF31758-3E39-4652-8AFD-B2FF41BD6143}" dt="2026-04-26T07:26:02.087" v="2296" actId="478"/>
          <ac:picMkLst>
            <pc:docMk/>
            <pc:sldMk cId="92653471" sldId="260"/>
            <ac:picMk id="5122" creationId="{96CB418C-75DA-D8F7-30E6-4B0E235014BC}"/>
          </ac:picMkLst>
        </pc:picChg>
        <pc:cxnChg chg="add mod">
          <ac:chgData name="Hugh McDougall" userId="d66e99e6-6bce-4a8a-a0c6-daa8f7a2186b" providerId="ADAL" clId="{DDF31758-3E39-4652-8AFD-B2FF41BD6143}" dt="2026-04-26T07:27:26.061" v="2323" actId="1582"/>
          <ac:cxnSpMkLst>
            <pc:docMk/>
            <pc:sldMk cId="92653471" sldId="260"/>
            <ac:cxnSpMk id="12" creationId="{866F6A18-949A-FCE4-3DBB-54A704EEC792}"/>
          </ac:cxnSpMkLst>
        </pc:cxnChg>
        <pc:cxnChg chg="add mod">
          <ac:chgData name="Hugh McDougall" userId="d66e99e6-6bce-4a8a-a0c6-daa8f7a2186b" providerId="ADAL" clId="{DDF31758-3E39-4652-8AFD-B2FF41BD6143}" dt="2026-04-26T07:27:39.904" v="2327" actId="208"/>
          <ac:cxnSpMkLst>
            <pc:docMk/>
            <pc:sldMk cId="92653471" sldId="260"/>
            <ac:cxnSpMk id="13" creationId="{92BF2372-A1B8-3BAE-DFE9-CF54DF2EA650}"/>
          </ac:cxnSpMkLst>
        </pc:cxnChg>
      </pc:sldChg>
      <pc:sldChg chg="addSp delSp modSp mod">
        <pc:chgData name="Hugh McDougall" userId="d66e99e6-6bce-4a8a-a0c6-daa8f7a2186b" providerId="ADAL" clId="{DDF31758-3E39-4652-8AFD-B2FF41BD6143}" dt="2026-04-26T15:06:27.478" v="13203" actId="1076"/>
        <pc:sldMkLst>
          <pc:docMk/>
          <pc:sldMk cId="2159274737" sldId="261"/>
        </pc:sldMkLst>
        <pc:spChg chg="mod">
          <ac:chgData name="Hugh McDougall" userId="d66e99e6-6bce-4a8a-a0c6-daa8f7a2186b" providerId="ADAL" clId="{DDF31758-3E39-4652-8AFD-B2FF41BD6143}" dt="2026-04-26T15:06:27.478" v="13203" actId="1076"/>
          <ac:spMkLst>
            <pc:docMk/>
            <pc:sldMk cId="2159274737" sldId="261"/>
            <ac:spMk id="2" creationId="{2CEA4687-6AB9-8317-8DA1-168C7BCC11EC}"/>
          </ac:spMkLst>
        </pc:spChg>
        <pc:spChg chg="mod">
          <ac:chgData name="Hugh McDougall" userId="d66e99e6-6bce-4a8a-a0c6-daa8f7a2186b" providerId="ADAL" clId="{DDF31758-3E39-4652-8AFD-B2FF41BD6143}" dt="2026-04-26T07:44:47.199" v="3115" actId="1076"/>
          <ac:spMkLst>
            <pc:docMk/>
            <pc:sldMk cId="2159274737" sldId="261"/>
            <ac:spMk id="3" creationId="{E4C8D32A-3D08-59DD-630E-B1445C828EAB}"/>
          </ac:spMkLst>
        </pc:spChg>
        <pc:spChg chg="add mod">
          <ac:chgData name="Hugh McDougall" userId="d66e99e6-6bce-4a8a-a0c6-daa8f7a2186b" providerId="ADAL" clId="{DDF31758-3E39-4652-8AFD-B2FF41BD6143}" dt="2026-04-26T07:23:45.514" v="2123" actId="408"/>
          <ac:spMkLst>
            <pc:docMk/>
            <pc:sldMk cId="2159274737" sldId="261"/>
            <ac:spMk id="7" creationId="{1073AC02-055C-D1F8-FC0E-602C257FF712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8" creationId="{47A0AB30-CCEF-F748-246D-CFEEF08EB4DD}"/>
          </ac:spMkLst>
        </pc:spChg>
        <pc:spChg chg="add mod">
          <ac:chgData name="Hugh McDougall" userId="d66e99e6-6bce-4a8a-a0c6-daa8f7a2186b" providerId="ADAL" clId="{DDF31758-3E39-4652-8AFD-B2FF41BD6143}" dt="2026-04-26T07:23:45.514" v="2123" actId="408"/>
          <ac:spMkLst>
            <pc:docMk/>
            <pc:sldMk cId="2159274737" sldId="261"/>
            <ac:spMk id="9" creationId="{C62B0546-16EE-3532-AF50-8B39215049E4}"/>
          </ac:spMkLst>
        </pc:spChg>
        <pc:spChg chg="add mod">
          <ac:chgData name="Hugh McDougall" userId="d66e99e6-6bce-4a8a-a0c6-daa8f7a2186b" providerId="ADAL" clId="{DDF31758-3E39-4652-8AFD-B2FF41BD6143}" dt="2026-04-26T07:23:45.514" v="2123" actId="408"/>
          <ac:spMkLst>
            <pc:docMk/>
            <pc:sldMk cId="2159274737" sldId="261"/>
            <ac:spMk id="10" creationId="{3F195E23-23B1-A921-FFBC-F3E65D484C4E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11" creationId="{F45E51C6-1638-39F9-19F2-864886D7CCF7}"/>
          </ac:spMkLst>
        </pc:spChg>
        <pc:spChg chg="add del mod">
          <ac:chgData name="Hugh McDougall" userId="d66e99e6-6bce-4a8a-a0c6-daa8f7a2186b" providerId="ADAL" clId="{DDF31758-3E39-4652-8AFD-B2FF41BD6143}" dt="2026-04-26T07:23:01.976" v="2122" actId="478"/>
          <ac:spMkLst>
            <pc:docMk/>
            <pc:sldMk cId="2159274737" sldId="261"/>
            <ac:spMk id="12" creationId="{975C3884-4A65-5A4F-DBC0-663C9C401B0A}"/>
          </ac:spMkLst>
        </pc:spChg>
        <pc:spChg chg="add del mod">
          <ac:chgData name="Hugh McDougall" userId="d66e99e6-6bce-4a8a-a0c6-daa8f7a2186b" providerId="ADAL" clId="{DDF31758-3E39-4652-8AFD-B2FF41BD6143}" dt="2026-04-26T07:23:01.680" v="2121" actId="478"/>
          <ac:spMkLst>
            <pc:docMk/>
            <pc:sldMk cId="2159274737" sldId="261"/>
            <ac:spMk id="13" creationId="{1B389C89-74B5-91A5-25B9-9309A2FD8189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14" creationId="{EA8148DB-A0C8-B780-748C-072305178993}"/>
          </ac:spMkLst>
        </pc:spChg>
        <pc:spChg chg="add mod">
          <ac:chgData name="Hugh McDougall" userId="d66e99e6-6bce-4a8a-a0c6-daa8f7a2186b" providerId="ADAL" clId="{DDF31758-3E39-4652-8AFD-B2FF41BD6143}" dt="2026-04-26T07:22:57.681" v="2120" actId="571"/>
          <ac:spMkLst>
            <pc:docMk/>
            <pc:sldMk cId="2159274737" sldId="261"/>
            <ac:spMk id="15" creationId="{4E04CF5C-C1EA-06E1-89C2-A5C5F36981D5}"/>
          </ac:spMkLst>
        </pc:spChg>
        <pc:spChg chg="add mod">
          <ac:chgData name="Hugh McDougall" userId="d66e99e6-6bce-4a8a-a0c6-daa8f7a2186b" providerId="ADAL" clId="{DDF31758-3E39-4652-8AFD-B2FF41BD6143}" dt="2026-04-26T07:22:57.525" v="2119" actId="571"/>
          <ac:spMkLst>
            <pc:docMk/>
            <pc:sldMk cId="2159274737" sldId="261"/>
            <ac:spMk id="16" creationId="{8D1D9573-5A97-4517-67A6-39B26EEC1073}"/>
          </ac:spMkLst>
        </pc:spChg>
        <pc:spChg chg="add mod">
          <ac:chgData name="Hugh McDougall" userId="d66e99e6-6bce-4a8a-a0c6-daa8f7a2186b" providerId="ADAL" clId="{DDF31758-3E39-4652-8AFD-B2FF41BD6143}" dt="2026-04-26T07:22:57.371" v="2118" actId="571"/>
          <ac:spMkLst>
            <pc:docMk/>
            <pc:sldMk cId="2159274737" sldId="261"/>
            <ac:spMk id="17" creationId="{C9422E1D-7EBA-EB27-1FB9-9DC7B4A8C509}"/>
          </ac:spMkLst>
        </pc:spChg>
        <pc:spChg chg="add mod">
          <ac:chgData name="Hugh McDougall" userId="d66e99e6-6bce-4a8a-a0c6-daa8f7a2186b" providerId="ADAL" clId="{DDF31758-3E39-4652-8AFD-B2FF41BD6143}" dt="2026-04-26T07:23:47.930" v="2124" actId="571"/>
          <ac:spMkLst>
            <pc:docMk/>
            <pc:sldMk cId="2159274737" sldId="261"/>
            <ac:spMk id="18" creationId="{E787DF7B-A5B7-BF5D-442E-17CC5793514A}"/>
          </ac:spMkLst>
        </pc:spChg>
        <pc:spChg chg="add mod">
          <ac:chgData name="Hugh McDougall" userId="d66e99e6-6bce-4a8a-a0c6-daa8f7a2186b" providerId="ADAL" clId="{DDF31758-3E39-4652-8AFD-B2FF41BD6143}" dt="2026-04-26T07:24:06.742" v="2128" actId="207"/>
          <ac:spMkLst>
            <pc:docMk/>
            <pc:sldMk cId="2159274737" sldId="261"/>
            <ac:spMk id="19" creationId="{9DCCD535-19D4-6D83-38E8-F6B0A58FA4A3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20" creationId="{492E4CEF-4A6F-274A-17F1-A1A1878FE1C1}"/>
          </ac:spMkLst>
        </pc:spChg>
        <pc:spChg chg="add mod">
          <ac:chgData name="Hugh McDougall" userId="d66e99e6-6bce-4a8a-a0c6-daa8f7a2186b" providerId="ADAL" clId="{DDF31758-3E39-4652-8AFD-B2FF41BD6143}" dt="2026-04-26T07:23:47.930" v="2124" actId="571"/>
          <ac:spMkLst>
            <pc:docMk/>
            <pc:sldMk cId="2159274737" sldId="261"/>
            <ac:spMk id="21" creationId="{C7031797-E1B1-6DDE-0983-E9A54E15F564}"/>
          </ac:spMkLst>
        </pc:spChg>
        <pc:spChg chg="add mod">
          <ac:chgData name="Hugh McDougall" userId="d66e99e6-6bce-4a8a-a0c6-daa8f7a2186b" providerId="ADAL" clId="{DDF31758-3E39-4652-8AFD-B2FF41BD6143}" dt="2026-04-26T07:24:06.742" v="2128" actId="207"/>
          <ac:spMkLst>
            <pc:docMk/>
            <pc:sldMk cId="2159274737" sldId="261"/>
            <ac:spMk id="22" creationId="{CF73908D-EFB3-6B02-C1D4-942EEDA572AD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23" creationId="{F12ADFB6-0A99-4AED-172C-BFEF9AD086C9}"/>
          </ac:spMkLst>
        </pc:spChg>
        <pc:spChg chg="add mod">
          <ac:chgData name="Hugh McDougall" userId="d66e99e6-6bce-4a8a-a0c6-daa8f7a2186b" providerId="ADAL" clId="{DDF31758-3E39-4652-8AFD-B2FF41BD6143}" dt="2026-04-26T07:24:06.742" v="2128" actId="207"/>
          <ac:spMkLst>
            <pc:docMk/>
            <pc:sldMk cId="2159274737" sldId="261"/>
            <ac:spMk id="24" creationId="{D66D6C7A-6A8D-D818-C56E-87AEEEAD355D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25" creationId="{EE989AC5-F095-AD2A-332D-66AAC3EE699E}"/>
          </ac:spMkLst>
        </pc:spChg>
        <pc:spChg chg="add mod">
          <ac:chgData name="Hugh McDougall" userId="d66e99e6-6bce-4a8a-a0c6-daa8f7a2186b" providerId="ADAL" clId="{DDF31758-3E39-4652-8AFD-B2FF41BD6143}" dt="2026-04-26T07:23:48.866" v="2125" actId="571"/>
          <ac:spMkLst>
            <pc:docMk/>
            <pc:sldMk cId="2159274737" sldId="261"/>
            <ac:spMk id="26" creationId="{0E3177B3-4D8F-89D0-2584-F63FFB33FD0E}"/>
          </ac:spMkLst>
        </pc:spChg>
        <pc:spChg chg="add mod">
          <ac:chgData name="Hugh McDougall" userId="d66e99e6-6bce-4a8a-a0c6-daa8f7a2186b" providerId="ADAL" clId="{DDF31758-3E39-4652-8AFD-B2FF41BD6143}" dt="2026-04-26T07:24:06.742" v="2128" actId="207"/>
          <ac:spMkLst>
            <pc:docMk/>
            <pc:sldMk cId="2159274737" sldId="261"/>
            <ac:spMk id="27" creationId="{04219D9A-81FA-36FD-A942-BDFCEF79E26C}"/>
          </ac:spMkLst>
        </pc:spChg>
        <pc:spChg chg="add mod">
          <ac:chgData name="Hugh McDougall" userId="d66e99e6-6bce-4a8a-a0c6-daa8f7a2186b" providerId="ADAL" clId="{DDF31758-3E39-4652-8AFD-B2FF41BD6143}" dt="2026-04-26T07:23:48.866" v="2125" actId="571"/>
          <ac:spMkLst>
            <pc:docMk/>
            <pc:sldMk cId="2159274737" sldId="261"/>
            <ac:spMk id="28" creationId="{01F0B2BF-E07A-605A-111A-49EF4A878E34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29" creationId="{5E1C07BD-FF3F-094A-615F-20B5B1BB6AFE}"/>
          </ac:spMkLst>
        </pc:spChg>
        <pc:spChg chg="add mod">
          <ac:chgData name="Hugh McDougall" userId="d66e99e6-6bce-4a8a-a0c6-daa8f7a2186b" providerId="ADAL" clId="{DDF31758-3E39-4652-8AFD-B2FF41BD6143}" dt="2026-04-26T07:23:50.328" v="2126" actId="571"/>
          <ac:spMkLst>
            <pc:docMk/>
            <pc:sldMk cId="2159274737" sldId="261"/>
            <ac:spMk id="30" creationId="{49F546C0-A61C-85B8-4000-3125A43A8FB7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31" creationId="{70012767-7E7C-525C-E816-DD09373A4733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32" creationId="{A91B91B1-C35B-6BF5-A559-0DF21BBEC27F}"/>
          </ac:spMkLst>
        </pc:spChg>
        <pc:spChg chg="add mod">
          <ac:chgData name="Hugh McDougall" userId="d66e99e6-6bce-4a8a-a0c6-daa8f7a2186b" providerId="ADAL" clId="{DDF31758-3E39-4652-8AFD-B2FF41BD6143}" dt="2026-04-26T07:23:50.328" v="2126" actId="571"/>
          <ac:spMkLst>
            <pc:docMk/>
            <pc:sldMk cId="2159274737" sldId="261"/>
            <ac:spMk id="33" creationId="{8C5121C5-876B-5AFA-ABF9-B35D3894EB80}"/>
          </ac:spMkLst>
        </pc:spChg>
        <pc:spChg chg="add mod">
          <ac:chgData name="Hugh McDougall" userId="d66e99e6-6bce-4a8a-a0c6-daa8f7a2186b" providerId="ADAL" clId="{DDF31758-3E39-4652-8AFD-B2FF41BD6143}" dt="2026-04-26T07:24:10.177" v="2129" actId="164"/>
          <ac:spMkLst>
            <pc:docMk/>
            <pc:sldMk cId="2159274737" sldId="261"/>
            <ac:spMk id="34" creationId="{84FF66E7-38FC-DBD2-954F-DA80E8DF515C}"/>
          </ac:spMkLst>
        </pc:spChg>
        <pc:spChg chg="add mod">
          <ac:chgData name="Hugh McDougall" userId="d66e99e6-6bce-4a8a-a0c6-daa8f7a2186b" providerId="ADAL" clId="{DDF31758-3E39-4652-8AFD-B2FF41BD6143}" dt="2026-04-26T07:24:06.742" v="2128" actId="207"/>
          <ac:spMkLst>
            <pc:docMk/>
            <pc:sldMk cId="2159274737" sldId="261"/>
            <ac:spMk id="35" creationId="{5920376E-916D-125F-8B7C-46DB382409B6}"/>
          </ac:spMkLst>
        </pc:spChg>
        <pc:spChg chg="add mod">
          <ac:chgData name="Hugh McDougall" userId="d66e99e6-6bce-4a8a-a0c6-daa8f7a2186b" providerId="ADAL" clId="{DDF31758-3E39-4652-8AFD-B2FF41BD6143}" dt="2026-04-26T07:44:47.199" v="3115" actId="1076"/>
          <ac:spMkLst>
            <pc:docMk/>
            <pc:sldMk cId="2159274737" sldId="261"/>
            <ac:spMk id="37" creationId="{0AAFD269-CEFF-7176-9B9E-87C9BF807601}"/>
          </ac:spMkLst>
        </pc:spChg>
        <pc:spChg chg="add del mod">
          <ac:chgData name="Hugh McDougall" userId="d66e99e6-6bce-4a8a-a0c6-daa8f7a2186b" providerId="ADAL" clId="{DDF31758-3E39-4652-8AFD-B2FF41BD6143}" dt="2026-04-26T07:41:04.063" v="3011"/>
          <ac:spMkLst>
            <pc:docMk/>
            <pc:sldMk cId="2159274737" sldId="261"/>
            <ac:spMk id="39" creationId="{5DD8459F-C823-9499-9150-66BE69303498}"/>
          </ac:spMkLst>
        </pc:spChg>
        <pc:spChg chg="add mod">
          <ac:chgData name="Hugh McDougall" userId="d66e99e6-6bce-4a8a-a0c6-daa8f7a2186b" providerId="ADAL" clId="{DDF31758-3E39-4652-8AFD-B2FF41BD6143}" dt="2026-04-26T07:41:06.311" v="3012" actId="1076"/>
          <ac:spMkLst>
            <pc:docMk/>
            <pc:sldMk cId="2159274737" sldId="261"/>
            <ac:spMk id="40" creationId="{7C5D8AF2-DC78-6588-0D33-9E3F74764177}"/>
          </ac:spMkLst>
        </pc:spChg>
        <pc:spChg chg="add mod">
          <ac:chgData name="Hugh McDougall" userId="d66e99e6-6bce-4a8a-a0c6-daa8f7a2186b" providerId="ADAL" clId="{DDF31758-3E39-4652-8AFD-B2FF41BD6143}" dt="2026-04-26T07:44:27.184" v="3106" actId="164"/>
          <ac:spMkLst>
            <pc:docMk/>
            <pc:sldMk cId="2159274737" sldId="261"/>
            <ac:spMk id="43" creationId="{87217832-5CBF-19C8-3458-1718D1631E71}"/>
          </ac:spMkLst>
        </pc:spChg>
        <pc:spChg chg="add del mod">
          <ac:chgData name="Hugh McDougall" userId="d66e99e6-6bce-4a8a-a0c6-daa8f7a2186b" providerId="ADAL" clId="{DDF31758-3E39-4652-8AFD-B2FF41BD6143}" dt="2026-04-26T07:44:32.752" v="3113" actId="478"/>
          <ac:spMkLst>
            <pc:docMk/>
            <pc:sldMk cId="2159274737" sldId="261"/>
            <ac:spMk id="44" creationId="{82B0A67A-3F2B-2548-8555-50594EE844C7}"/>
          </ac:spMkLst>
        </pc:spChg>
        <pc:spChg chg="add del mod">
          <ac:chgData name="Hugh McDougall" userId="d66e99e6-6bce-4a8a-a0c6-daa8f7a2186b" providerId="ADAL" clId="{DDF31758-3E39-4652-8AFD-B2FF41BD6143}" dt="2026-04-26T07:43:10.296" v="3065" actId="478"/>
          <ac:spMkLst>
            <pc:docMk/>
            <pc:sldMk cId="2159274737" sldId="261"/>
            <ac:spMk id="45" creationId="{6E5125F5-DB5B-6BD2-DC11-F46870AAD200}"/>
          </ac:spMkLst>
        </pc:spChg>
        <pc:spChg chg="add mod">
          <ac:chgData name="Hugh McDougall" userId="d66e99e6-6bce-4a8a-a0c6-daa8f7a2186b" providerId="ADAL" clId="{DDF31758-3E39-4652-8AFD-B2FF41BD6143}" dt="2026-04-26T07:43:26.381" v="3075" actId="164"/>
          <ac:spMkLst>
            <pc:docMk/>
            <pc:sldMk cId="2159274737" sldId="261"/>
            <ac:spMk id="46" creationId="{F6A81F94-5DA4-69E7-3961-E9D770CF02D0}"/>
          </ac:spMkLst>
        </pc:spChg>
        <pc:spChg chg="add mod">
          <ac:chgData name="Hugh McDougall" userId="d66e99e6-6bce-4a8a-a0c6-daa8f7a2186b" providerId="ADAL" clId="{DDF31758-3E39-4652-8AFD-B2FF41BD6143}" dt="2026-04-26T07:43:26.381" v="3075" actId="164"/>
          <ac:spMkLst>
            <pc:docMk/>
            <pc:sldMk cId="2159274737" sldId="261"/>
            <ac:spMk id="47" creationId="{0C5D9CE3-5105-74CF-F55D-323CE5B1F1AB}"/>
          </ac:spMkLst>
        </pc:spChg>
        <pc:spChg chg="add mod">
          <ac:chgData name="Hugh McDougall" userId="d66e99e6-6bce-4a8a-a0c6-daa8f7a2186b" providerId="ADAL" clId="{DDF31758-3E39-4652-8AFD-B2FF41BD6143}" dt="2026-04-26T07:43:26.381" v="3075" actId="164"/>
          <ac:spMkLst>
            <pc:docMk/>
            <pc:sldMk cId="2159274737" sldId="261"/>
            <ac:spMk id="48" creationId="{4B848D4F-03E9-6770-9743-74C3834B6390}"/>
          </ac:spMkLst>
        </pc:spChg>
        <pc:spChg chg="add mod">
          <ac:chgData name="Hugh McDougall" userId="d66e99e6-6bce-4a8a-a0c6-daa8f7a2186b" providerId="ADAL" clId="{DDF31758-3E39-4652-8AFD-B2FF41BD6143}" dt="2026-04-26T07:43:28.778" v="3078" actId="164"/>
          <ac:spMkLst>
            <pc:docMk/>
            <pc:sldMk cId="2159274737" sldId="261"/>
            <ac:spMk id="49" creationId="{B95B42CB-7494-6BEB-4CFA-D8E3F1F2FD12}"/>
          </ac:spMkLst>
        </pc:spChg>
        <pc:grpChg chg="mod">
          <ac:chgData name="Hugh McDougall" userId="d66e99e6-6bce-4a8a-a0c6-daa8f7a2186b" providerId="ADAL" clId="{DDF31758-3E39-4652-8AFD-B2FF41BD6143}" dt="2026-04-26T07:44:47.199" v="3115" actId="1076"/>
          <ac:grpSpMkLst>
            <pc:docMk/>
            <pc:sldMk cId="2159274737" sldId="261"/>
            <ac:grpSpMk id="36" creationId="{A9B56C9F-5350-731E-75E4-3FCBBE4C952D}"/>
          </ac:grpSpMkLst>
        </pc:grpChg>
        <pc:grpChg chg="add del mod">
          <ac:chgData name="Hugh McDougall" userId="d66e99e6-6bce-4a8a-a0c6-daa8f7a2186b" providerId="ADAL" clId="{DDF31758-3E39-4652-8AFD-B2FF41BD6143}" dt="2026-04-26T07:44:29.431" v="3110" actId="478"/>
          <ac:grpSpMkLst>
            <pc:docMk/>
            <pc:sldMk cId="2159274737" sldId="261"/>
            <ac:grpSpMk id="50" creationId="{D2D700FA-C43E-6615-4BE7-485144030C86}"/>
          </ac:grpSpMkLst>
        </pc:grpChg>
        <pc:grpChg chg="add mod">
          <ac:chgData name="Hugh McDougall" userId="d66e99e6-6bce-4a8a-a0c6-daa8f7a2186b" providerId="ADAL" clId="{DDF31758-3E39-4652-8AFD-B2FF41BD6143}" dt="2026-04-26T07:43:28.778" v="3078" actId="164"/>
          <ac:grpSpMkLst>
            <pc:docMk/>
            <pc:sldMk cId="2159274737" sldId="261"/>
            <ac:grpSpMk id="51" creationId="{33745AD1-3351-3C31-0303-44DFAD022C44}"/>
          </ac:grpSpMkLst>
        </pc:grpChg>
        <pc:grpChg chg="add del mod">
          <ac:chgData name="Hugh McDougall" userId="d66e99e6-6bce-4a8a-a0c6-daa8f7a2186b" providerId="ADAL" clId="{DDF31758-3E39-4652-8AFD-B2FF41BD6143}" dt="2026-04-26T07:43:31.983" v="3081" actId="478"/>
          <ac:grpSpMkLst>
            <pc:docMk/>
            <pc:sldMk cId="2159274737" sldId="261"/>
            <ac:grpSpMk id="52" creationId="{DA2DE53A-C3F6-2B5A-054C-963C0BAC93E1}"/>
          </ac:grpSpMkLst>
        </pc:grpChg>
        <pc:grpChg chg="add mod">
          <ac:chgData name="Hugh McDougall" userId="d66e99e6-6bce-4a8a-a0c6-daa8f7a2186b" providerId="ADAL" clId="{DDF31758-3E39-4652-8AFD-B2FF41BD6143}" dt="2026-04-26T07:44:27.184" v="3106" actId="164"/>
          <ac:grpSpMkLst>
            <pc:docMk/>
            <pc:sldMk cId="2159274737" sldId="261"/>
            <ac:grpSpMk id="63" creationId="{976872BE-535D-E498-177E-D000A791E934}"/>
          </ac:grpSpMkLst>
        </pc:grpChg>
        <pc:picChg chg="add mod">
          <ac:chgData name="Hugh McDougall" userId="d66e99e6-6bce-4a8a-a0c6-daa8f7a2186b" providerId="ADAL" clId="{DDF31758-3E39-4652-8AFD-B2FF41BD6143}" dt="2026-04-26T07:44:27.184" v="3106" actId="164"/>
          <ac:picMkLst>
            <pc:docMk/>
            <pc:sldMk cId="2159274737" sldId="261"/>
            <ac:picMk id="42" creationId="{B8165B80-4FD4-60DD-D3D3-A8E645C33F88}"/>
          </ac:picMkLst>
        </pc:picChg>
        <pc:picChg chg="add del mod">
          <ac:chgData name="Hugh McDougall" userId="d66e99e6-6bce-4a8a-a0c6-daa8f7a2186b" providerId="ADAL" clId="{DDF31758-3E39-4652-8AFD-B2FF41BD6143}" dt="2026-04-26T07:44:49.924" v="3116" actId="167"/>
          <ac:picMkLst>
            <pc:docMk/>
            <pc:sldMk cId="2159274737" sldId="261"/>
            <ac:picMk id="6146" creationId="{2EF395F6-B086-1C19-778A-0DA64CE944E4}"/>
          </ac:picMkLst>
        </pc:picChg>
        <pc:cxnChg chg="add del mod">
          <ac:chgData name="Hugh McDougall" userId="d66e99e6-6bce-4a8a-a0c6-daa8f7a2186b" providerId="ADAL" clId="{DDF31758-3E39-4652-8AFD-B2FF41BD6143}" dt="2026-04-26T07:44:32.752" v="3113" actId="478"/>
          <ac:cxnSpMkLst>
            <pc:docMk/>
            <pc:sldMk cId="2159274737" sldId="261"/>
            <ac:cxnSpMk id="54" creationId="{D49C5CDA-BEC1-05F5-499D-A46081F2E1A0}"/>
          </ac:cxnSpMkLst>
        </pc:cxnChg>
        <pc:cxnChg chg="add mod">
          <ac:chgData name="Hugh McDougall" userId="d66e99e6-6bce-4a8a-a0c6-daa8f7a2186b" providerId="ADAL" clId="{DDF31758-3E39-4652-8AFD-B2FF41BD6143}" dt="2026-04-26T07:43:44.837" v="3086" actId="571"/>
          <ac:cxnSpMkLst>
            <pc:docMk/>
            <pc:sldMk cId="2159274737" sldId="261"/>
            <ac:cxnSpMk id="56" creationId="{0800FFCE-8F41-1B68-DABA-82BC93581DEB}"/>
          </ac:cxnSpMkLst>
        </pc:cxnChg>
        <pc:cxnChg chg="add del mod">
          <ac:chgData name="Hugh McDougall" userId="d66e99e6-6bce-4a8a-a0c6-daa8f7a2186b" providerId="ADAL" clId="{DDF31758-3E39-4652-8AFD-B2FF41BD6143}" dt="2026-04-26T07:44:32.752" v="3113" actId="478"/>
          <ac:cxnSpMkLst>
            <pc:docMk/>
            <pc:sldMk cId="2159274737" sldId="261"/>
            <ac:cxnSpMk id="57" creationId="{A2E54BE5-EFA9-0BAC-08AF-7DC7993A3141}"/>
          </ac:cxnSpMkLst>
        </pc:cxnChg>
      </pc:sldChg>
      <pc:sldChg chg="addSp delSp modSp mod delAnim modAnim">
        <pc:chgData name="Hugh McDougall" userId="d66e99e6-6bce-4a8a-a0c6-daa8f7a2186b" providerId="ADAL" clId="{DDF31758-3E39-4652-8AFD-B2FF41BD6143}" dt="2026-04-26T11:30:07.595" v="7108" actId="27636"/>
        <pc:sldMkLst>
          <pc:docMk/>
          <pc:sldMk cId="2536108329" sldId="262"/>
        </pc:sldMkLst>
        <pc:spChg chg="mod">
          <ac:chgData name="Hugh McDougall" userId="d66e99e6-6bce-4a8a-a0c6-daa8f7a2186b" providerId="ADAL" clId="{DDF31758-3E39-4652-8AFD-B2FF41BD6143}" dt="2026-04-26T10:57:51.996" v="5884" actId="20577"/>
          <ac:spMkLst>
            <pc:docMk/>
            <pc:sldMk cId="2536108329" sldId="262"/>
            <ac:spMk id="6" creationId="{A59088ED-E3EA-E0A8-3FB3-B7946A6F427E}"/>
          </ac:spMkLst>
        </pc:spChg>
        <pc:spChg chg="mod">
          <ac:chgData name="Hugh McDougall" userId="d66e99e6-6bce-4a8a-a0c6-daa8f7a2186b" providerId="ADAL" clId="{DDF31758-3E39-4652-8AFD-B2FF41BD6143}" dt="2026-04-26T11:30:07.595" v="7108" actId="27636"/>
          <ac:spMkLst>
            <pc:docMk/>
            <pc:sldMk cId="2536108329" sldId="262"/>
            <ac:spMk id="8" creationId="{24BEBB05-1280-D83D-0EFE-CCCC31A00681}"/>
          </ac:spMkLst>
        </pc:spChg>
        <pc:spChg chg="add mod">
          <ac:chgData name="Hugh McDougall" userId="d66e99e6-6bce-4a8a-a0c6-daa8f7a2186b" providerId="ADAL" clId="{DDF31758-3E39-4652-8AFD-B2FF41BD6143}" dt="2026-04-26T10:57:53.620" v="5885" actId="20577"/>
          <ac:spMkLst>
            <pc:docMk/>
            <pc:sldMk cId="2536108329" sldId="262"/>
            <ac:spMk id="18" creationId="{8A60AD2A-8C26-DD78-4E9D-267CE2BBC013}"/>
          </ac:spMkLst>
        </pc:spChg>
        <pc:spChg chg="add del mod">
          <ac:chgData name="Hugh McDougall" userId="d66e99e6-6bce-4a8a-a0c6-daa8f7a2186b" providerId="ADAL" clId="{DDF31758-3E39-4652-8AFD-B2FF41BD6143}" dt="2026-04-26T10:54:43.832" v="5855" actId="478"/>
          <ac:spMkLst>
            <pc:docMk/>
            <pc:sldMk cId="2536108329" sldId="262"/>
            <ac:spMk id="23" creationId="{FF9B3C12-CFB8-575B-2B84-FC17BDDC1935}"/>
          </ac:spMkLst>
        </pc:spChg>
        <pc:spChg chg="add mod">
          <ac:chgData name="Hugh McDougall" userId="d66e99e6-6bce-4a8a-a0c6-daa8f7a2186b" providerId="ADAL" clId="{DDF31758-3E39-4652-8AFD-B2FF41BD6143}" dt="2026-04-26T11:28:55.368" v="7030" actId="1076"/>
          <ac:spMkLst>
            <pc:docMk/>
            <pc:sldMk cId="2536108329" sldId="262"/>
            <ac:spMk id="25" creationId="{6529D2D0-134C-085C-90FD-EBA87403002F}"/>
          </ac:spMkLst>
        </pc:spChg>
        <pc:spChg chg="add mod">
          <ac:chgData name="Hugh McDougall" userId="d66e99e6-6bce-4a8a-a0c6-daa8f7a2186b" providerId="ADAL" clId="{DDF31758-3E39-4652-8AFD-B2FF41BD6143}" dt="2026-04-26T11:28:55.368" v="7030" actId="1076"/>
          <ac:spMkLst>
            <pc:docMk/>
            <pc:sldMk cId="2536108329" sldId="262"/>
            <ac:spMk id="26" creationId="{D074DCE6-8BE8-9FDF-CFD9-5BAC3E7E0F3B}"/>
          </ac:spMkLst>
        </pc:spChg>
        <pc:picChg chg="add mod modCrop">
          <ac:chgData name="Hugh McDougall" userId="d66e99e6-6bce-4a8a-a0c6-daa8f7a2186b" providerId="ADAL" clId="{DDF31758-3E39-4652-8AFD-B2FF41BD6143}" dt="2026-04-26T11:27:03.206" v="6978" actId="1076"/>
          <ac:picMkLst>
            <pc:docMk/>
            <pc:sldMk cId="2536108329" sldId="262"/>
            <ac:picMk id="7" creationId="{D39A4484-FDF4-F840-E1A4-F38D55BABF32}"/>
          </ac:picMkLst>
        </pc:picChg>
        <pc:picChg chg="add mod modCrop">
          <ac:chgData name="Hugh McDougall" userId="d66e99e6-6bce-4a8a-a0c6-daa8f7a2186b" providerId="ADAL" clId="{DDF31758-3E39-4652-8AFD-B2FF41BD6143}" dt="2026-04-26T10:53:08.919" v="5798" actId="732"/>
          <ac:picMkLst>
            <pc:docMk/>
            <pc:sldMk cId="2536108329" sldId="262"/>
            <ac:picMk id="16" creationId="{3BC9A5EF-23B7-31C8-7B61-60D15F623D54}"/>
          </ac:picMkLst>
        </pc:picChg>
        <pc:picChg chg="add mod">
          <ac:chgData name="Hugh McDougall" userId="d66e99e6-6bce-4a8a-a0c6-daa8f7a2186b" providerId="ADAL" clId="{DDF31758-3E39-4652-8AFD-B2FF41BD6143}" dt="2026-04-26T10:54:37.485" v="5851"/>
          <ac:picMkLst>
            <pc:docMk/>
            <pc:sldMk cId="2536108329" sldId="262"/>
            <ac:picMk id="22" creationId="{91FCC075-0823-1D4D-5F26-7F8A9156DA05}"/>
          </ac:picMkLst>
        </pc:picChg>
        <pc:picChg chg="del mod">
          <ac:chgData name="Hugh McDougall" userId="d66e99e6-6bce-4a8a-a0c6-daa8f7a2186b" providerId="ADAL" clId="{DDF31758-3E39-4652-8AFD-B2FF41BD6143}" dt="2026-04-26T07:46:23.463" v="3121" actId="478"/>
          <ac:picMkLst>
            <pc:docMk/>
            <pc:sldMk cId="2536108329" sldId="262"/>
            <ac:picMk id="7170" creationId="{AE2C0925-12EE-6EB7-46BB-3716CC869FC3}"/>
          </ac:picMkLst>
        </pc:picChg>
        <pc:cxnChg chg="add del">
          <ac:chgData name="Hugh McDougall" userId="d66e99e6-6bce-4a8a-a0c6-daa8f7a2186b" providerId="ADAL" clId="{DDF31758-3E39-4652-8AFD-B2FF41BD6143}" dt="2026-04-26T07:47:00.681" v="3128" actId="11529"/>
          <ac:cxnSpMkLst>
            <pc:docMk/>
            <pc:sldMk cId="2536108329" sldId="262"/>
            <ac:cxnSpMk id="10" creationId="{EFC076B1-CF47-7EF4-CCB3-63DCDF7C6A4C}"/>
          </ac:cxnSpMkLst>
        </pc:cxnChg>
        <pc:cxnChg chg="add mod">
          <ac:chgData name="Hugh McDougall" userId="d66e99e6-6bce-4a8a-a0c6-daa8f7a2186b" providerId="ADAL" clId="{DDF31758-3E39-4652-8AFD-B2FF41BD6143}" dt="2026-04-26T10:54:06.935" v="5812" actId="1076"/>
          <ac:cxnSpMkLst>
            <pc:docMk/>
            <pc:sldMk cId="2536108329" sldId="262"/>
            <ac:cxnSpMk id="12" creationId="{1AE5196D-8A5E-A6EE-E810-FD4902FFBF72}"/>
          </ac:cxnSpMkLst>
        </pc:cxnChg>
        <pc:cxnChg chg="add mod">
          <ac:chgData name="Hugh McDougall" userId="d66e99e6-6bce-4a8a-a0c6-daa8f7a2186b" providerId="ADAL" clId="{DDF31758-3E39-4652-8AFD-B2FF41BD6143}" dt="2026-04-26T10:55:07.654" v="5865" actId="14100"/>
          <ac:cxnSpMkLst>
            <pc:docMk/>
            <pc:sldMk cId="2536108329" sldId="262"/>
            <ac:cxnSpMk id="19" creationId="{161A37DE-74A0-E4AE-15BB-55248C9F1D41}"/>
          </ac:cxnSpMkLst>
        </pc:cxnChg>
      </pc:sldChg>
      <pc:sldChg chg="addSp delSp modSp mod">
        <pc:chgData name="Hugh McDougall" userId="d66e99e6-6bce-4a8a-a0c6-daa8f7a2186b" providerId="ADAL" clId="{DDF31758-3E39-4652-8AFD-B2FF41BD6143}" dt="2026-04-26T10:43:45.500" v="4909" actId="1076"/>
        <pc:sldMkLst>
          <pc:docMk/>
          <pc:sldMk cId="2685281223" sldId="263"/>
        </pc:sldMkLst>
        <pc:spChg chg="mod">
          <ac:chgData name="Hugh McDougall" userId="d66e99e6-6bce-4a8a-a0c6-daa8f7a2186b" providerId="ADAL" clId="{DDF31758-3E39-4652-8AFD-B2FF41BD6143}" dt="2026-04-26T10:43:45.500" v="4909" actId="1076"/>
          <ac:spMkLst>
            <pc:docMk/>
            <pc:sldMk cId="2685281223" sldId="263"/>
            <ac:spMk id="2" creationId="{322CFF5F-937A-B4B9-2C12-BE29A24EF5B9}"/>
          </ac:spMkLst>
        </pc:spChg>
        <pc:spChg chg="del mod">
          <ac:chgData name="Hugh McDougall" userId="d66e99e6-6bce-4a8a-a0c6-daa8f7a2186b" providerId="ADAL" clId="{DDF31758-3E39-4652-8AFD-B2FF41BD6143}" dt="2026-04-26T07:45:10.241" v="3118" actId="478"/>
          <ac:spMkLst>
            <pc:docMk/>
            <pc:sldMk cId="2685281223" sldId="263"/>
            <ac:spMk id="3" creationId="{534C89BC-07EA-34A5-4274-650D0F8B3811}"/>
          </ac:spMkLst>
        </pc:spChg>
        <pc:spChg chg="add del mod">
          <ac:chgData name="Hugh McDougall" userId="d66e99e6-6bce-4a8a-a0c6-daa8f7a2186b" providerId="ADAL" clId="{DDF31758-3E39-4652-8AFD-B2FF41BD6143}" dt="2026-04-26T07:34:55.902" v="2800" actId="478"/>
          <ac:spMkLst>
            <pc:docMk/>
            <pc:sldMk cId="2685281223" sldId="263"/>
            <ac:spMk id="7" creationId="{A07F3436-8B21-4148-3457-5BA8D88087E8}"/>
          </ac:spMkLst>
        </pc:spChg>
        <pc:spChg chg="add mod">
          <ac:chgData name="Hugh McDougall" userId="d66e99e6-6bce-4a8a-a0c6-daa8f7a2186b" providerId="ADAL" clId="{DDF31758-3E39-4652-8AFD-B2FF41BD6143}" dt="2026-04-26T07:34:58.168" v="2802" actId="571"/>
          <ac:spMkLst>
            <pc:docMk/>
            <pc:sldMk cId="2685281223" sldId="263"/>
            <ac:spMk id="8" creationId="{6D1AA0BE-94F9-245F-52EC-FC54C5ED305B}"/>
          </ac:spMkLst>
        </pc:spChg>
        <pc:spChg chg="add mod">
          <ac:chgData name="Hugh McDougall" userId="d66e99e6-6bce-4a8a-a0c6-daa8f7a2186b" providerId="ADAL" clId="{DDF31758-3E39-4652-8AFD-B2FF41BD6143}" dt="2026-04-26T10:43:43.686" v="4908" actId="1076"/>
          <ac:spMkLst>
            <pc:docMk/>
            <pc:sldMk cId="2685281223" sldId="263"/>
            <ac:spMk id="9" creationId="{815572FC-F7B7-768A-38A1-47FB12D26C7D}"/>
          </ac:spMkLst>
        </pc:spChg>
        <pc:spChg chg="add del mod">
          <ac:chgData name="Hugh McDougall" userId="d66e99e6-6bce-4a8a-a0c6-daa8f7a2186b" providerId="ADAL" clId="{DDF31758-3E39-4652-8AFD-B2FF41BD6143}" dt="2026-04-26T07:45:12.167" v="3119" actId="478"/>
          <ac:spMkLst>
            <pc:docMk/>
            <pc:sldMk cId="2685281223" sldId="263"/>
            <ac:spMk id="13" creationId="{80AEF502-01F8-BCA5-42E9-58EC067BDF97}"/>
          </ac:spMkLst>
        </pc:spChg>
        <pc:picChg chg="add mod">
          <ac:chgData name="Hugh McDougall" userId="d66e99e6-6bce-4a8a-a0c6-daa8f7a2186b" providerId="ADAL" clId="{DDF31758-3E39-4652-8AFD-B2FF41BD6143}" dt="2026-04-26T07:44:56.823" v="3117" actId="1076"/>
          <ac:picMkLst>
            <pc:docMk/>
            <pc:sldMk cId="2685281223" sldId="263"/>
            <ac:picMk id="11" creationId="{2A605FC8-D375-73EB-B9D3-68075030C9C1}"/>
          </ac:picMkLst>
        </pc:picChg>
        <pc:picChg chg="del mod">
          <ac:chgData name="Hugh McDougall" userId="d66e99e6-6bce-4a8a-a0c6-daa8f7a2186b" providerId="ADAL" clId="{DDF31758-3E39-4652-8AFD-B2FF41BD6143}" dt="2026-04-26T07:35:42.335" v="2808" actId="478"/>
          <ac:picMkLst>
            <pc:docMk/>
            <pc:sldMk cId="2685281223" sldId="263"/>
            <ac:picMk id="9218" creationId="{03A27F98-E232-88A0-1469-BE6D22676E5C}"/>
          </ac:picMkLst>
        </pc:picChg>
      </pc:sldChg>
      <pc:sldChg chg="addSp delSp modSp mod">
        <pc:chgData name="Hugh McDougall" userId="d66e99e6-6bce-4a8a-a0c6-daa8f7a2186b" providerId="ADAL" clId="{DDF31758-3E39-4652-8AFD-B2FF41BD6143}" dt="2026-04-26T14:58:30.019" v="13167" actId="1076"/>
        <pc:sldMkLst>
          <pc:docMk/>
          <pc:sldMk cId="1607035113" sldId="264"/>
        </pc:sldMkLst>
        <pc:spChg chg="mod">
          <ac:chgData name="Hugh McDougall" userId="d66e99e6-6bce-4a8a-a0c6-daa8f7a2186b" providerId="ADAL" clId="{DDF31758-3E39-4652-8AFD-B2FF41BD6143}" dt="2026-04-26T14:57:40.691" v="13144" actId="20577"/>
          <ac:spMkLst>
            <pc:docMk/>
            <pc:sldMk cId="1607035113" sldId="264"/>
            <ac:spMk id="3" creationId="{187589EA-C3CB-1A99-E236-21605AFE4EFF}"/>
          </ac:spMkLst>
        </pc:spChg>
        <pc:spChg chg="mod topLvl">
          <ac:chgData name="Hugh McDougall" userId="d66e99e6-6bce-4a8a-a0c6-daa8f7a2186b" providerId="ADAL" clId="{DDF31758-3E39-4652-8AFD-B2FF41BD6143}" dt="2026-04-26T14:58:04.139" v="13151" actId="165"/>
          <ac:spMkLst>
            <pc:docMk/>
            <pc:sldMk cId="1607035113" sldId="264"/>
            <ac:spMk id="18" creationId="{F587E2BD-EF23-94B1-9DC5-F7254286EF84}"/>
          </ac:spMkLst>
        </pc:spChg>
        <pc:spChg chg="mod topLvl">
          <ac:chgData name="Hugh McDougall" userId="d66e99e6-6bce-4a8a-a0c6-daa8f7a2186b" providerId="ADAL" clId="{DDF31758-3E39-4652-8AFD-B2FF41BD6143}" dt="2026-04-26T14:58:30.019" v="13167" actId="1076"/>
          <ac:spMkLst>
            <pc:docMk/>
            <pc:sldMk cId="1607035113" sldId="264"/>
            <ac:spMk id="21" creationId="{BEF8D37D-C2BF-E3D2-78EE-A8C0D8CB25B3}"/>
          </ac:spMkLst>
        </pc:spChg>
        <pc:spChg chg="mod topLvl">
          <ac:chgData name="Hugh McDougall" userId="d66e99e6-6bce-4a8a-a0c6-daa8f7a2186b" providerId="ADAL" clId="{DDF31758-3E39-4652-8AFD-B2FF41BD6143}" dt="2026-04-26T14:58:06.104" v="13152" actId="1076"/>
          <ac:spMkLst>
            <pc:docMk/>
            <pc:sldMk cId="1607035113" sldId="264"/>
            <ac:spMk id="23" creationId="{A1C4BBA3-1B4C-25FD-4F08-FD24B2E010A9}"/>
          </ac:spMkLst>
        </pc:spChg>
        <pc:spChg chg="mod topLvl">
          <ac:chgData name="Hugh McDougall" userId="d66e99e6-6bce-4a8a-a0c6-daa8f7a2186b" providerId="ADAL" clId="{DDF31758-3E39-4652-8AFD-B2FF41BD6143}" dt="2026-04-26T14:58:22.957" v="13163" actId="20577"/>
          <ac:spMkLst>
            <pc:docMk/>
            <pc:sldMk cId="1607035113" sldId="264"/>
            <ac:spMk id="25" creationId="{F5108FFD-5B20-0760-E4AE-E5CE9AFF3494}"/>
          </ac:spMkLst>
        </pc:spChg>
        <pc:grpChg chg="add del mod">
          <ac:chgData name="Hugh McDougall" userId="d66e99e6-6bce-4a8a-a0c6-daa8f7a2186b" providerId="ADAL" clId="{DDF31758-3E39-4652-8AFD-B2FF41BD6143}" dt="2026-04-26T14:58:04.139" v="13151" actId="165"/>
          <ac:grpSpMkLst>
            <pc:docMk/>
            <pc:sldMk cId="1607035113" sldId="264"/>
            <ac:grpSpMk id="7" creationId="{A46B3578-D083-858E-E869-088B03FAD929}"/>
          </ac:grpSpMkLst>
        </pc:grpChg>
        <pc:picChg chg="mod">
          <ac:chgData name="Hugh McDougall" userId="d66e99e6-6bce-4a8a-a0c6-daa8f7a2186b" providerId="ADAL" clId="{DDF31758-3E39-4652-8AFD-B2FF41BD6143}" dt="2026-04-26T14:57:44.930" v="13145" actId="14100"/>
          <ac:picMkLst>
            <pc:docMk/>
            <pc:sldMk cId="1607035113" sldId="264"/>
            <ac:picMk id="10" creationId="{2BD870E6-9078-B08B-B3A5-8E0FF5BECC7F}"/>
          </ac:picMkLst>
        </pc:picChg>
        <pc:picChg chg="mod topLvl">
          <ac:chgData name="Hugh McDougall" userId="d66e99e6-6bce-4a8a-a0c6-daa8f7a2186b" providerId="ADAL" clId="{DDF31758-3E39-4652-8AFD-B2FF41BD6143}" dt="2026-04-26T14:58:04.139" v="13151" actId="165"/>
          <ac:picMkLst>
            <pc:docMk/>
            <pc:sldMk cId="1607035113" sldId="264"/>
            <ac:picMk id="1028" creationId="{4CD873FE-FDDF-0AAD-B4D1-4BA4962A4995}"/>
          </ac:picMkLst>
        </pc:picChg>
        <pc:picChg chg="mod topLvl">
          <ac:chgData name="Hugh McDougall" userId="d66e99e6-6bce-4a8a-a0c6-daa8f7a2186b" providerId="ADAL" clId="{DDF31758-3E39-4652-8AFD-B2FF41BD6143}" dt="2026-04-26T14:58:04.139" v="13151" actId="165"/>
          <ac:picMkLst>
            <pc:docMk/>
            <pc:sldMk cId="1607035113" sldId="264"/>
            <ac:picMk id="1030" creationId="{FF07FE09-4C82-0550-3FB4-561DBC2C0733}"/>
          </ac:picMkLst>
        </pc:picChg>
      </pc:sldChg>
      <pc:sldChg chg="addSp delSp modSp mod modClrScheme modAnim chgLayout">
        <pc:chgData name="Hugh McDougall" userId="d66e99e6-6bce-4a8a-a0c6-daa8f7a2186b" providerId="ADAL" clId="{DDF31758-3E39-4652-8AFD-B2FF41BD6143}" dt="2026-04-26T15:03:15.488" v="13188" actId="20577"/>
        <pc:sldMkLst>
          <pc:docMk/>
          <pc:sldMk cId="2398741305" sldId="265"/>
        </pc:sldMkLst>
        <pc:spChg chg="mod ord">
          <ac:chgData name="Hugh McDougall" userId="d66e99e6-6bce-4a8a-a0c6-daa8f7a2186b" providerId="ADAL" clId="{DDF31758-3E39-4652-8AFD-B2FF41BD6143}" dt="2026-04-26T10:12:02.306" v="4489" actId="122"/>
          <ac:spMkLst>
            <pc:docMk/>
            <pc:sldMk cId="2398741305" sldId="265"/>
            <ac:spMk id="2" creationId="{B1B60001-5664-7EE8-E590-8686529E91C3}"/>
          </ac:spMkLst>
        </pc:spChg>
        <pc:spChg chg="del mod ord">
          <ac:chgData name="Hugh McDougall" userId="d66e99e6-6bce-4a8a-a0c6-daa8f7a2186b" providerId="ADAL" clId="{DDF31758-3E39-4652-8AFD-B2FF41BD6143}" dt="2026-04-26T06:01:54.339" v="0" actId="700"/>
          <ac:spMkLst>
            <pc:docMk/>
            <pc:sldMk cId="2398741305" sldId="265"/>
            <ac:spMk id="3" creationId="{7EA8886E-E809-3E0B-5E4D-3D92AE4A64D2}"/>
          </ac:spMkLst>
        </pc:spChg>
        <pc:spChg chg="mod ord">
          <ac:chgData name="Hugh McDougall" userId="d66e99e6-6bce-4a8a-a0c6-daa8f7a2186b" providerId="ADAL" clId="{DDF31758-3E39-4652-8AFD-B2FF41BD6143}" dt="2026-04-26T06:01:54.339" v="0" actId="700"/>
          <ac:spMkLst>
            <pc:docMk/>
            <pc:sldMk cId="2398741305" sldId="265"/>
            <ac:spMk id="4" creationId="{152CB6DE-EC8C-CB27-2914-13CC1A790552}"/>
          </ac:spMkLst>
        </pc:spChg>
        <pc:spChg chg="mod ord">
          <ac:chgData name="Hugh McDougall" userId="d66e99e6-6bce-4a8a-a0c6-daa8f7a2186b" providerId="ADAL" clId="{DDF31758-3E39-4652-8AFD-B2FF41BD6143}" dt="2026-04-26T06:01:54.339" v="0" actId="700"/>
          <ac:spMkLst>
            <pc:docMk/>
            <pc:sldMk cId="2398741305" sldId="265"/>
            <ac:spMk id="5" creationId="{E8B5B1C5-2FFF-22C6-1E9E-7EBBD721656E}"/>
          </ac:spMkLst>
        </pc:spChg>
        <pc:spChg chg="mod ord">
          <ac:chgData name="Hugh McDougall" userId="d66e99e6-6bce-4a8a-a0c6-daa8f7a2186b" providerId="ADAL" clId="{DDF31758-3E39-4652-8AFD-B2FF41BD6143}" dt="2026-04-26T06:01:54.339" v="0" actId="700"/>
          <ac:spMkLst>
            <pc:docMk/>
            <pc:sldMk cId="2398741305" sldId="265"/>
            <ac:spMk id="6" creationId="{7BA5912C-93C6-D77D-A145-FC7080011DD0}"/>
          </ac:spMkLst>
        </pc:spChg>
        <pc:spChg chg="add mod ord">
          <ac:chgData name="Hugh McDougall" userId="d66e99e6-6bce-4a8a-a0c6-daa8f7a2186b" providerId="ADAL" clId="{DDF31758-3E39-4652-8AFD-B2FF41BD6143}" dt="2026-04-26T06:13:29.649" v="137" actId="1076"/>
          <ac:spMkLst>
            <pc:docMk/>
            <pc:sldMk cId="2398741305" sldId="265"/>
            <ac:spMk id="7" creationId="{9D7238D9-5B3E-D120-7E38-DC7F60DBC060}"/>
          </ac:spMkLst>
        </pc:spChg>
        <pc:spChg chg="add del mod ord">
          <ac:chgData name="Hugh McDougall" userId="d66e99e6-6bce-4a8a-a0c6-daa8f7a2186b" providerId="ADAL" clId="{DDF31758-3E39-4652-8AFD-B2FF41BD6143}" dt="2026-04-26T06:13:28.413" v="135" actId="478"/>
          <ac:spMkLst>
            <pc:docMk/>
            <pc:sldMk cId="2398741305" sldId="265"/>
            <ac:spMk id="9" creationId="{FA081F0D-B1E3-8E8C-EE9F-26B0FE584B68}"/>
          </ac:spMkLst>
        </pc:spChg>
        <pc:spChg chg="add mod">
          <ac:chgData name="Hugh McDougall" userId="d66e99e6-6bce-4a8a-a0c6-daa8f7a2186b" providerId="ADAL" clId="{DDF31758-3E39-4652-8AFD-B2FF41BD6143}" dt="2026-04-26T06:13:42.039" v="146" actId="20577"/>
          <ac:spMkLst>
            <pc:docMk/>
            <pc:sldMk cId="2398741305" sldId="265"/>
            <ac:spMk id="11" creationId="{B23D0C0B-AB6B-0EC7-4D98-845B75C09DEF}"/>
          </ac:spMkLst>
        </pc:spChg>
        <pc:spChg chg="add mod">
          <ac:chgData name="Hugh McDougall" userId="d66e99e6-6bce-4a8a-a0c6-daa8f7a2186b" providerId="ADAL" clId="{DDF31758-3E39-4652-8AFD-B2FF41BD6143}" dt="2026-04-26T06:15:11.085" v="226" actId="1076"/>
          <ac:spMkLst>
            <pc:docMk/>
            <pc:sldMk cId="2398741305" sldId="265"/>
            <ac:spMk id="12" creationId="{F14BF70F-8E77-F28F-11D8-BA17DCE90C6F}"/>
          </ac:spMkLst>
        </pc:spChg>
        <pc:spChg chg="add mod">
          <ac:chgData name="Hugh McDougall" userId="d66e99e6-6bce-4a8a-a0c6-daa8f7a2186b" providerId="ADAL" clId="{DDF31758-3E39-4652-8AFD-B2FF41BD6143}" dt="2026-04-26T06:14:43.240" v="208" actId="404"/>
          <ac:spMkLst>
            <pc:docMk/>
            <pc:sldMk cId="2398741305" sldId="265"/>
            <ac:spMk id="13" creationId="{D9F3FEC3-7E1A-69BC-6EEE-F8405BA70C47}"/>
          </ac:spMkLst>
        </pc:spChg>
        <pc:spChg chg="add mod">
          <ac:chgData name="Hugh McDougall" userId="d66e99e6-6bce-4a8a-a0c6-daa8f7a2186b" providerId="ADAL" clId="{DDF31758-3E39-4652-8AFD-B2FF41BD6143}" dt="2026-04-26T06:15:05.003" v="224" actId="27636"/>
          <ac:spMkLst>
            <pc:docMk/>
            <pc:sldMk cId="2398741305" sldId="265"/>
            <ac:spMk id="14" creationId="{F24276EF-7978-0954-B57B-77F074D3E751}"/>
          </ac:spMkLst>
        </pc:spChg>
        <pc:spChg chg="add mod">
          <ac:chgData name="Hugh McDougall" userId="d66e99e6-6bce-4a8a-a0c6-daa8f7a2186b" providerId="ADAL" clId="{DDF31758-3E39-4652-8AFD-B2FF41BD6143}" dt="2026-04-26T15:03:15.488" v="13188" actId="20577"/>
          <ac:spMkLst>
            <pc:docMk/>
            <pc:sldMk cId="2398741305" sldId="265"/>
            <ac:spMk id="15" creationId="{BFDCC012-DAE7-5F7D-D565-CE2678E14FF6}"/>
          </ac:spMkLst>
        </pc:spChg>
        <pc:picChg chg="mod modCrop">
          <ac:chgData name="Hugh McDougall" userId="d66e99e6-6bce-4a8a-a0c6-daa8f7a2186b" providerId="ADAL" clId="{DDF31758-3E39-4652-8AFD-B2FF41BD6143}" dt="2026-04-26T15:03:09.062" v="13187" actId="14861"/>
          <ac:picMkLst>
            <pc:docMk/>
            <pc:sldMk cId="2398741305" sldId="265"/>
            <ac:picMk id="8" creationId="{B68EB112-A7B1-6D6F-D809-618F3D541030}"/>
          </ac:picMkLst>
        </pc:picChg>
        <pc:picChg chg="mod modCrop">
          <ac:chgData name="Hugh McDougall" userId="d66e99e6-6bce-4a8a-a0c6-daa8f7a2186b" providerId="ADAL" clId="{DDF31758-3E39-4652-8AFD-B2FF41BD6143}" dt="2026-04-26T15:03:09.062" v="13187" actId="14861"/>
          <ac:picMkLst>
            <pc:docMk/>
            <pc:sldMk cId="2398741305" sldId="265"/>
            <ac:picMk id="10" creationId="{BBFC2F93-33AD-3D92-47E2-293309F1C27E}"/>
          </ac:picMkLst>
        </pc:picChg>
      </pc:sldChg>
      <pc:sldChg chg="addSp delSp modSp mod modClrScheme modAnim chgLayout">
        <pc:chgData name="Hugh McDougall" userId="d66e99e6-6bce-4a8a-a0c6-daa8f7a2186b" providerId="ADAL" clId="{DDF31758-3E39-4652-8AFD-B2FF41BD6143}" dt="2026-04-26T07:38:49.649" v="2982" actId="571"/>
        <pc:sldMkLst>
          <pc:docMk/>
          <pc:sldMk cId="3319910810" sldId="266"/>
        </pc:sldMkLst>
        <pc:spChg chg="mod ord">
          <ac:chgData name="Hugh McDougall" userId="d66e99e6-6bce-4a8a-a0c6-daa8f7a2186b" providerId="ADAL" clId="{DDF31758-3E39-4652-8AFD-B2FF41BD6143}" dt="2026-04-26T07:05:10.687" v="1577" actId="113"/>
          <ac:spMkLst>
            <pc:docMk/>
            <pc:sldMk cId="3319910810" sldId="266"/>
            <ac:spMk id="2" creationId="{3F8CC738-E19A-46DD-5E47-6393859DF817}"/>
          </ac:spMkLst>
        </pc:spChg>
        <pc:spChg chg="del mod ord">
          <ac:chgData name="Hugh McDougall" userId="d66e99e6-6bce-4a8a-a0c6-daa8f7a2186b" providerId="ADAL" clId="{DDF31758-3E39-4652-8AFD-B2FF41BD6143}" dt="2026-04-26T06:02:22.237" v="47" actId="700"/>
          <ac:spMkLst>
            <pc:docMk/>
            <pc:sldMk cId="3319910810" sldId="266"/>
            <ac:spMk id="3" creationId="{6D33DD92-1880-AC41-06D7-7FEFF17AEF48}"/>
          </ac:spMkLst>
        </pc:spChg>
        <pc:spChg chg="mod ord">
          <ac:chgData name="Hugh McDougall" userId="d66e99e6-6bce-4a8a-a0c6-daa8f7a2186b" providerId="ADAL" clId="{DDF31758-3E39-4652-8AFD-B2FF41BD6143}" dt="2026-04-26T06:02:22.237" v="47" actId="700"/>
          <ac:spMkLst>
            <pc:docMk/>
            <pc:sldMk cId="3319910810" sldId="266"/>
            <ac:spMk id="4" creationId="{48429B35-8838-502D-402D-0898D6541BE6}"/>
          </ac:spMkLst>
        </pc:spChg>
        <pc:spChg chg="mod ord">
          <ac:chgData name="Hugh McDougall" userId="d66e99e6-6bce-4a8a-a0c6-daa8f7a2186b" providerId="ADAL" clId="{DDF31758-3E39-4652-8AFD-B2FF41BD6143}" dt="2026-04-26T06:02:22.237" v="47" actId="700"/>
          <ac:spMkLst>
            <pc:docMk/>
            <pc:sldMk cId="3319910810" sldId="266"/>
            <ac:spMk id="5" creationId="{D251A8BE-E31A-D796-23FD-7A5AAA68B52F}"/>
          </ac:spMkLst>
        </pc:spChg>
        <pc:spChg chg="mod ord">
          <ac:chgData name="Hugh McDougall" userId="d66e99e6-6bce-4a8a-a0c6-daa8f7a2186b" providerId="ADAL" clId="{DDF31758-3E39-4652-8AFD-B2FF41BD6143}" dt="2026-04-26T06:02:22.237" v="47" actId="700"/>
          <ac:spMkLst>
            <pc:docMk/>
            <pc:sldMk cId="3319910810" sldId="266"/>
            <ac:spMk id="6" creationId="{6C7E4EA3-7C94-F537-5F65-42A798DAAE93}"/>
          </ac:spMkLst>
        </pc:spChg>
        <pc:spChg chg="add mod ord">
          <ac:chgData name="Hugh McDougall" userId="d66e99e6-6bce-4a8a-a0c6-daa8f7a2186b" providerId="ADAL" clId="{DDF31758-3E39-4652-8AFD-B2FF41BD6143}" dt="2026-04-26T07:08:37.396" v="1924" actId="20577"/>
          <ac:spMkLst>
            <pc:docMk/>
            <pc:sldMk cId="3319910810" sldId="266"/>
            <ac:spMk id="7" creationId="{E5CF06B9-7834-C95C-D87E-EEE1BA116403}"/>
          </ac:spMkLst>
        </pc:spChg>
        <pc:spChg chg="add del mod ord">
          <ac:chgData name="Hugh McDougall" userId="d66e99e6-6bce-4a8a-a0c6-daa8f7a2186b" providerId="ADAL" clId="{DDF31758-3E39-4652-8AFD-B2FF41BD6143}" dt="2026-04-26T07:04:29.137" v="1535" actId="478"/>
          <ac:spMkLst>
            <pc:docMk/>
            <pc:sldMk cId="3319910810" sldId="266"/>
            <ac:spMk id="8" creationId="{EFF316F8-5B82-BF2B-BECA-A4B2848FDE09}"/>
          </ac:spMkLst>
        </pc:spChg>
        <pc:spChg chg="add del mod">
          <ac:chgData name="Hugh McDougall" userId="d66e99e6-6bce-4a8a-a0c6-daa8f7a2186b" providerId="ADAL" clId="{DDF31758-3E39-4652-8AFD-B2FF41BD6143}" dt="2026-04-26T06:05:53.217" v="86" actId="478"/>
          <ac:spMkLst>
            <pc:docMk/>
            <pc:sldMk cId="3319910810" sldId="266"/>
            <ac:spMk id="10" creationId="{1F9E62C1-A7D4-8B03-BD5A-477C25D87F52}"/>
          </ac:spMkLst>
        </pc:spChg>
        <pc:spChg chg="add del mod">
          <ac:chgData name="Hugh McDougall" userId="d66e99e6-6bce-4a8a-a0c6-daa8f7a2186b" providerId="ADAL" clId="{DDF31758-3E39-4652-8AFD-B2FF41BD6143}" dt="2026-04-26T06:05:53.217" v="86" actId="478"/>
          <ac:spMkLst>
            <pc:docMk/>
            <pc:sldMk cId="3319910810" sldId="266"/>
            <ac:spMk id="11" creationId="{8F2565D6-E94A-DA13-2543-C17ED73DD963}"/>
          </ac:spMkLst>
        </pc:spChg>
        <pc:spChg chg="add mod">
          <ac:chgData name="Hugh McDougall" userId="d66e99e6-6bce-4a8a-a0c6-daa8f7a2186b" providerId="ADAL" clId="{DDF31758-3E39-4652-8AFD-B2FF41BD6143}" dt="2026-04-26T06:05:57.676" v="88" actId="571"/>
          <ac:spMkLst>
            <pc:docMk/>
            <pc:sldMk cId="3319910810" sldId="266"/>
            <ac:spMk id="12" creationId="{D819494E-F2BF-556E-B468-7389E85F8CCF}"/>
          </ac:spMkLst>
        </pc:spChg>
        <pc:spChg chg="add del mod">
          <ac:chgData name="Hugh McDougall" userId="d66e99e6-6bce-4a8a-a0c6-daa8f7a2186b" providerId="ADAL" clId="{DDF31758-3E39-4652-8AFD-B2FF41BD6143}" dt="2026-04-26T07:04:41.083" v="1538" actId="478"/>
          <ac:spMkLst>
            <pc:docMk/>
            <pc:sldMk cId="3319910810" sldId="266"/>
            <ac:spMk id="13" creationId="{83CE87E0-5EE3-AB9B-80AA-53D60CE5FE45}"/>
          </ac:spMkLst>
        </pc:spChg>
        <pc:spChg chg="add mod">
          <ac:chgData name="Hugh McDougall" userId="d66e99e6-6bce-4a8a-a0c6-daa8f7a2186b" providerId="ADAL" clId="{DDF31758-3E39-4652-8AFD-B2FF41BD6143}" dt="2026-04-26T07:08:46.482" v="1930" actId="1076"/>
          <ac:spMkLst>
            <pc:docMk/>
            <pc:sldMk cId="3319910810" sldId="266"/>
            <ac:spMk id="14" creationId="{9F0F7810-6C30-AE6C-D956-6B8B18E7963F}"/>
          </ac:spMkLst>
        </pc:spChg>
        <pc:spChg chg="add del mod">
          <ac:chgData name="Hugh McDougall" userId="d66e99e6-6bce-4a8a-a0c6-daa8f7a2186b" providerId="ADAL" clId="{DDF31758-3E39-4652-8AFD-B2FF41BD6143}" dt="2026-04-26T07:04:36.375" v="1537" actId="478"/>
          <ac:spMkLst>
            <pc:docMk/>
            <pc:sldMk cId="3319910810" sldId="266"/>
            <ac:spMk id="16" creationId="{8C1206D8-AE3B-71FF-631B-554D5125FEA9}"/>
          </ac:spMkLst>
        </pc:spChg>
        <pc:spChg chg="add mod">
          <ac:chgData name="Hugh McDougall" userId="d66e99e6-6bce-4a8a-a0c6-daa8f7a2186b" providerId="ADAL" clId="{DDF31758-3E39-4652-8AFD-B2FF41BD6143}" dt="2026-04-26T07:20:38.489" v="1941" actId="115"/>
          <ac:spMkLst>
            <pc:docMk/>
            <pc:sldMk cId="3319910810" sldId="266"/>
            <ac:spMk id="17" creationId="{6BA32840-A7FC-78E2-4572-21644FCEC22E}"/>
          </ac:spMkLst>
        </pc:spChg>
        <pc:spChg chg="add mod">
          <ac:chgData name="Hugh McDougall" userId="d66e99e6-6bce-4a8a-a0c6-daa8f7a2186b" providerId="ADAL" clId="{DDF31758-3E39-4652-8AFD-B2FF41BD6143}" dt="2026-04-26T07:09:02.409" v="1937" actId="1076"/>
          <ac:spMkLst>
            <pc:docMk/>
            <pc:sldMk cId="3319910810" sldId="266"/>
            <ac:spMk id="18" creationId="{3E400920-6E03-EEA0-BF6B-59BAD01242AF}"/>
          </ac:spMkLst>
        </pc:spChg>
        <pc:spChg chg="add mod">
          <ac:chgData name="Hugh McDougall" userId="d66e99e6-6bce-4a8a-a0c6-daa8f7a2186b" providerId="ADAL" clId="{DDF31758-3E39-4652-8AFD-B2FF41BD6143}" dt="2026-04-26T07:38:47.702" v="2981" actId="313"/>
          <ac:spMkLst>
            <pc:docMk/>
            <pc:sldMk cId="3319910810" sldId="266"/>
            <ac:spMk id="22" creationId="{4C960C60-71EB-C5C7-BD83-5BB92BEF5BD6}"/>
          </ac:spMkLst>
        </pc:spChg>
        <pc:spChg chg="add mod">
          <ac:chgData name="Hugh McDougall" userId="d66e99e6-6bce-4a8a-a0c6-daa8f7a2186b" providerId="ADAL" clId="{DDF31758-3E39-4652-8AFD-B2FF41BD6143}" dt="2026-04-26T07:38:49.649" v="2982" actId="571"/>
          <ac:spMkLst>
            <pc:docMk/>
            <pc:sldMk cId="3319910810" sldId="266"/>
            <ac:spMk id="23" creationId="{73595884-0102-F7D1-3BC6-BE739255AC7B}"/>
          </ac:spMkLst>
        </pc:spChg>
        <pc:grpChg chg="add del mod">
          <ac:chgData name="Hugh McDougall" userId="d66e99e6-6bce-4a8a-a0c6-daa8f7a2186b" providerId="ADAL" clId="{DDF31758-3E39-4652-8AFD-B2FF41BD6143}" dt="2026-04-26T06:05:08.687" v="71" actId="165"/>
          <ac:grpSpMkLst>
            <pc:docMk/>
            <pc:sldMk cId="3319910810" sldId="266"/>
            <ac:grpSpMk id="9" creationId="{1D3FB6C8-684A-3BCF-DDD0-8E7F4A3F1759}"/>
          </ac:grpSpMkLst>
        </pc:grpChg>
        <pc:picChg chg="add mod topLvl">
          <ac:chgData name="Hugh McDougall" userId="d66e99e6-6bce-4a8a-a0c6-daa8f7a2186b" providerId="ADAL" clId="{DDF31758-3E39-4652-8AFD-B2FF41BD6143}" dt="2026-04-26T07:09:14.900" v="1940" actId="1440"/>
          <ac:picMkLst>
            <pc:docMk/>
            <pc:sldMk cId="3319910810" sldId="266"/>
            <ac:picMk id="1026" creationId="{45F1A96B-C7C8-FCC2-CEBB-6B74A15BEE55}"/>
          </ac:picMkLst>
        </pc:picChg>
        <pc:picChg chg="add mod topLvl">
          <ac:chgData name="Hugh McDougall" userId="d66e99e6-6bce-4a8a-a0c6-daa8f7a2186b" providerId="ADAL" clId="{DDF31758-3E39-4652-8AFD-B2FF41BD6143}" dt="2026-04-26T07:09:14.900" v="1940" actId="1440"/>
          <ac:picMkLst>
            <pc:docMk/>
            <pc:sldMk cId="3319910810" sldId="266"/>
            <ac:picMk id="1028" creationId="{6CB7A35E-927E-8005-959E-6C35D6A3622C}"/>
          </ac:picMkLst>
        </pc:picChg>
        <pc:cxnChg chg="add mod">
          <ac:chgData name="Hugh McDougall" userId="d66e99e6-6bce-4a8a-a0c6-daa8f7a2186b" providerId="ADAL" clId="{DDF31758-3E39-4652-8AFD-B2FF41BD6143}" dt="2026-04-26T07:09:06.569" v="1938" actId="14100"/>
          <ac:cxnSpMkLst>
            <pc:docMk/>
            <pc:sldMk cId="3319910810" sldId="266"/>
            <ac:cxnSpMk id="20" creationId="{75CA4A47-5CD6-AE2E-2217-3CF589C3E0ED}"/>
          </ac:cxnSpMkLst>
        </pc:cxnChg>
      </pc:sldChg>
      <pc:sldChg chg="addSp delSp modSp mod ord">
        <pc:chgData name="Hugh McDougall" userId="d66e99e6-6bce-4a8a-a0c6-daa8f7a2186b" providerId="ADAL" clId="{DDF31758-3E39-4652-8AFD-B2FF41BD6143}" dt="2026-04-26T12:05:53.531" v="9224" actId="1076"/>
        <pc:sldMkLst>
          <pc:docMk/>
          <pc:sldMk cId="2371610724" sldId="267"/>
        </pc:sldMkLst>
        <pc:spChg chg="mod">
          <ac:chgData name="Hugh McDougall" userId="d66e99e6-6bce-4a8a-a0c6-daa8f7a2186b" providerId="ADAL" clId="{DDF31758-3E39-4652-8AFD-B2FF41BD6143}" dt="2026-04-26T10:58:53.457" v="5912" actId="20577"/>
          <ac:spMkLst>
            <pc:docMk/>
            <pc:sldMk cId="2371610724" sldId="267"/>
            <ac:spMk id="2" creationId="{2FB0518A-0D8E-38C0-030A-89F0182DB096}"/>
          </ac:spMkLst>
        </pc:spChg>
        <pc:spChg chg="mod">
          <ac:chgData name="Hugh McDougall" userId="d66e99e6-6bce-4a8a-a0c6-daa8f7a2186b" providerId="ADAL" clId="{DDF31758-3E39-4652-8AFD-B2FF41BD6143}" dt="2026-04-26T12:05:49.811" v="9222" actId="20577"/>
          <ac:spMkLst>
            <pc:docMk/>
            <pc:sldMk cId="2371610724" sldId="267"/>
            <ac:spMk id="3" creationId="{CDA2AAFC-433F-C80C-6FED-3C9A2E3511AA}"/>
          </ac:spMkLst>
        </pc:spChg>
        <pc:spChg chg="add del">
          <ac:chgData name="Hugh McDougall" userId="d66e99e6-6bce-4a8a-a0c6-daa8f7a2186b" providerId="ADAL" clId="{DDF31758-3E39-4652-8AFD-B2FF41BD6143}" dt="2026-04-26T07:38:24.887" v="2959" actId="22"/>
          <ac:spMkLst>
            <pc:docMk/>
            <pc:sldMk cId="2371610724" sldId="267"/>
            <ac:spMk id="8" creationId="{16A29B08-9033-EE99-0FB3-502ACF3E68D9}"/>
          </ac:spMkLst>
        </pc:spChg>
        <pc:picChg chg="add mod">
          <ac:chgData name="Hugh McDougall" userId="d66e99e6-6bce-4a8a-a0c6-daa8f7a2186b" providerId="ADAL" clId="{DDF31758-3E39-4652-8AFD-B2FF41BD6143}" dt="2026-04-26T12:05:53.531" v="9224" actId="1076"/>
          <ac:picMkLst>
            <pc:docMk/>
            <pc:sldMk cId="2371610724" sldId="267"/>
            <ac:picMk id="2050" creationId="{279C3383-70A6-C7F5-7817-EE5F59642D5D}"/>
          </ac:picMkLst>
        </pc:picChg>
      </pc:sldChg>
      <pc:sldChg chg="addSp modSp mod modClrScheme chgLayout">
        <pc:chgData name="Hugh McDougall" userId="d66e99e6-6bce-4a8a-a0c6-daa8f7a2186b" providerId="ADAL" clId="{DDF31758-3E39-4652-8AFD-B2FF41BD6143}" dt="2026-04-26T10:13:20.752" v="4551" actId="700"/>
        <pc:sldMkLst>
          <pc:docMk/>
          <pc:sldMk cId="3006348090" sldId="268"/>
        </pc:sldMkLst>
        <pc:spChg chg="add mod ord">
          <ac:chgData name="Hugh McDougall" userId="d66e99e6-6bce-4a8a-a0c6-daa8f7a2186b" providerId="ADAL" clId="{DDF31758-3E39-4652-8AFD-B2FF41BD6143}" dt="2026-04-26T10:13:20.752" v="4551" actId="700"/>
          <ac:spMkLst>
            <pc:docMk/>
            <pc:sldMk cId="3006348090" sldId="268"/>
            <ac:spMk id="2" creationId="{A72F5CC2-1102-37DF-42EB-D1320EC4353C}"/>
          </ac:spMkLst>
        </pc:spChg>
        <pc:spChg chg="mod ord">
          <ac:chgData name="Hugh McDougall" userId="d66e99e6-6bce-4a8a-a0c6-daa8f7a2186b" providerId="ADAL" clId="{DDF31758-3E39-4652-8AFD-B2FF41BD6143}" dt="2026-04-26T10:13:20.752" v="4551" actId="700"/>
          <ac:spMkLst>
            <pc:docMk/>
            <pc:sldMk cId="3006348090" sldId="268"/>
            <ac:spMk id="4" creationId="{A29B1A58-BBE0-98A8-52BB-D98B3A4B77D4}"/>
          </ac:spMkLst>
        </pc:spChg>
        <pc:spChg chg="mod ord">
          <ac:chgData name="Hugh McDougall" userId="d66e99e6-6bce-4a8a-a0c6-daa8f7a2186b" providerId="ADAL" clId="{DDF31758-3E39-4652-8AFD-B2FF41BD6143}" dt="2026-04-26T10:13:20.752" v="4551" actId="700"/>
          <ac:spMkLst>
            <pc:docMk/>
            <pc:sldMk cId="3006348090" sldId="268"/>
            <ac:spMk id="5" creationId="{CEDE3816-6D70-1D95-840A-B95404680950}"/>
          </ac:spMkLst>
        </pc:spChg>
        <pc:spChg chg="mod ord">
          <ac:chgData name="Hugh McDougall" userId="d66e99e6-6bce-4a8a-a0c6-daa8f7a2186b" providerId="ADAL" clId="{DDF31758-3E39-4652-8AFD-B2FF41BD6143}" dt="2026-04-26T10:13:20.752" v="4551" actId="700"/>
          <ac:spMkLst>
            <pc:docMk/>
            <pc:sldMk cId="3006348090" sldId="268"/>
            <ac:spMk id="6" creationId="{C856B2E2-DB41-6AAD-1F45-CA0C81969A24}"/>
          </ac:spMkLst>
        </pc:spChg>
        <pc:spChg chg="mod ord">
          <ac:chgData name="Hugh McDougall" userId="d66e99e6-6bce-4a8a-a0c6-daa8f7a2186b" providerId="ADAL" clId="{DDF31758-3E39-4652-8AFD-B2FF41BD6143}" dt="2026-04-26T10:13:20.752" v="4551" actId="700"/>
          <ac:spMkLst>
            <pc:docMk/>
            <pc:sldMk cId="3006348090" sldId="268"/>
            <ac:spMk id="7" creationId="{F2A5CB45-4986-081E-7316-2C2AEE73FC78}"/>
          </ac:spMkLst>
        </pc:spChg>
      </pc:sldChg>
      <pc:sldChg chg="addSp delSp modSp new mod ord">
        <pc:chgData name="Hugh McDougall" userId="d66e99e6-6bce-4a8a-a0c6-daa8f7a2186b" providerId="ADAL" clId="{DDF31758-3E39-4652-8AFD-B2FF41BD6143}" dt="2026-04-26T15:04:38.372" v="13202" actId="122"/>
        <pc:sldMkLst>
          <pc:docMk/>
          <pc:sldMk cId="2209120617" sldId="269"/>
        </pc:sldMkLst>
        <pc:spChg chg="mod">
          <ac:chgData name="Hugh McDougall" userId="d66e99e6-6bce-4a8a-a0c6-daa8f7a2186b" providerId="ADAL" clId="{DDF31758-3E39-4652-8AFD-B2FF41BD6143}" dt="2026-04-26T15:04:38.372" v="13202" actId="122"/>
          <ac:spMkLst>
            <pc:docMk/>
            <pc:sldMk cId="2209120617" sldId="269"/>
            <ac:spMk id="2" creationId="{5BB06E17-2780-63BC-9456-70222168A508}"/>
          </ac:spMkLst>
        </pc:spChg>
        <pc:spChg chg="mod">
          <ac:chgData name="Hugh McDougall" userId="d66e99e6-6bce-4a8a-a0c6-daa8f7a2186b" providerId="ADAL" clId="{DDF31758-3E39-4652-8AFD-B2FF41BD6143}" dt="2026-04-26T11:48:12.011" v="8221" actId="20577"/>
          <ac:spMkLst>
            <pc:docMk/>
            <pc:sldMk cId="2209120617" sldId="269"/>
            <ac:spMk id="3" creationId="{9551FBF5-DD74-70E4-0C6B-0E3297042703}"/>
          </ac:spMkLst>
        </pc:spChg>
        <pc:spChg chg="add mod">
          <ac:chgData name="Hugh McDougall" userId="d66e99e6-6bce-4a8a-a0c6-daa8f7a2186b" providerId="ADAL" clId="{DDF31758-3E39-4652-8AFD-B2FF41BD6143}" dt="2026-04-26T11:46:01.254" v="8101" actId="1076"/>
          <ac:spMkLst>
            <pc:docMk/>
            <pc:sldMk cId="2209120617" sldId="269"/>
            <ac:spMk id="10" creationId="{F2D5C7F6-979E-3690-13F8-56B2E77144F1}"/>
          </ac:spMkLst>
        </pc:spChg>
        <pc:spChg chg="add mod">
          <ac:chgData name="Hugh McDougall" userId="d66e99e6-6bce-4a8a-a0c6-daa8f7a2186b" providerId="ADAL" clId="{DDF31758-3E39-4652-8AFD-B2FF41BD6143}" dt="2026-04-26T11:45:48.421" v="8069" actId="20577"/>
          <ac:spMkLst>
            <pc:docMk/>
            <pc:sldMk cId="2209120617" sldId="269"/>
            <ac:spMk id="11" creationId="{5D114B24-3389-5C5F-77AE-003244549B23}"/>
          </ac:spMkLst>
        </pc:spChg>
        <pc:spChg chg="add mod">
          <ac:chgData name="Hugh McDougall" userId="d66e99e6-6bce-4a8a-a0c6-daa8f7a2186b" providerId="ADAL" clId="{DDF31758-3E39-4652-8AFD-B2FF41BD6143}" dt="2026-04-26T11:49:38.885" v="8250" actId="404"/>
          <ac:spMkLst>
            <pc:docMk/>
            <pc:sldMk cId="2209120617" sldId="269"/>
            <ac:spMk id="12" creationId="{C419A6C0-3F9C-F5BF-AE0E-BB4C3FCFBD51}"/>
          </ac:spMkLst>
        </pc:spChg>
        <pc:spChg chg="add mod">
          <ac:chgData name="Hugh McDougall" userId="d66e99e6-6bce-4a8a-a0c6-daa8f7a2186b" providerId="ADAL" clId="{DDF31758-3E39-4652-8AFD-B2FF41BD6143}" dt="2026-04-26T11:47:30.954" v="8177" actId="14100"/>
          <ac:spMkLst>
            <pc:docMk/>
            <pc:sldMk cId="2209120617" sldId="269"/>
            <ac:spMk id="13" creationId="{287E9D28-40AB-2C5D-DF13-16EB8060689E}"/>
          </ac:spMkLst>
        </pc:spChg>
        <pc:spChg chg="add mod">
          <ac:chgData name="Hugh McDougall" userId="d66e99e6-6bce-4a8a-a0c6-daa8f7a2186b" providerId="ADAL" clId="{DDF31758-3E39-4652-8AFD-B2FF41BD6143}" dt="2026-04-26T11:46:37.721" v="8135" actId="20577"/>
          <ac:spMkLst>
            <pc:docMk/>
            <pc:sldMk cId="2209120617" sldId="269"/>
            <ac:spMk id="14" creationId="{24689B58-97D5-FEFD-BDD7-1E5293D87E4B}"/>
          </ac:spMkLst>
        </pc:spChg>
        <pc:spChg chg="add mod">
          <ac:chgData name="Hugh McDougall" userId="d66e99e6-6bce-4a8a-a0c6-daa8f7a2186b" providerId="ADAL" clId="{DDF31758-3E39-4652-8AFD-B2FF41BD6143}" dt="2026-04-26T11:47:50.485" v="8193"/>
          <ac:spMkLst>
            <pc:docMk/>
            <pc:sldMk cId="2209120617" sldId="269"/>
            <ac:spMk id="15" creationId="{D183A37F-2A7F-99E3-B7F2-C4690267DA33}"/>
          </ac:spMkLst>
        </pc:spChg>
        <pc:spChg chg="add mod">
          <ac:chgData name="Hugh McDougall" userId="d66e99e6-6bce-4a8a-a0c6-daa8f7a2186b" providerId="ADAL" clId="{DDF31758-3E39-4652-8AFD-B2FF41BD6143}" dt="2026-04-26T11:48:24.670" v="8225" actId="571"/>
          <ac:spMkLst>
            <pc:docMk/>
            <pc:sldMk cId="2209120617" sldId="269"/>
            <ac:spMk id="16" creationId="{0D1E448A-0415-8981-2271-BEF8FE66495F}"/>
          </ac:spMkLst>
        </pc:spChg>
        <pc:spChg chg="add mod">
          <ac:chgData name="Hugh McDougall" userId="d66e99e6-6bce-4a8a-a0c6-daa8f7a2186b" providerId="ADAL" clId="{DDF31758-3E39-4652-8AFD-B2FF41BD6143}" dt="2026-04-26T11:48:41.555" v="8233" actId="21"/>
          <ac:spMkLst>
            <pc:docMk/>
            <pc:sldMk cId="2209120617" sldId="269"/>
            <ac:spMk id="17" creationId="{A334A360-74C4-8CE7-E8BB-A68849C2A07A}"/>
          </ac:spMkLst>
        </pc:spChg>
        <pc:picChg chg="add del mod">
          <ac:chgData name="Hugh McDougall" userId="d66e99e6-6bce-4a8a-a0c6-daa8f7a2186b" providerId="ADAL" clId="{DDF31758-3E39-4652-8AFD-B2FF41BD6143}" dt="2026-04-26T11:49:29.762" v="8248" actId="478"/>
          <ac:picMkLst>
            <pc:docMk/>
            <pc:sldMk cId="2209120617" sldId="269"/>
            <ac:picMk id="8" creationId="{07DA499D-4E7C-44EC-25DA-A5AF2A48E3A4}"/>
          </ac:picMkLst>
        </pc:picChg>
        <pc:cxnChg chg="add mod">
          <ac:chgData name="Hugh McDougall" userId="d66e99e6-6bce-4a8a-a0c6-daa8f7a2186b" providerId="ADAL" clId="{DDF31758-3E39-4652-8AFD-B2FF41BD6143}" dt="2026-04-26T11:49:13.458" v="8244" actId="14100"/>
          <ac:cxnSpMkLst>
            <pc:docMk/>
            <pc:sldMk cId="2209120617" sldId="269"/>
            <ac:cxnSpMk id="19" creationId="{5D9865D9-B5BA-2CB1-B7C3-FCAD6C68FA6A}"/>
          </ac:cxnSpMkLst>
        </pc:cxnChg>
        <pc:cxnChg chg="add mod">
          <ac:chgData name="Hugh McDougall" userId="d66e99e6-6bce-4a8a-a0c6-daa8f7a2186b" providerId="ADAL" clId="{DDF31758-3E39-4652-8AFD-B2FF41BD6143}" dt="2026-04-26T11:48:55.337" v="8238" actId="571"/>
          <ac:cxnSpMkLst>
            <pc:docMk/>
            <pc:sldMk cId="2209120617" sldId="269"/>
            <ac:cxnSpMk id="20" creationId="{3A7B30BD-FAF4-CA97-F807-EC9C1C077697}"/>
          </ac:cxnSpMkLst>
        </pc:cxnChg>
        <pc:cxnChg chg="add mod">
          <ac:chgData name="Hugh McDougall" userId="d66e99e6-6bce-4a8a-a0c6-daa8f7a2186b" providerId="ADAL" clId="{DDF31758-3E39-4652-8AFD-B2FF41BD6143}" dt="2026-04-26T11:49:24.960" v="8246" actId="208"/>
          <ac:cxnSpMkLst>
            <pc:docMk/>
            <pc:sldMk cId="2209120617" sldId="269"/>
            <ac:cxnSpMk id="24" creationId="{9E3A5E86-7157-423C-A318-BECDE440BC91}"/>
          </ac:cxnSpMkLst>
        </pc:cxnChg>
        <pc:cxnChg chg="add mod">
          <ac:chgData name="Hugh McDougall" userId="d66e99e6-6bce-4a8a-a0c6-daa8f7a2186b" providerId="ADAL" clId="{DDF31758-3E39-4652-8AFD-B2FF41BD6143}" dt="2026-04-26T11:49:47.885" v="8251" actId="571"/>
          <ac:cxnSpMkLst>
            <pc:docMk/>
            <pc:sldMk cId="2209120617" sldId="269"/>
            <ac:cxnSpMk id="25" creationId="{06D45330-CD64-23DA-770E-24250C614CB3}"/>
          </ac:cxnSpMkLst>
        </pc:cxnChg>
        <pc:cxnChg chg="add mod">
          <ac:chgData name="Hugh McDougall" userId="d66e99e6-6bce-4a8a-a0c6-daa8f7a2186b" providerId="ADAL" clId="{DDF31758-3E39-4652-8AFD-B2FF41BD6143}" dt="2026-04-26T11:49:54.792" v="8255" actId="1076"/>
          <ac:cxnSpMkLst>
            <pc:docMk/>
            <pc:sldMk cId="2209120617" sldId="269"/>
            <ac:cxnSpMk id="26" creationId="{661FDD9C-6F8D-B5D9-BBA2-834AC67398C0}"/>
          </ac:cxnSpMkLst>
        </pc:cxnChg>
        <pc:cxnChg chg="add mod">
          <ac:chgData name="Hugh McDougall" userId="d66e99e6-6bce-4a8a-a0c6-daa8f7a2186b" providerId="ADAL" clId="{DDF31758-3E39-4652-8AFD-B2FF41BD6143}" dt="2026-04-26T11:50:01.590" v="8256" actId="571"/>
          <ac:cxnSpMkLst>
            <pc:docMk/>
            <pc:sldMk cId="2209120617" sldId="269"/>
            <ac:cxnSpMk id="27" creationId="{0E483873-34C7-D566-A6C1-A0FB5D6C2B92}"/>
          </ac:cxnSpMkLst>
        </pc:cxnChg>
      </pc:sldChg>
      <pc:sldChg chg="addSp delSp modSp new mod modClrScheme modAnim chgLayout">
        <pc:chgData name="Hugh McDougall" userId="d66e99e6-6bce-4a8a-a0c6-daa8f7a2186b" providerId="ADAL" clId="{DDF31758-3E39-4652-8AFD-B2FF41BD6143}" dt="2026-04-26T15:04:06.781" v="13201" actId="114"/>
        <pc:sldMkLst>
          <pc:docMk/>
          <pc:sldMk cId="925606080" sldId="270"/>
        </pc:sldMkLst>
        <pc:spChg chg="mod ord">
          <ac:chgData name="Hugh McDougall" userId="d66e99e6-6bce-4a8a-a0c6-daa8f7a2186b" providerId="ADAL" clId="{DDF31758-3E39-4652-8AFD-B2FF41BD6143}" dt="2026-04-26T14:59:45.729" v="13174" actId="1076"/>
          <ac:spMkLst>
            <pc:docMk/>
            <pc:sldMk cId="925606080" sldId="270"/>
            <ac:spMk id="2" creationId="{9615E330-EE62-7DAB-4725-7034E80E4F8C}"/>
          </ac:spMkLst>
        </pc:spChg>
        <pc:spChg chg="add del">
          <ac:chgData name="Hugh McDougall" userId="d66e99e6-6bce-4a8a-a0c6-daa8f7a2186b" providerId="ADAL" clId="{DDF31758-3E39-4652-8AFD-B2FF41BD6143}" dt="2026-04-26T06:16:22.733" v="283" actId="700"/>
          <ac:spMkLst>
            <pc:docMk/>
            <pc:sldMk cId="925606080" sldId="270"/>
            <ac:spMk id="3" creationId="{0EB765D4-E45E-7135-6CB3-65756E66E7C4}"/>
          </ac:spMkLst>
        </pc:spChg>
        <pc:spChg chg="add del">
          <ac:chgData name="Hugh McDougall" userId="d66e99e6-6bce-4a8a-a0c6-daa8f7a2186b" providerId="ADAL" clId="{DDF31758-3E39-4652-8AFD-B2FF41BD6143}" dt="2026-04-26T06:16:22.733" v="283" actId="700"/>
          <ac:spMkLst>
            <pc:docMk/>
            <pc:sldMk cId="925606080" sldId="270"/>
            <ac:spMk id="4" creationId="{B1668CA4-C522-9498-BB94-8B3EB1578DB1}"/>
          </ac:spMkLst>
        </pc:spChg>
        <pc:spChg chg="mod ord">
          <ac:chgData name="Hugh McDougall" userId="d66e99e6-6bce-4a8a-a0c6-daa8f7a2186b" providerId="ADAL" clId="{DDF31758-3E39-4652-8AFD-B2FF41BD6143}" dt="2026-04-26T06:16:24.626" v="284" actId="700"/>
          <ac:spMkLst>
            <pc:docMk/>
            <pc:sldMk cId="925606080" sldId="270"/>
            <ac:spMk id="5" creationId="{9AE26266-4FC1-CF71-66AB-0E1B5D51CB9F}"/>
          </ac:spMkLst>
        </pc:spChg>
        <pc:spChg chg="mod ord">
          <ac:chgData name="Hugh McDougall" userId="d66e99e6-6bce-4a8a-a0c6-daa8f7a2186b" providerId="ADAL" clId="{DDF31758-3E39-4652-8AFD-B2FF41BD6143}" dt="2026-04-26T06:16:24.626" v="284" actId="700"/>
          <ac:spMkLst>
            <pc:docMk/>
            <pc:sldMk cId="925606080" sldId="270"/>
            <ac:spMk id="6" creationId="{F885A9BB-9002-4507-FE89-DC14BECB9F8D}"/>
          </ac:spMkLst>
        </pc:spChg>
        <pc:spChg chg="mod ord">
          <ac:chgData name="Hugh McDougall" userId="d66e99e6-6bce-4a8a-a0c6-daa8f7a2186b" providerId="ADAL" clId="{DDF31758-3E39-4652-8AFD-B2FF41BD6143}" dt="2026-04-26T06:16:24.626" v="284" actId="700"/>
          <ac:spMkLst>
            <pc:docMk/>
            <pc:sldMk cId="925606080" sldId="270"/>
            <ac:spMk id="7" creationId="{A06B7676-47D7-3333-ADE8-CB226EC30E91}"/>
          </ac:spMkLst>
        </pc:spChg>
        <pc:spChg chg="add del mod ord">
          <ac:chgData name="Hugh McDougall" userId="d66e99e6-6bce-4a8a-a0c6-daa8f7a2186b" providerId="ADAL" clId="{DDF31758-3E39-4652-8AFD-B2FF41BD6143}" dt="2026-04-26T06:16:24.626" v="284" actId="700"/>
          <ac:spMkLst>
            <pc:docMk/>
            <pc:sldMk cId="925606080" sldId="270"/>
            <ac:spMk id="8" creationId="{9FE0E0F9-7B94-9CFE-959A-28A882316FD3}"/>
          </ac:spMkLst>
        </pc:spChg>
        <pc:spChg chg="add del mod ord">
          <ac:chgData name="Hugh McDougall" userId="d66e99e6-6bce-4a8a-a0c6-daa8f7a2186b" providerId="ADAL" clId="{DDF31758-3E39-4652-8AFD-B2FF41BD6143}" dt="2026-04-26T06:16:24.626" v="284" actId="700"/>
          <ac:spMkLst>
            <pc:docMk/>
            <pc:sldMk cId="925606080" sldId="270"/>
            <ac:spMk id="9" creationId="{644D2C9D-01A7-F6FD-825C-149B85193C6B}"/>
          </ac:spMkLst>
        </pc:spChg>
        <pc:spChg chg="add del mod ord">
          <ac:chgData name="Hugh McDougall" userId="d66e99e6-6bce-4a8a-a0c6-daa8f7a2186b" providerId="ADAL" clId="{DDF31758-3E39-4652-8AFD-B2FF41BD6143}" dt="2026-04-26T06:16:29.011" v="287" actId="478"/>
          <ac:spMkLst>
            <pc:docMk/>
            <pc:sldMk cId="925606080" sldId="270"/>
            <ac:spMk id="10" creationId="{661FE1DA-8CCE-61FC-C647-172BA180FF8C}"/>
          </ac:spMkLst>
        </pc:spChg>
        <pc:spChg chg="add mod ord topLvl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11" creationId="{BEBFCF0D-07C3-9D95-E147-5DCA4E0BCCC5}"/>
          </ac:spMkLst>
        </pc:spChg>
        <pc:spChg chg="add mod ord topLvl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12" creationId="{61661301-0F6A-ABB7-E509-D6D5B48BDFB5}"/>
          </ac:spMkLst>
        </pc:spChg>
        <pc:spChg chg="add mod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14" creationId="{3F01B5F5-852C-F888-EC8A-016ABBDE0A7B}"/>
          </ac:spMkLst>
        </pc:spChg>
        <pc:spChg chg="add mod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15" creationId="{F9D27090-DFB5-8032-FFB5-79ECAF22CBFD}"/>
          </ac:spMkLst>
        </pc:spChg>
        <pc:spChg chg="add mod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16" creationId="{537EA7CC-3906-D52F-D7A8-D2F895E6FABC}"/>
          </ac:spMkLst>
        </pc:spChg>
        <pc:spChg chg="add mod">
          <ac:chgData name="Hugh McDougall" userId="d66e99e6-6bce-4a8a-a0c6-daa8f7a2186b" providerId="ADAL" clId="{DDF31758-3E39-4652-8AFD-B2FF41BD6143}" dt="2026-04-26T15:04:06.781" v="13201" actId="114"/>
          <ac:spMkLst>
            <pc:docMk/>
            <pc:sldMk cId="925606080" sldId="270"/>
            <ac:spMk id="17" creationId="{F06317D5-4D63-D42C-00E5-6D355A759F54}"/>
          </ac:spMkLst>
        </pc:spChg>
        <pc:spChg chg="add mod">
          <ac:chgData name="Hugh McDougall" userId="d66e99e6-6bce-4a8a-a0c6-daa8f7a2186b" providerId="ADAL" clId="{DDF31758-3E39-4652-8AFD-B2FF41BD6143}" dt="2026-04-26T06:28:34.144" v="833" actId="207"/>
          <ac:spMkLst>
            <pc:docMk/>
            <pc:sldMk cId="925606080" sldId="270"/>
            <ac:spMk id="18" creationId="{9173FDA0-EA7D-032F-099D-F663E2FAB8F9}"/>
          </ac:spMkLst>
        </pc:spChg>
        <pc:spChg chg="add del mod">
          <ac:chgData name="Hugh McDougall" userId="d66e99e6-6bce-4a8a-a0c6-daa8f7a2186b" providerId="ADAL" clId="{DDF31758-3E39-4652-8AFD-B2FF41BD6143}" dt="2026-04-26T06:24:43.935" v="764" actId="478"/>
          <ac:spMkLst>
            <pc:docMk/>
            <pc:sldMk cId="925606080" sldId="270"/>
            <ac:spMk id="19" creationId="{E113225A-7B0D-245A-7FED-201EF6E4DC02}"/>
          </ac:spMkLst>
        </pc:spChg>
        <pc:spChg chg="add del">
          <ac:chgData name="Hugh McDougall" userId="d66e99e6-6bce-4a8a-a0c6-daa8f7a2186b" providerId="ADAL" clId="{DDF31758-3E39-4652-8AFD-B2FF41BD6143}" dt="2026-04-26T06:25:40.290" v="770" actId="11529"/>
          <ac:spMkLst>
            <pc:docMk/>
            <pc:sldMk cId="925606080" sldId="270"/>
            <ac:spMk id="20" creationId="{AE0EC9DC-525A-CDD5-B388-7327508D840D}"/>
          </ac:spMkLst>
        </pc:spChg>
        <pc:spChg chg="add mod ord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21" creationId="{4C23A070-C897-460D-FD00-34EDAA04DA04}"/>
          </ac:spMkLst>
        </pc:spChg>
        <pc:spChg chg="add mod ord">
          <ac:chgData name="Hugh McDougall" userId="d66e99e6-6bce-4a8a-a0c6-daa8f7a2186b" providerId="ADAL" clId="{DDF31758-3E39-4652-8AFD-B2FF41BD6143}" dt="2026-04-26T14:59:48.324" v="13175" actId="164"/>
          <ac:spMkLst>
            <pc:docMk/>
            <pc:sldMk cId="925606080" sldId="270"/>
            <ac:spMk id="22" creationId="{F0C7EC34-5C9A-5C95-F7B1-D2FEECBA123E}"/>
          </ac:spMkLst>
        </pc:spChg>
        <pc:grpChg chg="add mod">
          <ac:chgData name="Hugh McDougall" userId="d66e99e6-6bce-4a8a-a0c6-daa8f7a2186b" providerId="ADAL" clId="{DDF31758-3E39-4652-8AFD-B2FF41BD6143}" dt="2026-04-26T14:59:53.878" v="13179" actId="14100"/>
          <ac:grpSpMkLst>
            <pc:docMk/>
            <pc:sldMk cId="925606080" sldId="270"/>
            <ac:grpSpMk id="3" creationId="{FB5EFCA4-91F5-D789-A669-E72EDC67517B}"/>
          </ac:grpSpMkLst>
        </pc:grpChg>
        <pc:grpChg chg="add del mod">
          <ac:chgData name="Hugh McDougall" userId="d66e99e6-6bce-4a8a-a0c6-daa8f7a2186b" providerId="ADAL" clId="{DDF31758-3E39-4652-8AFD-B2FF41BD6143}" dt="2026-04-26T06:23:41.741" v="731" actId="165"/>
          <ac:grpSpMkLst>
            <pc:docMk/>
            <pc:sldMk cId="925606080" sldId="270"/>
            <ac:grpSpMk id="13" creationId="{6E327954-36AE-B04D-68F9-1FE2D40A32CF}"/>
          </ac:grpSpMkLst>
        </pc:grpChg>
      </pc:sldChg>
      <pc:sldChg chg="addSp delSp modSp new mod modClrScheme chgLayout">
        <pc:chgData name="Hugh McDougall" userId="d66e99e6-6bce-4a8a-a0c6-daa8f7a2186b" providerId="ADAL" clId="{DDF31758-3E39-4652-8AFD-B2FF41BD6143}" dt="2026-04-26T13:45:04.277" v="10299" actId="1076"/>
        <pc:sldMkLst>
          <pc:docMk/>
          <pc:sldMk cId="2630869255" sldId="271"/>
        </pc:sldMkLst>
        <pc:spChg chg="mod ord">
          <ac:chgData name="Hugh McDougall" userId="d66e99e6-6bce-4a8a-a0c6-daa8f7a2186b" providerId="ADAL" clId="{DDF31758-3E39-4652-8AFD-B2FF41BD6143}" dt="2026-04-26T12:15:04.455" v="9815" actId="700"/>
          <ac:spMkLst>
            <pc:docMk/>
            <pc:sldMk cId="2630869255" sldId="271"/>
            <ac:spMk id="2" creationId="{9D317B04-753C-E81F-40D0-7AEEE2E46533}"/>
          </ac:spMkLst>
        </pc:spChg>
        <pc:spChg chg="del mod ord">
          <ac:chgData name="Hugh McDougall" userId="d66e99e6-6bce-4a8a-a0c6-daa8f7a2186b" providerId="ADAL" clId="{DDF31758-3E39-4652-8AFD-B2FF41BD6143}" dt="2026-04-26T12:15:04.455" v="9815" actId="700"/>
          <ac:spMkLst>
            <pc:docMk/>
            <pc:sldMk cId="2630869255" sldId="271"/>
            <ac:spMk id="3" creationId="{2EA12972-E804-5143-EE0C-CF1BE07F010C}"/>
          </ac:spMkLst>
        </pc:spChg>
        <pc:spChg chg="mod ord">
          <ac:chgData name="Hugh McDougall" userId="d66e99e6-6bce-4a8a-a0c6-daa8f7a2186b" providerId="ADAL" clId="{DDF31758-3E39-4652-8AFD-B2FF41BD6143}" dt="2026-04-26T12:15:04.455" v="9815" actId="700"/>
          <ac:spMkLst>
            <pc:docMk/>
            <pc:sldMk cId="2630869255" sldId="271"/>
            <ac:spMk id="4" creationId="{76D881CA-5A7F-FC37-619C-B9649BEF6D89}"/>
          </ac:spMkLst>
        </pc:spChg>
        <pc:spChg chg="mod ord">
          <ac:chgData name="Hugh McDougall" userId="d66e99e6-6bce-4a8a-a0c6-daa8f7a2186b" providerId="ADAL" clId="{DDF31758-3E39-4652-8AFD-B2FF41BD6143}" dt="2026-04-26T12:15:04.455" v="9815" actId="700"/>
          <ac:spMkLst>
            <pc:docMk/>
            <pc:sldMk cId="2630869255" sldId="271"/>
            <ac:spMk id="5" creationId="{D59EBF53-23E2-49C3-7F66-C742BBFAA01F}"/>
          </ac:spMkLst>
        </pc:spChg>
        <pc:spChg chg="mod ord">
          <ac:chgData name="Hugh McDougall" userId="d66e99e6-6bce-4a8a-a0c6-daa8f7a2186b" providerId="ADAL" clId="{DDF31758-3E39-4652-8AFD-B2FF41BD6143}" dt="2026-04-26T12:15:04.455" v="9815" actId="700"/>
          <ac:spMkLst>
            <pc:docMk/>
            <pc:sldMk cId="2630869255" sldId="271"/>
            <ac:spMk id="6" creationId="{2264DC42-82BE-6EBA-B497-BC09A185254D}"/>
          </ac:spMkLst>
        </pc:spChg>
        <pc:spChg chg="add mod ord">
          <ac:chgData name="Hugh McDougall" userId="d66e99e6-6bce-4a8a-a0c6-daa8f7a2186b" providerId="ADAL" clId="{DDF31758-3E39-4652-8AFD-B2FF41BD6143}" dt="2026-04-26T13:44:19.575" v="10224" actId="14100"/>
          <ac:spMkLst>
            <pc:docMk/>
            <pc:sldMk cId="2630869255" sldId="271"/>
            <ac:spMk id="9" creationId="{9E1DD1DA-957C-DDCA-EE97-A802D6BBB4B3}"/>
          </ac:spMkLst>
        </pc:spChg>
        <pc:spChg chg="add mod ord">
          <ac:chgData name="Hugh McDougall" userId="d66e99e6-6bce-4a8a-a0c6-daa8f7a2186b" providerId="ADAL" clId="{DDF31758-3E39-4652-8AFD-B2FF41BD6143}" dt="2026-04-26T13:43:33.427" v="10178" actId="5793"/>
          <ac:spMkLst>
            <pc:docMk/>
            <pc:sldMk cId="2630869255" sldId="271"/>
            <ac:spMk id="10" creationId="{145371DC-CCE7-5F10-C5F4-0524F42C2E5E}"/>
          </ac:spMkLst>
        </pc:spChg>
        <pc:spChg chg="add mod topLvl">
          <ac:chgData name="Hugh McDougall" userId="d66e99e6-6bce-4a8a-a0c6-daa8f7a2186b" providerId="ADAL" clId="{DDF31758-3E39-4652-8AFD-B2FF41BD6143}" dt="2026-04-26T13:44:57.318" v="10297" actId="21"/>
          <ac:spMkLst>
            <pc:docMk/>
            <pc:sldMk cId="2630869255" sldId="271"/>
            <ac:spMk id="11" creationId="{E28497B9-4428-FF40-01C5-18C814D34BFC}"/>
          </ac:spMkLst>
        </pc:spChg>
        <pc:spChg chg="add del mod">
          <ac:chgData name="Hugh McDougall" userId="d66e99e6-6bce-4a8a-a0c6-daa8f7a2186b" providerId="ADAL" clId="{DDF31758-3E39-4652-8AFD-B2FF41BD6143}" dt="2026-04-26T13:43:01.539" v="10159" actId="478"/>
          <ac:spMkLst>
            <pc:docMk/>
            <pc:sldMk cId="2630869255" sldId="271"/>
            <ac:spMk id="12" creationId="{A3DAE61B-3ACC-EB30-D9E5-DAD20BE0100F}"/>
          </ac:spMkLst>
        </pc:spChg>
        <pc:spChg chg="add del mod">
          <ac:chgData name="Hugh McDougall" userId="d66e99e6-6bce-4a8a-a0c6-daa8f7a2186b" providerId="ADAL" clId="{DDF31758-3E39-4652-8AFD-B2FF41BD6143}" dt="2026-04-26T13:43:09.482" v="10162" actId="478"/>
          <ac:spMkLst>
            <pc:docMk/>
            <pc:sldMk cId="2630869255" sldId="271"/>
            <ac:spMk id="13" creationId="{71C22059-F7E1-40EF-D2FF-2ABFF15BE028}"/>
          </ac:spMkLst>
        </pc:spChg>
        <pc:spChg chg="add del mod topLvl">
          <ac:chgData name="Hugh McDougall" userId="d66e99e6-6bce-4a8a-a0c6-daa8f7a2186b" providerId="ADAL" clId="{DDF31758-3E39-4652-8AFD-B2FF41BD6143}" dt="2026-04-26T13:44:57.796" v="10298" actId="1076"/>
          <ac:spMkLst>
            <pc:docMk/>
            <pc:sldMk cId="2630869255" sldId="271"/>
            <ac:spMk id="15" creationId="{77010733-6F8D-0C08-6157-E3C06369BDED}"/>
          </ac:spMkLst>
        </pc:spChg>
        <pc:spChg chg="add mod">
          <ac:chgData name="Hugh McDougall" userId="d66e99e6-6bce-4a8a-a0c6-daa8f7a2186b" providerId="ADAL" clId="{DDF31758-3E39-4652-8AFD-B2FF41BD6143}" dt="2026-04-26T13:44:31.641" v="10263" actId="114"/>
          <ac:spMkLst>
            <pc:docMk/>
            <pc:sldMk cId="2630869255" sldId="271"/>
            <ac:spMk id="19" creationId="{350F9D7D-7FF4-E173-8DC5-BB9A48E58D00}"/>
          </ac:spMkLst>
        </pc:spChg>
        <pc:spChg chg="add mod">
          <ac:chgData name="Hugh McDougall" userId="d66e99e6-6bce-4a8a-a0c6-daa8f7a2186b" providerId="ADAL" clId="{DDF31758-3E39-4652-8AFD-B2FF41BD6143}" dt="2026-04-26T13:44:45.339" v="10294" actId="27636"/>
          <ac:spMkLst>
            <pc:docMk/>
            <pc:sldMk cId="2630869255" sldId="271"/>
            <ac:spMk id="20" creationId="{93CAF3BD-CCFB-AA68-5B2A-92C1AE8A540C}"/>
          </ac:spMkLst>
        </pc:spChg>
        <pc:grpChg chg="add del mod">
          <ac:chgData name="Hugh McDougall" userId="d66e99e6-6bce-4a8a-a0c6-daa8f7a2186b" providerId="ADAL" clId="{DDF31758-3E39-4652-8AFD-B2FF41BD6143}" dt="2026-04-26T13:43:53.350" v="10210" actId="165"/>
          <ac:grpSpMkLst>
            <pc:docMk/>
            <pc:sldMk cId="2630869255" sldId="271"/>
            <ac:grpSpMk id="17" creationId="{647CF271-5E9E-BBB7-FA0D-E56D694BFF59}"/>
          </ac:grpSpMkLst>
        </pc:grpChg>
        <pc:grpChg chg="add del mod">
          <ac:chgData name="Hugh McDougall" userId="d66e99e6-6bce-4a8a-a0c6-daa8f7a2186b" providerId="ADAL" clId="{DDF31758-3E39-4652-8AFD-B2FF41BD6143}" dt="2026-04-26T13:45:04.277" v="10299" actId="1076"/>
          <ac:grpSpMkLst>
            <pc:docMk/>
            <pc:sldMk cId="2630869255" sldId="271"/>
            <ac:grpSpMk id="18" creationId="{7853E0FD-105F-393A-43DF-7BB50F334FC7}"/>
          </ac:grpSpMkLst>
        </pc:grpChg>
        <pc:graphicFrameChg chg="add mod">
          <ac:chgData name="Hugh McDougall" userId="d66e99e6-6bce-4a8a-a0c6-daa8f7a2186b" providerId="ADAL" clId="{DDF31758-3E39-4652-8AFD-B2FF41BD6143}" dt="2026-04-26T10:59:07.907" v="5913"/>
          <ac:graphicFrameMkLst>
            <pc:docMk/>
            <pc:sldMk cId="2630869255" sldId="271"/>
            <ac:graphicFrameMk id="7" creationId="{637E8A41-E43B-D7FB-9E85-1F387F8B040E}"/>
          </ac:graphicFrameMkLst>
        </pc:graphicFrameChg>
        <pc:graphicFrameChg chg="add del mod">
          <ac:chgData name="Hugh McDougall" userId="d66e99e6-6bce-4a8a-a0c6-daa8f7a2186b" providerId="ADAL" clId="{DDF31758-3E39-4652-8AFD-B2FF41BD6143}" dt="2026-04-26T12:14:42.467" v="9814" actId="478"/>
          <ac:graphicFrameMkLst>
            <pc:docMk/>
            <pc:sldMk cId="2630869255" sldId="271"/>
            <ac:graphicFrameMk id="8" creationId="{A5830830-691C-4F5F-9FBA-188FA8C17DC5}"/>
          </ac:graphicFrameMkLst>
        </pc:graphicFrameChg>
        <pc:picChg chg="add mod">
          <ac:chgData name="Hugh McDougall" userId="d66e99e6-6bce-4a8a-a0c6-daa8f7a2186b" providerId="ADAL" clId="{DDF31758-3E39-4652-8AFD-B2FF41BD6143}" dt="2026-04-26T13:44:20.862" v="10225" actId="1076"/>
          <ac:picMkLst>
            <pc:docMk/>
            <pc:sldMk cId="2630869255" sldId="271"/>
            <ac:picMk id="16" creationId="{E70147C1-7053-FC2F-B106-785623839033}"/>
          </ac:picMkLst>
        </pc:picChg>
        <pc:cxnChg chg="add mod">
          <ac:chgData name="Hugh McDougall" userId="d66e99e6-6bce-4a8a-a0c6-daa8f7a2186b" providerId="ADAL" clId="{DDF31758-3E39-4652-8AFD-B2FF41BD6143}" dt="2026-04-26T13:43:06.725" v="10161" actId="1076"/>
          <ac:cxnSpMkLst>
            <pc:docMk/>
            <pc:sldMk cId="2630869255" sldId="271"/>
            <ac:cxnSpMk id="14" creationId="{590130F7-E265-77F0-2D41-9C30848C8942}"/>
          </ac:cxnSpMkLst>
        </pc:cxnChg>
      </pc:sldChg>
      <pc:sldChg chg="addSp modSp new del mod ord">
        <pc:chgData name="Hugh McDougall" userId="d66e99e6-6bce-4a8a-a0c6-daa8f7a2186b" providerId="ADAL" clId="{DDF31758-3E39-4652-8AFD-B2FF41BD6143}" dt="2026-04-26T08:36:35.676" v="3246" actId="2696"/>
        <pc:sldMkLst>
          <pc:docMk/>
          <pc:sldMk cId="321558047" sldId="272"/>
        </pc:sldMkLst>
        <pc:spChg chg="mod">
          <ac:chgData name="Hugh McDougall" userId="d66e99e6-6bce-4a8a-a0c6-daa8f7a2186b" providerId="ADAL" clId="{DDF31758-3E39-4652-8AFD-B2FF41BD6143}" dt="2026-04-26T07:37:24.116" v="2941" actId="20577"/>
          <ac:spMkLst>
            <pc:docMk/>
            <pc:sldMk cId="321558047" sldId="272"/>
            <ac:spMk id="2" creationId="{38FDDEAA-56FE-0B4F-51FD-273F55B91D1A}"/>
          </ac:spMkLst>
        </pc:spChg>
        <pc:picChg chg="add mod">
          <ac:chgData name="Hugh McDougall" userId="d66e99e6-6bce-4a8a-a0c6-daa8f7a2186b" providerId="ADAL" clId="{DDF31758-3E39-4652-8AFD-B2FF41BD6143}" dt="2026-04-26T08:35:35.336" v="3245"/>
          <ac:picMkLst>
            <pc:docMk/>
            <pc:sldMk cId="321558047" sldId="272"/>
            <ac:picMk id="7" creationId="{D36EC380-9B04-668A-FB8A-8FADE69DB7E8}"/>
          </ac:picMkLst>
        </pc:picChg>
      </pc:sldChg>
      <pc:sldChg chg="addSp delSp modSp add mod modAnim">
        <pc:chgData name="Hugh McDougall" userId="d66e99e6-6bce-4a8a-a0c6-daa8f7a2186b" providerId="ADAL" clId="{DDF31758-3E39-4652-8AFD-B2FF41BD6143}" dt="2026-04-26T15:07:16.388" v="13286" actId="122"/>
        <pc:sldMkLst>
          <pc:docMk/>
          <pc:sldMk cId="4028496998" sldId="272"/>
        </pc:sldMkLst>
        <pc:spChg chg="mod">
          <ac:chgData name="Hugh McDougall" userId="d66e99e6-6bce-4a8a-a0c6-daa8f7a2186b" providerId="ADAL" clId="{DDF31758-3E39-4652-8AFD-B2FF41BD6143}" dt="2026-04-26T15:06:50.801" v="13207" actId="1076"/>
          <ac:spMkLst>
            <pc:docMk/>
            <pc:sldMk cId="4028496998" sldId="272"/>
            <ac:spMk id="2" creationId="{38FDDEAA-56FE-0B4F-51FD-273F55B91D1A}"/>
          </ac:spMkLst>
        </pc:spChg>
        <pc:spChg chg="del mod">
          <ac:chgData name="Hugh McDougall" userId="d66e99e6-6bce-4a8a-a0c6-daa8f7a2186b" providerId="ADAL" clId="{DDF31758-3E39-4652-8AFD-B2FF41BD6143}" dt="2026-04-26T11:10:57.458" v="6132" actId="478"/>
          <ac:spMkLst>
            <pc:docMk/>
            <pc:sldMk cId="4028496998" sldId="272"/>
            <ac:spMk id="3" creationId="{C6A64417-64E6-40D6-C464-A5FC9D0AC17C}"/>
          </ac:spMkLst>
        </pc:spChg>
        <pc:spChg chg="add mod">
          <ac:chgData name="Hugh McDougall" userId="d66e99e6-6bce-4a8a-a0c6-daa8f7a2186b" providerId="ADAL" clId="{DDF31758-3E39-4652-8AFD-B2FF41BD6143}" dt="2026-04-26T15:07:16.388" v="13286" actId="122"/>
          <ac:spMkLst>
            <pc:docMk/>
            <pc:sldMk cId="4028496998" sldId="272"/>
            <ac:spMk id="14" creationId="{F2D36ECD-F44E-6D9A-84DB-503819F67616}"/>
          </ac:spMkLst>
        </pc:spChg>
        <pc:spChg chg="add mod">
          <ac:chgData name="Hugh McDougall" userId="d66e99e6-6bce-4a8a-a0c6-daa8f7a2186b" providerId="ADAL" clId="{DDF31758-3E39-4652-8AFD-B2FF41BD6143}" dt="2026-04-26T11:26:06.392" v="6966" actId="27636"/>
          <ac:spMkLst>
            <pc:docMk/>
            <pc:sldMk cId="4028496998" sldId="272"/>
            <ac:spMk id="15" creationId="{FA93715E-B7C5-2595-2609-CBA97732E4A5}"/>
          </ac:spMkLst>
        </pc:spChg>
        <pc:spChg chg="add del">
          <ac:chgData name="Hugh McDougall" userId="d66e99e6-6bce-4a8a-a0c6-daa8f7a2186b" providerId="ADAL" clId="{DDF31758-3E39-4652-8AFD-B2FF41BD6143}" dt="2026-04-26T11:09:56.197" v="6117" actId="11529"/>
          <ac:spMkLst>
            <pc:docMk/>
            <pc:sldMk cId="4028496998" sldId="272"/>
            <ac:spMk id="16" creationId="{6A06A509-9AEE-1E5A-26F9-371785B55888}"/>
          </ac:spMkLst>
        </pc:spChg>
        <pc:spChg chg="add mod">
          <ac:chgData name="Hugh McDougall" userId="d66e99e6-6bce-4a8a-a0c6-daa8f7a2186b" providerId="ADAL" clId="{DDF31758-3E39-4652-8AFD-B2FF41BD6143}" dt="2026-04-26T11:13:08.586" v="6307" actId="164"/>
          <ac:spMkLst>
            <pc:docMk/>
            <pc:sldMk cId="4028496998" sldId="272"/>
            <ac:spMk id="17" creationId="{8D535107-8AA7-2EA5-4F83-6CD668AA0A73}"/>
          </ac:spMkLst>
        </pc:spChg>
        <pc:spChg chg="add mod">
          <ac:chgData name="Hugh McDougall" userId="d66e99e6-6bce-4a8a-a0c6-daa8f7a2186b" providerId="ADAL" clId="{DDF31758-3E39-4652-8AFD-B2FF41BD6143}" dt="2026-04-26T11:13:08.586" v="6307" actId="164"/>
          <ac:spMkLst>
            <pc:docMk/>
            <pc:sldMk cId="4028496998" sldId="272"/>
            <ac:spMk id="23" creationId="{03F3BD37-7BF5-4DB7-BF75-6E7942C96AEB}"/>
          </ac:spMkLst>
        </pc:spChg>
        <pc:spChg chg="add mod">
          <ac:chgData name="Hugh McDougall" userId="d66e99e6-6bce-4a8a-a0c6-daa8f7a2186b" providerId="ADAL" clId="{DDF31758-3E39-4652-8AFD-B2FF41BD6143}" dt="2026-04-26T11:26:23.770" v="6970" actId="164"/>
          <ac:spMkLst>
            <pc:docMk/>
            <pc:sldMk cId="4028496998" sldId="272"/>
            <ac:spMk id="26" creationId="{7121EB8C-5951-275C-AD82-37BF2A193D43}"/>
          </ac:spMkLst>
        </pc:spChg>
        <pc:spChg chg="add mod">
          <ac:chgData name="Hugh McDougall" userId="d66e99e6-6bce-4a8a-a0c6-daa8f7a2186b" providerId="ADAL" clId="{DDF31758-3E39-4652-8AFD-B2FF41BD6143}" dt="2026-04-26T11:26:23.770" v="6970" actId="164"/>
          <ac:spMkLst>
            <pc:docMk/>
            <pc:sldMk cId="4028496998" sldId="272"/>
            <ac:spMk id="27" creationId="{AA105CAF-BFA4-6F06-7668-4171858A0821}"/>
          </ac:spMkLst>
        </pc:spChg>
        <pc:spChg chg="add mod">
          <ac:chgData name="Hugh McDougall" userId="d66e99e6-6bce-4a8a-a0c6-daa8f7a2186b" providerId="ADAL" clId="{DDF31758-3E39-4652-8AFD-B2FF41BD6143}" dt="2026-04-26T11:26:23.770" v="6970" actId="164"/>
          <ac:spMkLst>
            <pc:docMk/>
            <pc:sldMk cId="4028496998" sldId="272"/>
            <ac:spMk id="28" creationId="{99524D3A-9A78-F3BA-090D-62F86DD865C6}"/>
          </ac:spMkLst>
        </pc:spChg>
        <pc:spChg chg="add del mod">
          <ac:chgData name="Hugh McDougall" userId="d66e99e6-6bce-4a8a-a0c6-daa8f7a2186b" providerId="ADAL" clId="{DDF31758-3E39-4652-8AFD-B2FF41BD6143}" dt="2026-04-26T11:10:59.809" v="6133" actId="478"/>
          <ac:spMkLst>
            <pc:docMk/>
            <pc:sldMk cId="4028496998" sldId="272"/>
            <ac:spMk id="30" creationId="{7461C69C-19D9-83DC-4343-20B7C0D2BEB1}"/>
          </ac:spMkLst>
        </pc:spChg>
        <pc:grpChg chg="add mod">
          <ac:chgData name="Hugh McDougall" userId="d66e99e6-6bce-4a8a-a0c6-daa8f7a2186b" providerId="ADAL" clId="{DDF31758-3E39-4652-8AFD-B2FF41BD6143}" dt="2026-04-26T11:26:03.549" v="6964" actId="1076"/>
          <ac:grpSpMkLst>
            <pc:docMk/>
            <pc:sldMk cId="4028496998" sldId="272"/>
            <ac:grpSpMk id="39" creationId="{904F2E9F-6C8C-2846-F05D-667B9FF2A4FC}"/>
          </ac:grpSpMkLst>
        </pc:grpChg>
        <pc:grpChg chg="add mod">
          <ac:chgData name="Hugh McDougall" userId="d66e99e6-6bce-4a8a-a0c6-daa8f7a2186b" providerId="ADAL" clId="{DDF31758-3E39-4652-8AFD-B2FF41BD6143}" dt="2026-04-26T11:26:23.770" v="6970" actId="164"/>
          <ac:grpSpMkLst>
            <pc:docMk/>
            <pc:sldMk cId="4028496998" sldId="272"/>
            <ac:grpSpMk id="40" creationId="{8D1BA61F-4D07-40E7-F951-783D3D7BD326}"/>
          </ac:grpSpMkLst>
        </pc:grpChg>
        <pc:picChg chg="del mod">
          <ac:chgData name="Hugh McDougall" userId="d66e99e6-6bce-4a8a-a0c6-daa8f7a2186b" providerId="ADAL" clId="{DDF31758-3E39-4652-8AFD-B2FF41BD6143}" dt="2026-04-26T09:30:08.735" v="3578" actId="478"/>
          <ac:picMkLst>
            <pc:docMk/>
            <pc:sldMk cId="4028496998" sldId="272"/>
            <ac:picMk id="7" creationId="{D36EC380-9B04-668A-FB8A-8FADE69DB7E8}"/>
          </ac:picMkLst>
        </pc:picChg>
        <pc:picChg chg="add del mod">
          <ac:chgData name="Hugh McDougall" userId="d66e99e6-6bce-4a8a-a0c6-daa8f7a2186b" providerId="ADAL" clId="{DDF31758-3E39-4652-8AFD-B2FF41BD6143}" dt="2026-04-26T09:34:20.279" v="3769" actId="478"/>
          <ac:picMkLst>
            <pc:docMk/>
            <pc:sldMk cId="4028496998" sldId="272"/>
            <ac:picMk id="9" creationId="{1A755697-64B6-2960-2CAC-CF2A28DD3CA1}"/>
          </ac:picMkLst>
        </pc:picChg>
        <pc:picChg chg="add del">
          <ac:chgData name="Hugh McDougall" userId="d66e99e6-6bce-4a8a-a0c6-daa8f7a2186b" providerId="ADAL" clId="{DDF31758-3E39-4652-8AFD-B2FF41BD6143}" dt="2026-04-26T09:34:30.166" v="3771" actId="22"/>
          <ac:picMkLst>
            <pc:docMk/>
            <pc:sldMk cId="4028496998" sldId="272"/>
            <ac:picMk id="11" creationId="{9FB2FDE9-A4BC-00C4-DB2B-C49A40E72920}"/>
          </ac:picMkLst>
        </pc:picChg>
        <pc:picChg chg="add mod">
          <ac:chgData name="Hugh McDougall" userId="d66e99e6-6bce-4a8a-a0c6-daa8f7a2186b" providerId="ADAL" clId="{DDF31758-3E39-4652-8AFD-B2FF41BD6143}" dt="2026-04-26T11:13:23.526" v="6311" actId="1076"/>
          <ac:picMkLst>
            <pc:docMk/>
            <pc:sldMk cId="4028496998" sldId="272"/>
            <ac:picMk id="13" creationId="{2B493346-4FF3-126C-7144-C12574E969C3}"/>
          </ac:picMkLst>
        </pc:picChg>
        <pc:cxnChg chg="add mod">
          <ac:chgData name="Hugh McDougall" userId="d66e99e6-6bce-4a8a-a0c6-daa8f7a2186b" providerId="ADAL" clId="{DDF31758-3E39-4652-8AFD-B2FF41BD6143}" dt="2026-04-26T11:26:23.770" v="6970" actId="164"/>
          <ac:cxnSpMkLst>
            <pc:docMk/>
            <pc:sldMk cId="4028496998" sldId="272"/>
            <ac:cxnSpMk id="19" creationId="{D3C6F5B0-EF4C-EA8A-2284-8675781BEB5B}"/>
          </ac:cxnSpMkLst>
        </pc:cxnChg>
        <pc:cxnChg chg="add mod">
          <ac:chgData name="Hugh McDougall" userId="d66e99e6-6bce-4a8a-a0c6-daa8f7a2186b" providerId="ADAL" clId="{DDF31758-3E39-4652-8AFD-B2FF41BD6143}" dt="2026-04-26T11:13:08.586" v="6307" actId="164"/>
          <ac:cxnSpMkLst>
            <pc:docMk/>
            <pc:sldMk cId="4028496998" sldId="272"/>
            <ac:cxnSpMk id="21" creationId="{4E4DA13E-6CBE-7087-0555-2FA18989A1EF}"/>
          </ac:cxnSpMkLst>
        </pc:cxnChg>
        <pc:cxnChg chg="add mod">
          <ac:chgData name="Hugh McDougall" userId="d66e99e6-6bce-4a8a-a0c6-daa8f7a2186b" providerId="ADAL" clId="{DDF31758-3E39-4652-8AFD-B2FF41BD6143}" dt="2026-04-26T11:26:23.770" v="6970" actId="164"/>
          <ac:cxnSpMkLst>
            <pc:docMk/>
            <pc:sldMk cId="4028496998" sldId="272"/>
            <ac:cxnSpMk id="34" creationId="{406C38EB-39C2-AB70-AEF5-C1AB37ACAC1A}"/>
          </ac:cxnSpMkLst>
        </pc:cxnChg>
        <pc:cxnChg chg="add mod">
          <ac:chgData name="Hugh McDougall" userId="d66e99e6-6bce-4a8a-a0c6-daa8f7a2186b" providerId="ADAL" clId="{DDF31758-3E39-4652-8AFD-B2FF41BD6143}" dt="2026-04-26T11:13:08.586" v="6307" actId="164"/>
          <ac:cxnSpMkLst>
            <pc:docMk/>
            <pc:sldMk cId="4028496998" sldId="272"/>
            <ac:cxnSpMk id="37" creationId="{00384E03-DF9A-258D-72FD-D6D27724439A}"/>
          </ac:cxnSpMkLst>
        </pc:cxnChg>
      </pc:sldChg>
      <pc:sldChg chg="addSp modSp add mod modClrScheme chgLayout">
        <pc:chgData name="Hugh McDougall" userId="d66e99e6-6bce-4a8a-a0c6-daa8f7a2186b" providerId="ADAL" clId="{DDF31758-3E39-4652-8AFD-B2FF41BD6143}" dt="2026-04-26T10:13:33.931" v="4552" actId="700"/>
        <pc:sldMkLst>
          <pc:docMk/>
          <pc:sldMk cId="1372071580" sldId="273"/>
        </pc:sldMkLst>
        <pc:spChg chg="add mod ord">
          <ac:chgData name="Hugh McDougall" userId="d66e99e6-6bce-4a8a-a0c6-daa8f7a2186b" providerId="ADAL" clId="{DDF31758-3E39-4652-8AFD-B2FF41BD6143}" dt="2026-04-26T10:13:33.931" v="4552" actId="700"/>
          <ac:spMkLst>
            <pc:docMk/>
            <pc:sldMk cId="1372071580" sldId="273"/>
            <ac:spMk id="2" creationId="{62750DFB-B1B9-E62E-B36D-1EB12548E445}"/>
          </ac:spMkLst>
        </pc:spChg>
        <pc:spChg chg="mod ord">
          <ac:chgData name="Hugh McDougall" userId="d66e99e6-6bce-4a8a-a0c6-daa8f7a2186b" providerId="ADAL" clId="{DDF31758-3E39-4652-8AFD-B2FF41BD6143}" dt="2026-04-26T10:13:33.931" v="4552" actId="700"/>
          <ac:spMkLst>
            <pc:docMk/>
            <pc:sldMk cId="1372071580" sldId="273"/>
            <ac:spMk id="4" creationId="{19AA0996-477D-CD56-8B38-DC5185081091}"/>
          </ac:spMkLst>
        </pc:spChg>
        <pc:spChg chg="mod ord">
          <ac:chgData name="Hugh McDougall" userId="d66e99e6-6bce-4a8a-a0c6-daa8f7a2186b" providerId="ADAL" clId="{DDF31758-3E39-4652-8AFD-B2FF41BD6143}" dt="2026-04-26T10:13:33.931" v="4552" actId="700"/>
          <ac:spMkLst>
            <pc:docMk/>
            <pc:sldMk cId="1372071580" sldId="273"/>
            <ac:spMk id="5" creationId="{3B6563FF-A89F-8604-C836-9757E59BBC1A}"/>
          </ac:spMkLst>
        </pc:spChg>
        <pc:spChg chg="mod ord">
          <ac:chgData name="Hugh McDougall" userId="d66e99e6-6bce-4a8a-a0c6-daa8f7a2186b" providerId="ADAL" clId="{DDF31758-3E39-4652-8AFD-B2FF41BD6143}" dt="2026-04-26T10:13:33.931" v="4552" actId="700"/>
          <ac:spMkLst>
            <pc:docMk/>
            <pc:sldMk cId="1372071580" sldId="273"/>
            <ac:spMk id="6" creationId="{84C43F05-186F-C585-2ABB-9A5C3105046A}"/>
          </ac:spMkLst>
        </pc:spChg>
        <pc:spChg chg="mod ord">
          <ac:chgData name="Hugh McDougall" userId="d66e99e6-6bce-4a8a-a0c6-daa8f7a2186b" providerId="ADAL" clId="{DDF31758-3E39-4652-8AFD-B2FF41BD6143}" dt="2026-04-26T10:13:33.931" v="4552" actId="700"/>
          <ac:spMkLst>
            <pc:docMk/>
            <pc:sldMk cId="1372071580" sldId="273"/>
            <ac:spMk id="7" creationId="{E44781C2-1040-5D40-06C2-EE5F6D1FD2EE}"/>
          </ac:spMkLst>
        </pc:spChg>
      </pc:sldChg>
      <pc:sldChg chg="addSp delSp modSp new mod modClrScheme delAnim modAnim chgLayout">
        <pc:chgData name="Hugh McDougall" userId="d66e99e6-6bce-4a8a-a0c6-daa8f7a2186b" providerId="ADAL" clId="{DDF31758-3E39-4652-8AFD-B2FF41BD6143}" dt="2026-04-26T11:08:06.849" v="5940" actId="1035"/>
        <pc:sldMkLst>
          <pc:docMk/>
          <pc:sldMk cId="322815536" sldId="274"/>
        </pc:sldMkLst>
        <pc:spChg chg="del mod">
          <ac:chgData name="Hugh McDougall" userId="d66e99e6-6bce-4a8a-a0c6-daa8f7a2186b" providerId="ADAL" clId="{DDF31758-3E39-4652-8AFD-B2FF41BD6143}" dt="2026-04-26T08:32:59.520" v="3200" actId="478"/>
          <ac:spMkLst>
            <pc:docMk/>
            <pc:sldMk cId="322815536" sldId="274"/>
            <ac:spMk id="2" creationId="{33A7945C-7F7A-1482-DF88-7C3446590C6F}"/>
          </ac:spMkLst>
        </pc:spChg>
        <pc:spChg chg="mod ord">
          <ac:chgData name="Hugh McDougall" userId="d66e99e6-6bce-4a8a-a0c6-daa8f7a2186b" providerId="ADAL" clId="{DDF31758-3E39-4652-8AFD-B2FF41BD6143}" dt="2026-04-26T09:47:50.591" v="3877" actId="700"/>
          <ac:spMkLst>
            <pc:docMk/>
            <pc:sldMk cId="322815536" sldId="274"/>
            <ac:spMk id="3" creationId="{641C8F2C-5B76-8514-C8DB-D6F93E252BA9}"/>
          </ac:spMkLst>
        </pc:spChg>
        <pc:spChg chg="mod ord">
          <ac:chgData name="Hugh McDougall" userId="d66e99e6-6bce-4a8a-a0c6-daa8f7a2186b" providerId="ADAL" clId="{DDF31758-3E39-4652-8AFD-B2FF41BD6143}" dt="2026-04-26T09:47:50.591" v="3877" actId="700"/>
          <ac:spMkLst>
            <pc:docMk/>
            <pc:sldMk cId="322815536" sldId="274"/>
            <ac:spMk id="4" creationId="{AB397C15-F3CE-59C3-C6B3-FBA9CE7B0513}"/>
          </ac:spMkLst>
        </pc:spChg>
        <pc:spChg chg="mod ord">
          <ac:chgData name="Hugh McDougall" userId="d66e99e6-6bce-4a8a-a0c6-daa8f7a2186b" providerId="ADAL" clId="{DDF31758-3E39-4652-8AFD-B2FF41BD6143}" dt="2026-04-26T09:47:50.591" v="3877" actId="700"/>
          <ac:spMkLst>
            <pc:docMk/>
            <pc:sldMk cId="322815536" sldId="274"/>
            <ac:spMk id="5" creationId="{62BCBB51-C7BD-3D35-A52E-63F5E329D144}"/>
          </ac:spMkLst>
        </pc:spChg>
        <pc:spChg chg="add mod">
          <ac:chgData name="Hugh McDougall" userId="d66e99e6-6bce-4a8a-a0c6-daa8f7a2186b" providerId="ADAL" clId="{DDF31758-3E39-4652-8AFD-B2FF41BD6143}" dt="2026-04-26T07:48:59.352" v="3160"/>
          <ac:spMkLst>
            <pc:docMk/>
            <pc:sldMk cId="322815536" sldId="274"/>
            <ac:spMk id="6" creationId="{0BED6B7D-C24A-42AB-BB65-9C7ED50185E9}"/>
          </ac:spMkLst>
        </pc:spChg>
        <pc:spChg chg="mod">
          <ac:chgData name="Hugh McDougall" userId="d66e99e6-6bce-4a8a-a0c6-daa8f7a2186b" providerId="ADAL" clId="{DDF31758-3E39-4652-8AFD-B2FF41BD6143}" dt="2026-04-26T07:48:58.459" v="3159"/>
          <ac:spMkLst>
            <pc:docMk/>
            <pc:sldMk cId="322815536" sldId="274"/>
            <ac:spMk id="10" creationId="{BFBC5F40-1164-FB40-075E-3996CDD55E60}"/>
          </ac:spMkLst>
        </pc:spChg>
        <pc:spChg chg="mod">
          <ac:chgData name="Hugh McDougall" userId="d66e99e6-6bce-4a8a-a0c6-daa8f7a2186b" providerId="ADAL" clId="{DDF31758-3E39-4652-8AFD-B2FF41BD6143}" dt="2026-04-26T07:48:58.459" v="3159"/>
          <ac:spMkLst>
            <pc:docMk/>
            <pc:sldMk cId="322815536" sldId="274"/>
            <ac:spMk id="11" creationId="{6DAB881E-6D84-696B-10A0-6666BBD54626}"/>
          </ac:spMkLst>
        </pc:spChg>
        <pc:spChg chg="mod">
          <ac:chgData name="Hugh McDougall" userId="d66e99e6-6bce-4a8a-a0c6-daa8f7a2186b" providerId="ADAL" clId="{DDF31758-3E39-4652-8AFD-B2FF41BD6143}" dt="2026-04-26T08:32:57.439" v="3199"/>
          <ac:spMkLst>
            <pc:docMk/>
            <pc:sldMk cId="322815536" sldId="274"/>
            <ac:spMk id="12" creationId="{93BD00B4-C5CB-D791-BD66-2D581EFC97E4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18" creationId="{7333BA51-8250-5C6C-BFB7-DF3AB30A2922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19" creationId="{C4E410C3-49D5-903E-861E-5AE2A8F34006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25" creationId="{C9AA6FB0-61FD-060A-14A2-6ABE83B60F4F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38" creationId="{B7C467A5-8185-8B87-088C-2A20561EEC17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39" creationId="{64255296-8D0A-A090-C226-42BFBC8BDE33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40" creationId="{95C12245-ACCC-87F4-D943-831F6788861B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41" creationId="{70A926D2-69A7-79CB-40B2-65D4D9690572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43" creationId="{5D8F7136-1EDF-081C-875E-A452B9B3EE29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47" creationId="{636D3752-48F2-0E24-D203-9081EC28223A}"/>
          </ac:spMkLst>
        </pc:spChg>
        <pc:spChg chg="add mod">
          <ac:chgData name="Hugh McDougall" userId="d66e99e6-6bce-4a8a-a0c6-daa8f7a2186b" providerId="ADAL" clId="{DDF31758-3E39-4652-8AFD-B2FF41BD6143}" dt="2026-04-26T08:32:55.580" v="3198"/>
          <ac:spMkLst>
            <pc:docMk/>
            <pc:sldMk cId="322815536" sldId="274"/>
            <ac:spMk id="49" creationId="{2388F464-4DAA-B489-9270-5C73F8081B29}"/>
          </ac:spMkLst>
        </pc:spChg>
        <pc:spChg chg="add del mod">
          <ac:chgData name="Hugh McDougall" userId="d66e99e6-6bce-4a8a-a0c6-daa8f7a2186b" providerId="ADAL" clId="{DDF31758-3E39-4652-8AFD-B2FF41BD6143}" dt="2026-04-26T08:33:03.099" v="3201" actId="478"/>
          <ac:spMkLst>
            <pc:docMk/>
            <pc:sldMk cId="322815536" sldId="274"/>
            <ac:spMk id="51" creationId="{3969AAF3-BF01-D458-506F-0FA81E9D0121}"/>
          </ac:spMkLst>
        </pc:spChg>
        <pc:spChg chg="mod ord">
          <ac:chgData name="Hugh McDougall" userId="d66e99e6-6bce-4a8a-a0c6-daa8f7a2186b" providerId="ADAL" clId="{DDF31758-3E39-4652-8AFD-B2FF41BD6143}" dt="2026-04-26T09:47:50.591" v="3877" actId="700"/>
          <ac:spMkLst>
            <pc:docMk/>
            <pc:sldMk cId="322815536" sldId="274"/>
            <ac:spMk id="52" creationId="{24445175-08D5-22A5-BEF2-E09032274695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55" creationId="{872D78BF-E9E9-73B8-A585-D8351232E4F6}"/>
          </ac:spMkLst>
        </pc:spChg>
        <pc:spChg chg="mod">
          <ac:chgData name="Hugh McDougall" userId="d66e99e6-6bce-4a8a-a0c6-daa8f7a2186b" providerId="ADAL" clId="{DDF31758-3E39-4652-8AFD-B2FF41BD6143}" dt="2026-04-26T08:33:31.800" v="3207" actId="1076"/>
          <ac:spMkLst>
            <pc:docMk/>
            <pc:sldMk cId="322815536" sldId="274"/>
            <ac:spMk id="56" creationId="{80A4FE14-D37D-BD6D-F334-DAF23582C395}"/>
          </ac:spMkLst>
        </pc:spChg>
        <pc:spChg chg="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57" creationId="{E0F558FC-6B53-54E1-881C-92D05757C6B3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58" creationId="{26E15FE9-D779-8A6E-C585-C9AFE9DBAAD7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59" creationId="{3BAE496E-7861-BC36-2C88-537F7B069211}"/>
          </ac:spMkLst>
        </pc:spChg>
        <pc:spChg chg="mod">
          <ac:chgData name="Hugh McDougall" userId="d66e99e6-6bce-4a8a-a0c6-daa8f7a2186b" providerId="ADAL" clId="{DDF31758-3E39-4652-8AFD-B2FF41BD6143}" dt="2026-04-26T08:33:47.229" v="3210" actId="1076"/>
          <ac:spMkLst>
            <pc:docMk/>
            <pc:sldMk cId="322815536" sldId="274"/>
            <ac:spMk id="63" creationId="{4459CBFC-0F69-04DF-C732-D96C30ACF2B4}"/>
          </ac:spMkLst>
        </pc:spChg>
        <pc:spChg chg="mod">
          <ac:chgData name="Hugh McDougall" userId="d66e99e6-6bce-4a8a-a0c6-daa8f7a2186b" providerId="ADAL" clId="{DDF31758-3E39-4652-8AFD-B2FF41BD6143}" dt="2026-04-26T08:33:52.781" v="3213" actId="1076"/>
          <ac:spMkLst>
            <pc:docMk/>
            <pc:sldMk cId="322815536" sldId="274"/>
            <ac:spMk id="65" creationId="{0EA4E6DD-F563-2CBC-3F45-B7B8CCEE58C2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66" creationId="{8CDAFFA8-EFCC-1515-2EDC-A6FDE1931B1C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77" creationId="{B2CF72E7-DA9A-D56C-4250-76447028C85D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78" creationId="{DD35F28C-065F-FD4C-0BFE-9400DC171D87}"/>
          </ac:spMkLst>
        </pc:spChg>
        <pc:spChg chg="mod">
          <ac:chgData name="Hugh McDougall" userId="d66e99e6-6bce-4a8a-a0c6-daa8f7a2186b" providerId="ADAL" clId="{DDF31758-3E39-4652-8AFD-B2FF41BD6143}" dt="2026-04-26T08:34:10.989" v="3217" actId="1076"/>
          <ac:spMkLst>
            <pc:docMk/>
            <pc:sldMk cId="322815536" sldId="274"/>
            <ac:spMk id="79" creationId="{064055E1-D22F-6746-17D9-3D82BB79A899}"/>
          </ac:spMkLst>
        </pc:spChg>
        <pc:spChg chg="mod">
          <ac:chgData name="Hugh McDougall" userId="d66e99e6-6bce-4a8a-a0c6-daa8f7a2186b" providerId="ADAL" clId="{DDF31758-3E39-4652-8AFD-B2FF41BD6143}" dt="2026-04-26T08:34:07.045" v="3216" actId="1076"/>
          <ac:spMkLst>
            <pc:docMk/>
            <pc:sldMk cId="322815536" sldId="274"/>
            <ac:spMk id="80" creationId="{5389F81A-3CD9-46AA-995D-315016618179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81" creationId="{6642D15D-C7C8-6B10-22F1-BFAB8FB87B8A}"/>
          </ac:spMkLst>
        </pc:spChg>
        <pc:spChg chg="mod">
          <ac:chgData name="Hugh McDougall" userId="d66e99e6-6bce-4a8a-a0c6-daa8f7a2186b" providerId="ADAL" clId="{DDF31758-3E39-4652-8AFD-B2FF41BD6143}" dt="2026-04-26T08:33:31.800" v="3207" actId="1076"/>
          <ac:spMkLst>
            <pc:docMk/>
            <pc:sldMk cId="322815536" sldId="274"/>
            <ac:spMk id="82" creationId="{11887964-AFF5-9BE1-1961-593CE6701951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83" creationId="{427095A9-81AA-1752-3E26-0D8E3F026D9C}"/>
          </ac:spMkLst>
        </pc:spChg>
        <pc:spChg chg="del mod">
          <ac:chgData name="Hugh McDougall" userId="d66e99e6-6bce-4a8a-a0c6-daa8f7a2186b" providerId="ADAL" clId="{DDF31758-3E39-4652-8AFD-B2FF41BD6143}" dt="2026-04-26T08:33:24.064" v="3205" actId="478"/>
          <ac:spMkLst>
            <pc:docMk/>
            <pc:sldMk cId="322815536" sldId="274"/>
            <ac:spMk id="85" creationId="{FEED22E5-C2DC-48DB-5C3F-A3CCD9986A44}"/>
          </ac:spMkLst>
        </pc:spChg>
        <pc:spChg chg="add del mod">
          <ac:chgData name="Hugh McDougall" userId="d66e99e6-6bce-4a8a-a0c6-daa8f7a2186b" providerId="ADAL" clId="{DDF31758-3E39-4652-8AFD-B2FF41BD6143}" dt="2026-04-26T08:33:25.417" v="3206" actId="478"/>
          <ac:spMkLst>
            <pc:docMk/>
            <pc:sldMk cId="322815536" sldId="274"/>
            <ac:spMk id="86" creationId="{6CF140BF-A7F2-A154-8422-3353FD3F6D4E}"/>
          </ac:spMkLst>
        </pc:spChg>
        <pc:spChg chg="add mod">
          <ac:chgData name="Hugh McDougall" userId="d66e99e6-6bce-4a8a-a0c6-daa8f7a2186b" providerId="ADAL" clId="{DDF31758-3E39-4652-8AFD-B2FF41BD6143}" dt="2026-04-26T11:08:06.849" v="5940" actId="1035"/>
          <ac:spMkLst>
            <pc:docMk/>
            <pc:sldMk cId="322815536" sldId="274"/>
            <ac:spMk id="87" creationId="{6FDD46B0-FBE4-977C-F508-789555036EB2}"/>
          </ac:spMkLst>
        </pc:spChg>
        <pc:spChg chg="add del mod ord">
          <ac:chgData name="Hugh McDougall" userId="d66e99e6-6bce-4a8a-a0c6-daa8f7a2186b" providerId="ADAL" clId="{DDF31758-3E39-4652-8AFD-B2FF41BD6143}" dt="2026-04-26T09:47:50.591" v="3877" actId="700"/>
          <ac:spMkLst>
            <pc:docMk/>
            <pc:sldMk cId="322815536" sldId="274"/>
            <ac:spMk id="92" creationId="{A1033FA3-6531-FB7E-0940-10C6922F10D9}"/>
          </ac:spMkLst>
        </pc:spChg>
        <pc:grpChg chg="add mod">
          <ac:chgData name="Hugh McDougall" userId="d66e99e6-6bce-4a8a-a0c6-daa8f7a2186b" providerId="ADAL" clId="{DDF31758-3E39-4652-8AFD-B2FF41BD6143}" dt="2026-04-26T07:48:58.459" v="3159"/>
          <ac:grpSpMkLst>
            <pc:docMk/>
            <pc:sldMk cId="322815536" sldId="274"/>
            <ac:grpSpMk id="7" creationId="{C01FF65A-7D0F-8B8A-E61A-B9859256AEF4}"/>
          </ac:grpSpMkLst>
        </pc:grpChg>
        <pc:graphicFrameChg chg="mod">
          <ac:chgData name="Hugh McDougall" userId="d66e99e6-6bce-4a8a-a0c6-daa8f7a2186b" providerId="ADAL" clId="{DDF31758-3E39-4652-8AFD-B2FF41BD6143}" dt="2026-04-26T08:34:07.045" v="3216" actId="1076"/>
          <ac:graphicFrameMkLst>
            <pc:docMk/>
            <pc:sldMk cId="322815536" sldId="274"/>
            <ac:graphicFrameMk id="72" creationId="{E3FD387D-4ADA-51D7-5158-67C28457F068}"/>
          </ac:graphicFrameMkLst>
        </pc:graphicFrameChg>
        <pc:graphicFrameChg chg="mod">
          <ac:chgData name="Hugh McDougall" userId="d66e99e6-6bce-4a8a-a0c6-daa8f7a2186b" providerId="ADAL" clId="{DDF31758-3E39-4652-8AFD-B2FF41BD6143}" dt="2026-04-26T08:34:10.989" v="3217" actId="1076"/>
          <ac:graphicFrameMkLst>
            <pc:docMk/>
            <pc:sldMk cId="322815536" sldId="274"/>
            <ac:graphicFrameMk id="73" creationId="{9FB875AA-6E18-5B9D-EE3C-898C1247B1C7}"/>
          </ac:graphicFrameMkLst>
        </pc:graphicFrameChg>
        <pc:picChg chg="mod">
          <ac:chgData name="Hugh McDougall" userId="d66e99e6-6bce-4a8a-a0c6-daa8f7a2186b" providerId="ADAL" clId="{DDF31758-3E39-4652-8AFD-B2FF41BD6143}" dt="2026-04-26T07:48:58.459" v="3159"/>
          <ac:picMkLst>
            <pc:docMk/>
            <pc:sldMk cId="322815536" sldId="274"/>
            <ac:picMk id="8" creationId="{A6DE24B2-C3F1-168A-97F7-958322782D6C}"/>
          </ac:picMkLst>
        </pc:picChg>
        <pc:picChg chg="mod">
          <ac:chgData name="Hugh McDougall" userId="d66e99e6-6bce-4a8a-a0c6-daa8f7a2186b" providerId="ADAL" clId="{DDF31758-3E39-4652-8AFD-B2FF41BD6143}" dt="2026-04-26T07:48:58.459" v="3159"/>
          <ac:picMkLst>
            <pc:docMk/>
            <pc:sldMk cId="322815536" sldId="274"/>
            <ac:picMk id="9" creationId="{2A4F7AA4-C449-0747-C8AB-6E44E10AD0EB}"/>
          </ac:picMkLst>
        </pc:picChg>
        <pc:cxnChg chg="mod">
          <ac:chgData name="Hugh McDougall" userId="d66e99e6-6bce-4a8a-a0c6-daa8f7a2186b" providerId="ADAL" clId="{DDF31758-3E39-4652-8AFD-B2FF41BD6143}" dt="2026-04-26T08:33:54.751" v="3214" actId="14100"/>
          <ac:cxnSpMkLst>
            <pc:docMk/>
            <pc:sldMk cId="322815536" sldId="274"/>
            <ac:cxnSpMk id="53" creationId="{92C644AD-C9CE-50FF-2483-90FB3EE0CDCD}"/>
          </ac:cxnSpMkLst>
        </pc:cxnChg>
        <pc:cxnChg chg="mod">
          <ac:chgData name="Hugh McDougall" userId="d66e99e6-6bce-4a8a-a0c6-daa8f7a2186b" providerId="ADAL" clId="{DDF31758-3E39-4652-8AFD-B2FF41BD6143}" dt="2026-04-26T08:33:38.485" v="3208" actId="1076"/>
          <ac:cxnSpMkLst>
            <pc:docMk/>
            <pc:sldMk cId="322815536" sldId="274"/>
            <ac:cxnSpMk id="54" creationId="{AF7455F0-6BF7-7BC4-94D8-29A322EC681B}"/>
          </ac:cxnSpMkLst>
        </pc:cxnChg>
        <pc:cxnChg chg="mod">
          <ac:chgData name="Hugh McDougall" userId="d66e99e6-6bce-4a8a-a0c6-daa8f7a2186b" providerId="ADAL" clId="{DDF31758-3E39-4652-8AFD-B2FF41BD6143}" dt="2026-04-26T08:33:49.518" v="3211" actId="1076"/>
          <ac:cxnSpMkLst>
            <pc:docMk/>
            <pc:sldMk cId="322815536" sldId="274"/>
            <ac:cxnSpMk id="64" creationId="{2E79D582-C918-9F83-2EBE-5FEAB63874DD}"/>
          </ac:cxnSpMkLst>
        </pc:cxnChg>
        <pc:cxnChg chg="mod">
          <ac:chgData name="Hugh McDougall" userId="d66e99e6-6bce-4a8a-a0c6-daa8f7a2186b" providerId="ADAL" clId="{DDF31758-3E39-4652-8AFD-B2FF41BD6143}" dt="2026-04-26T08:33:38.485" v="3208" actId="1076"/>
          <ac:cxnSpMkLst>
            <pc:docMk/>
            <pc:sldMk cId="322815536" sldId="274"/>
            <ac:cxnSpMk id="67" creationId="{D1827B1D-1C61-FAC6-FFBF-BD13FA934355}"/>
          </ac:cxnSpMkLst>
        </pc:cxnChg>
        <pc:cxnChg chg="mod">
          <ac:chgData name="Hugh McDougall" userId="d66e99e6-6bce-4a8a-a0c6-daa8f7a2186b" providerId="ADAL" clId="{DDF31758-3E39-4652-8AFD-B2FF41BD6143}" dt="2026-04-26T08:33:47.229" v="3210" actId="1076"/>
          <ac:cxnSpMkLst>
            <pc:docMk/>
            <pc:sldMk cId="322815536" sldId="274"/>
            <ac:cxnSpMk id="68" creationId="{F3F70C09-0DD8-C173-C3CC-F6B3E388805C}"/>
          </ac:cxnSpMkLst>
        </pc:cxnChg>
        <pc:cxnChg chg="mod">
          <ac:chgData name="Hugh McDougall" userId="d66e99e6-6bce-4a8a-a0c6-daa8f7a2186b" providerId="ADAL" clId="{DDF31758-3E39-4652-8AFD-B2FF41BD6143}" dt="2026-04-26T08:33:47.229" v="3210" actId="1076"/>
          <ac:cxnSpMkLst>
            <pc:docMk/>
            <pc:sldMk cId="322815536" sldId="274"/>
            <ac:cxnSpMk id="69" creationId="{76378F1E-5B30-D4D8-2661-B22FEA1A1390}"/>
          </ac:cxnSpMkLst>
        </pc:cxnChg>
        <pc:cxnChg chg="mod">
          <ac:chgData name="Hugh McDougall" userId="d66e99e6-6bce-4a8a-a0c6-daa8f7a2186b" providerId="ADAL" clId="{DDF31758-3E39-4652-8AFD-B2FF41BD6143}" dt="2026-04-26T08:33:47.229" v="3210" actId="1076"/>
          <ac:cxnSpMkLst>
            <pc:docMk/>
            <pc:sldMk cId="322815536" sldId="274"/>
            <ac:cxnSpMk id="70" creationId="{D26F0A62-6EBD-14A9-88DD-D4D1835CD793}"/>
          </ac:cxnSpMkLst>
        </pc:cxnChg>
        <pc:cxnChg chg="mod">
          <ac:chgData name="Hugh McDougall" userId="d66e99e6-6bce-4a8a-a0c6-daa8f7a2186b" providerId="ADAL" clId="{DDF31758-3E39-4652-8AFD-B2FF41BD6143}" dt="2026-04-26T08:33:47.229" v="3210" actId="1076"/>
          <ac:cxnSpMkLst>
            <pc:docMk/>
            <pc:sldMk cId="322815536" sldId="274"/>
            <ac:cxnSpMk id="71" creationId="{B85AACBA-2E34-5AB8-DBB1-3C3746EFDE79}"/>
          </ac:cxnSpMkLst>
        </pc:cxnChg>
      </pc:sldChg>
      <pc:sldChg chg="addSp delSp modSp new mod">
        <pc:chgData name="Hugh McDougall" userId="d66e99e6-6bce-4a8a-a0c6-daa8f7a2186b" providerId="ADAL" clId="{DDF31758-3E39-4652-8AFD-B2FF41BD6143}" dt="2026-04-26T09:14:06.182" v="3415" actId="165"/>
        <pc:sldMkLst>
          <pc:docMk/>
          <pc:sldMk cId="347631501" sldId="275"/>
        </pc:sldMkLst>
        <pc:spChg chg="add del">
          <ac:chgData name="Hugh McDougall" userId="d66e99e6-6bce-4a8a-a0c6-daa8f7a2186b" providerId="ADAL" clId="{DDF31758-3E39-4652-8AFD-B2FF41BD6143}" dt="2026-04-26T07:49:08.280" v="3166" actId="478"/>
          <ac:spMkLst>
            <pc:docMk/>
            <pc:sldMk cId="347631501" sldId="275"/>
            <ac:spMk id="2" creationId="{7EB4C9D7-D0B6-9A90-8590-477731F1A494}"/>
          </ac:spMkLst>
        </pc:spChg>
        <pc:spChg chg="add del">
          <ac:chgData name="Hugh McDougall" userId="d66e99e6-6bce-4a8a-a0c6-daa8f7a2186b" providerId="ADAL" clId="{DDF31758-3E39-4652-8AFD-B2FF41BD6143}" dt="2026-04-26T07:49:06.345" v="3165" actId="478"/>
          <ac:spMkLst>
            <pc:docMk/>
            <pc:sldMk cId="347631501" sldId="275"/>
            <ac:spMk id="3" creationId="{65992C75-7EE0-37D0-A694-18E155C542AB}"/>
          </ac:spMkLst>
        </pc:spChg>
        <pc:spChg chg="add del">
          <ac:chgData name="Hugh McDougall" userId="d66e99e6-6bce-4a8a-a0c6-daa8f7a2186b" providerId="ADAL" clId="{DDF31758-3E39-4652-8AFD-B2FF41BD6143}" dt="2026-04-26T07:49:06.345" v="3165" actId="478"/>
          <ac:spMkLst>
            <pc:docMk/>
            <pc:sldMk cId="347631501" sldId="275"/>
            <ac:spMk id="4" creationId="{6BDCBF10-8B30-EEC1-9A11-6D4573DF0E3E}"/>
          </ac:spMkLst>
        </pc:spChg>
        <pc:spChg chg="add del">
          <ac:chgData name="Hugh McDougall" userId="d66e99e6-6bce-4a8a-a0c6-daa8f7a2186b" providerId="ADAL" clId="{DDF31758-3E39-4652-8AFD-B2FF41BD6143}" dt="2026-04-26T07:49:06.345" v="3165" actId="478"/>
          <ac:spMkLst>
            <pc:docMk/>
            <pc:sldMk cId="347631501" sldId="275"/>
            <ac:spMk id="5" creationId="{4BE814E4-5CEE-9762-BFAB-802921155C92}"/>
          </ac:spMkLst>
        </pc:spChg>
        <pc:spChg chg="add mod">
          <ac:chgData name="Hugh McDougall" userId="d66e99e6-6bce-4a8a-a0c6-daa8f7a2186b" providerId="ADAL" clId="{DDF31758-3E39-4652-8AFD-B2FF41BD6143}" dt="2026-04-26T07:49:04.618" v="3163"/>
          <ac:spMkLst>
            <pc:docMk/>
            <pc:sldMk cId="347631501" sldId="275"/>
            <ac:spMk id="6" creationId="{B111CCC6-AF41-D067-38D8-6F90CD78BA6A}"/>
          </ac:spMkLst>
        </pc:spChg>
        <pc:spChg chg="mod">
          <ac:chgData name="Hugh McDougall" userId="d66e99e6-6bce-4a8a-a0c6-daa8f7a2186b" providerId="ADAL" clId="{DDF31758-3E39-4652-8AFD-B2FF41BD6143}" dt="2026-04-26T07:49:03.275" v="3162"/>
          <ac:spMkLst>
            <pc:docMk/>
            <pc:sldMk cId="347631501" sldId="275"/>
            <ac:spMk id="10" creationId="{942215D8-54B6-0B8E-1495-D6FFD6FE088F}"/>
          </ac:spMkLst>
        </pc:spChg>
        <pc:spChg chg="mod">
          <ac:chgData name="Hugh McDougall" userId="d66e99e6-6bce-4a8a-a0c6-daa8f7a2186b" providerId="ADAL" clId="{DDF31758-3E39-4652-8AFD-B2FF41BD6143}" dt="2026-04-26T07:49:03.275" v="3162"/>
          <ac:spMkLst>
            <pc:docMk/>
            <pc:sldMk cId="347631501" sldId="275"/>
            <ac:spMk id="11" creationId="{D1A20DB0-ADB6-46E3-DF4C-FFB9BFF7B024}"/>
          </ac:spMkLst>
        </pc:spChg>
        <pc:spChg chg="add mod">
          <ac:chgData name="Hugh McDougall" userId="d66e99e6-6bce-4a8a-a0c6-daa8f7a2186b" providerId="ADAL" clId="{DDF31758-3E39-4652-8AFD-B2FF41BD6143}" dt="2026-04-26T08:34:24.219" v="3225" actId="20577"/>
          <ac:spMkLst>
            <pc:docMk/>
            <pc:sldMk cId="347631501" sldId="275"/>
            <ac:spMk id="12" creationId="{FC5FFFC7-C2DC-8155-8E46-2F5F7E7C1509}"/>
          </ac:spMkLst>
        </pc:spChg>
        <pc:spChg chg="mod topLvl">
          <ac:chgData name="Hugh McDougall" userId="d66e99e6-6bce-4a8a-a0c6-daa8f7a2186b" providerId="ADAL" clId="{DDF31758-3E39-4652-8AFD-B2FF41BD6143}" dt="2026-04-26T09:14:06.182" v="3415" actId="165"/>
          <ac:spMkLst>
            <pc:docMk/>
            <pc:sldMk cId="347631501" sldId="275"/>
            <ac:spMk id="16" creationId="{9D56E8D2-5500-5B35-81F5-74DAD9999858}"/>
          </ac:spMkLst>
        </pc:spChg>
        <pc:spChg chg="mod topLvl">
          <ac:chgData name="Hugh McDougall" userId="d66e99e6-6bce-4a8a-a0c6-daa8f7a2186b" providerId="ADAL" clId="{DDF31758-3E39-4652-8AFD-B2FF41BD6143}" dt="2026-04-26T09:14:06.182" v="3415" actId="165"/>
          <ac:spMkLst>
            <pc:docMk/>
            <pc:sldMk cId="347631501" sldId="275"/>
            <ac:spMk id="17" creationId="{46506D5F-6B8E-420F-511A-52B0BDB8CF31}"/>
          </ac:spMkLst>
        </pc:spChg>
        <pc:grpChg chg="add mod">
          <ac:chgData name="Hugh McDougall" userId="d66e99e6-6bce-4a8a-a0c6-daa8f7a2186b" providerId="ADAL" clId="{DDF31758-3E39-4652-8AFD-B2FF41BD6143}" dt="2026-04-26T07:49:03.275" v="3162"/>
          <ac:grpSpMkLst>
            <pc:docMk/>
            <pc:sldMk cId="347631501" sldId="275"/>
            <ac:grpSpMk id="7" creationId="{E66F85F1-4EAA-7E1B-C3CD-CEE57A28B497}"/>
          </ac:grpSpMkLst>
        </pc:grpChg>
        <pc:grpChg chg="add del mod">
          <ac:chgData name="Hugh McDougall" userId="d66e99e6-6bce-4a8a-a0c6-daa8f7a2186b" providerId="ADAL" clId="{DDF31758-3E39-4652-8AFD-B2FF41BD6143}" dt="2026-04-26T09:14:06.182" v="3415" actId="165"/>
          <ac:grpSpMkLst>
            <pc:docMk/>
            <pc:sldMk cId="347631501" sldId="275"/>
            <ac:grpSpMk id="13" creationId="{CBA0568E-161B-C2A7-EEF2-5195953434FC}"/>
          </ac:grpSpMkLst>
        </pc:grpChg>
        <pc:picChg chg="mod">
          <ac:chgData name="Hugh McDougall" userId="d66e99e6-6bce-4a8a-a0c6-daa8f7a2186b" providerId="ADAL" clId="{DDF31758-3E39-4652-8AFD-B2FF41BD6143}" dt="2026-04-26T07:49:03.275" v="3162"/>
          <ac:picMkLst>
            <pc:docMk/>
            <pc:sldMk cId="347631501" sldId="275"/>
            <ac:picMk id="8" creationId="{92355B74-85B1-82DC-C0A3-DF048A17CAD3}"/>
          </ac:picMkLst>
        </pc:picChg>
        <pc:picChg chg="mod">
          <ac:chgData name="Hugh McDougall" userId="d66e99e6-6bce-4a8a-a0c6-daa8f7a2186b" providerId="ADAL" clId="{DDF31758-3E39-4652-8AFD-B2FF41BD6143}" dt="2026-04-26T07:49:03.275" v="3162"/>
          <ac:picMkLst>
            <pc:docMk/>
            <pc:sldMk cId="347631501" sldId="275"/>
            <ac:picMk id="9" creationId="{EDA2F740-0022-92F9-0E30-217CA6D3082F}"/>
          </ac:picMkLst>
        </pc:picChg>
        <pc:picChg chg="mod topLvl">
          <ac:chgData name="Hugh McDougall" userId="d66e99e6-6bce-4a8a-a0c6-daa8f7a2186b" providerId="ADAL" clId="{DDF31758-3E39-4652-8AFD-B2FF41BD6143}" dt="2026-04-26T09:14:06.182" v="3415" actId="165"/>
          <ac:picMkLst>
            <pc:docMk/>
            <pc:sldMk cId="347631501" sldId="275"/>
            <ac:picMk id="14" creationId="{0EA8711C-4B19-8EAD-CFAA-1E4376FFA6B9}"/>
          </ac:picMkLst>
        </pc:picChg>
        <pc:picChg chg="mod topLvl">
          <ac:chgData name="Hugh McDougall" userId="d66e99e6-6bce-4a8a-a0c6-daa8f7a2186b" providerId="ADAL" clId="{DDF31758-3E39-4652-8AFD-B2FF41BD6143}" dt="2026-04-26T09:14:06.182" v="3415" actId="165"/>
          <ac:picMkLst>
            <pc:docMk/>
            <pc:sldMk cId="347631501" sldId="275"/>
            <ac:picMk id="15" creationId="{5BD02731-BE89-50EC-9378-FFAEE9314AAF}"/>
          </ac:picMkLst>
        </pc:picChg>
      </pc:sldChg>
      <pc:sldChg chg="addSp delSp modSp new mod">
        <pc:chgData name="Hugh McDougall" userId="d66e99e6-6bce-4a8a-a0c6-daa8f7a2186b" providerId="ADAL" clId="{DDF31758-3E39-4652-8AFD-B2FF41BD6143}" dt="2026-04-26T11:14:23.341" v="6363" actId="14100"/>
        <pc:sldMkLst>
          <pc:docMk/>
          <pc:sldMk cId="2250354941" sldId="276"/>
        </pc:sldMkLst>
        <pc:spChg chg="del">
          <ac:chgData name="Hugh McDougall" userId="d66e99e6-6bce-4a8a-a0c6-daa8f7a2186b" providerId="ADAL" clId="{DDF31758-3E39-4652-8AFD-B2FF41BD6143}" dt="2026-04-26T08:07:26.331" v="3174" actId="478"/>
          <ac:spMkLst>
            <pc:docMk/>
            <pc:sldMk cId="2250354941" sldId="276"/>
            <ac:spMk id="2" creationId="{DC103463-6517-8922-A561-92BCAB4F457E}"/>
          </ac:spMkLst>
        </pc:spChg>
        <pc:spChg chg="add mod">
          <ac:chgData name="Hugh McDougall" userId="d66e99e6-6bce-4a8a-a0c6-daa8f7a2186b" providerId="ADAL" clId="{DDF31758-3E39-4652-8AFD-B2FF41BD6143}" dt="2026-04-26T08:07:23.692" v="3173"/>
          <ac:spMkLst>
            <pc:docMk/>
            <pc:sldMk cId="2250354941" sldId="276"/>
            <ac:spMk id="6" creationId="{F12CFB38-ACB9-A6AA-6F22-77FC57C3C2EE}"/>
          </ac:spMkLst>
        </pc:spChg>
        <pc:spChg chg="add mod">
          <ac:chgData name="Hugh McDougall" userId="d66e99e6-6bce-4a8a-a0c6-daa8f7a2186b" providerId="ADAL" clId="{DDF31758-3E39-4652-8AFD-B2FF41BD6143}" dt="2026-04-26T08:07:23.692" v="3173"/>
          <ac:spMkLst>
            <pc:docMk/>
            <pc:sldMk cId="2250354941" sldId="276"/>
            <ac:spMk id="7" creationId="{2B8DAF43-C391-F42F-826C-B5BC6E011E37}"/>
          </ac:spMkLst>
        </pc:spChg>
        <pc:spChg chg="add mod">
          <ac:chgData name="Hugh McDougall" userId="d66e99e6-6bce-4a8a-a0c6-daa8f7a2186b" providerId="ADAL" clId="{DDF31758-3E39-4652-8AFD-B2FF41BD6143}" dt="2026-04-26T08:34:40.207" v="3234" actId="404"/>
          <ac:spMkLst>
            <pc:docMk/>
            <pc:sldMk cId="2250354941" sldId="276"/>
            <ac:spMk id="9" creationId="{7B8F3AD8-860B-9FE9-D732-891A925F52F2}"/>
          </ac:spMkLst>
        </pc:spChg>
        <pc:spChg chg="add mod">
          <ac:chgData name="Hugh McDougall" userId="d66e99e6-6bce-4a8a-a0c6-daa8f7a2186b" providerId="ADAL" clId="{DDF31758-3E39-4652-8AFD-B2FF41BD6143}" dt="2026-04-26T11:14:23.341" v="6363" actId="14100"/>
          <ac:spMkLst>
            <pc:docMk/>
            <pc:sldMk cId="2250354941" sldId="276"/>
            <ac:spMk id="10" creationId="{F02E4777-01EC-45A8-39E9-83EB7854F40B}"/>
          </ac:spMkLst>
        </pc:spChg>
        <pc:picChg chg="add mod">
          <ac:chgData name="Hugh McDougall" userId="d66e99e6-6bce-4a8a-a0c6-daa8f7a2186b" providerId="ADAL" clId="{DDF31758-3E39-4652-8AFD-B2FF41BD6143}" dt="2026-04-26T08:07:21.538" v="3170"/>
          <ac:picMkLst>
            <pc:docMk/>
            <pc:sldMk cId="2250354941" sldId="276"/>
            <ac:picMk id="8" creationId="{5171657C-6E51-DE2B-5472-AF65CDBB0F26}"/>
          </ac:picMkLst>
        </pc:picChg>
        <pc:picChg chg="add mod">
          <ac:chgData name="Hugh McDougall" userId="d66e99e6-6bce-4a8a-a0c6-daa8f7a2186b" providerId="ADAL" clId="{DDF31758-3E39-4652-8AFD-B2FF41BD6143}" dt="2026-04-26T08:34:46.414" v="3237" actId="1076"/>
          <ac:picMkLst>
            <pc:docMk/>
            <pc:sldMk cId="2250354941" sldId="276"/>
            <ac:picMk id="11" creationId="{2CE2AE76-B112-C615-AB27-7C050399A83B}"/>
          </ac:picMkLst>
        </pc:picChg>
      </pc:sldChg>
      <pc:sldChg chg="addSp delSp modSp new del mod modClrScheme chgLayout">
        <pc:chgData name="Hugh McDougall" userId="d66e99e6-6bce-4a8a-a0c6-daa8f7a2186b" providerId="ADAL" clId="{DDF31758-3E39-4652-8AFD-B2FF41BD6143}" dt="2026-04-26T08:34:52.201" v="3238" actId="47"/>
        <pc:sldMkLst>
          <pc:docMk/>
          <pc:sldMk cId="4290414459" sldId="277"/>
        </pc:sldMkLst>
        <pc:spChg chg="del">
          <ac:chgData name="Hugh McDougall" userId="d66e99e6-6bce-4a8a-a0c6-daa8f7a2186b" providerId="ADAL" clId="{DDF31758-3E39-4652-8AFD-B2FF41BD6143}" dt="2026-04-26T08:08:05.868" v="3182" actId="700"/>
          <ac:spMkLst>
            <pc:docMk/>
            <pc:sldMk cId="4290414459" sldId="277"/>
            <ac:spMk id="2" creationId="{A001BE11-1A81-FD8C-7BBF-CB6107BC5F92}"/>
          </ac:spMkLst>
        </pc:spChg>
        <pc:spChg chg="mod ord">
          <ac:chgData name="Hugh McDougall" userId="d66e99e6-6bce-4a8a-a0c6-daa8f7a2186b" providerId="ADAL" clId="{DDF31758-3E39-4652-8AFD-B2FF41BD6143}" dt="2026-04-26T08:08:05.868" v="3182" actId="700"/>
          <ac:spMkLst>
            <pc:docMk/>
            <pc:sldMk cId="4290414459" sldId="277"/>
            <ac:spMk id="3" creationId="{09555031-4751-AB92-2855-1C8163D18ACF}"/>
          </ac:spMkLst>
        </pc:spChg>
        <pc:spChg chg="mod ord">
          <ac:chgData name="Hugh McDougall" userId="d66e99e6-6bce-4a8a-a0c6-daa8f7a2186b" providerId="ADAL" clId="{DDF31758-3E39-4652-8AFD-B2FF41BD6143}" dt="2026-04-26T08:08:05.868" v="3182" actId="700"/>
          <ac:spMkLst>
            <pc:docMk/>
            <pc:sldMk cId="4290414459" sldId="277"/>
            <ac:spMk id="4" creationId="{93154C91-A4DC-311C-E975-8ADF48517D7E}"/>
          </ac:spMkLst>
        </pc:spChg>
        <pc:spChg chg="mod ord">
          <ac:chgData name="Hugh McDougall" userId="d66e99e6-6bce-4a8a-a0c6-daa8f7a2186b" providerId="ADAL" clId="{DDF31758-3E39-4652-8AFD-B2FF41BD6143}" dt="2026-04-26T08:08:05.868" v="3182" actId="700"/>
          <ac:spMkLst>
            <pc:docMk/>
            <pc:sldMk cId="4290414459" sldId="277"/>
            <ac:spMk id="5" creationId="{55D6E543-92A9-6BD6-7096-816FA07B72BF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6" creationId="{BA459CD0-3F25-AA3E-584B-DC16B719B96B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7" creationId="{4341E6B0-63CA-FC46-FD72-84A994B5E07F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8" creationId="{FFEA639A-8694-C0CF-0273-2D151B9615ED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9" creationId="{87222F86-4982-C24F-088E-BD024E235AB9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10" creationId="{5BB141DB-0D34-1BF8-2490-FDE763AE68FA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11" creationId="{92EF561C-509A-9F52-D74F-AD8953E8D514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12" creationId="{CD3FA528-81A8-A574-CB05-4533AB82EA6C}"/>
          </ac:spMkLst>
        </pc:spChg>
        <pc:spChg chg="add mod">
          <ac:chgData name="Hugh McDougall" userId="d66e99e6-6bce-4a8a-a0c6-daa8f7a2186b" providerId="ADAL" clId="{DDF31758-3E39-4652-8AFD-B2FF41BD6143}" dt="2026-04-26T08:08:08.265" v="3183"/>
          <ac:spMkLst>
            <pc:docMk/>
            <pc:sldMk cId="4290414459" sldId="277"/>
            <ac:spMk id="13" creationId="{0087AA39-6C44-3C27-A31D-C8D89504038E}"/>
          </ac:spMkLst>
        </pc:spChg>
      </pc:sldChg>
      <pc:sldChg chg="addSp modSp new mod ord">
        <pc:chgData name="Hugh McDougall" userId="d66e99e6-6bce-4a8a-a0c6-daa8f7a2186b" providerId="ADAL" clId="{DDF31758-3E39-4652-8AFD-B2FF41BD6143}" dt="2026-04-26T13:51:49.703" v="10489"/>
        <pc:sldMkLst>
          <pc:docMk/>
          <pc:sldMk cId="3291054065" sldId="278"/>
        </pc:sldMkLst>
        <pc:spChg chg="add mod">
          <ac:chgData name="Hugh McDougall" userId="d66e99e6-6bce-4a8a-a0c6-daa8f7a2186b" providerId="ADAL" clId="{DDF31758-3E39-4652-8AFD-B2FF41BD6143}" dt="2026-04-26T08:32:36.020" v="3197" actId="1076"/>
          <ac:spMkLst>
            <pc:docMk/>
            <pc:sldMk cId="3291054065" sldId="278"/>
            <ac:spMk id="5" creationId="{7F85B186-8982-A016-E927-C4C35768F92C}"/>
          </ac:spMkLst>
        </pc:spChg>
        <pc:spChg chg="add mod">
          <ac:chgData name="Hugh McDougall" userId="d66e99e6-6bce-4a8a-a0c6-daa8f7a2186b" providerId="ADAL" clId="{DDF31758-3E39-4652-8AFD-B2FF41BD6143}" dt="2026-04-26T13:48:01.899" v="10451" actId="20577"/>
          <ac:spMkLst>
            <pc:docMk/>
            <pc:sldMk cId="3291054065" sldId="278"/>
            <ac:spMk id="8" creationId="{ED790A01-D6B3-777D-1B79-476D2AAEFA70}"/>
          </ac:spMkLst>
        </pc:spChg>
        <pc:spChg chg="add mod">
          <ac:chgData name="Hugh McDougall" userId="d66e99e6-6bce-4a8a-a0c6-daa8f7a2186b" providerId="ADAL" clId="{DDF31758-3E39-4652-8AFD-B2FF41BD6143}" dt="2026-04-26T08:08:28.643" v="3185"/>
          <ac:spMkLst>
            <pc:docMk/>
            <pc:sldMk cId="3291054065" sldId="278"/>
            <ac:spMk id="9" creationId="{79B6677A-B06A-25FC-6B01-AEE584E1AB59}"/>
          </ac:spMkLst>
        </pc:spChg>
        <pc:spChg chg="add mod">
          <ac:chgData name="Hugh McDougall" userId="d66e99e6-6bce-4a8a-a0c6-daa8f7a2186b" providerId="ADAL" clId="{DDF31758-3E39-4652-8AFD-B2FF41BD6143}" dt="2026-04-26T08:08:28.643" v="3185"/>
          <ac:spMkLst>
            <pc:docMk/>
            <pc:sldMk cId="3291054065" sldId="278"/>
            <ac:spMk id="10" creationId="{7CD6F5A6-26E4-E4B1-D721-A2C1EB628859}"/>
          </ac:spMkLst>
        </pc:spChg>
        <pc:spChg chg="add mod">
          <ac:chgData name="Hugh McDougall" userId="d66e99e6-6bce-4a8a-a0c6-daa8f7a2186b" providerId="ADAL" clId="{DDF31758-3E39-4652-8AFD-B2FF41BD6143}" dt="2026-04-26T08:08:28.643" v="3185"/>
          <ac:spMkLst>
            <pc:docMk/>
            <pc:sldMk cId="3291054065" sldId="278"/>
            <ac:spMk id="11" creationId="{B045AFE2-BE9B-BE35-CE64-0B3F61F5DAD8}"/>
          </ac:spMkLst>
        </pc:spChg>
        <pc:spChg chg="add mod">
          <ac:chgData name="Hugh McDougall" userId="d66e99e6-6bce-4a8a-a0c6-daa8f7a2186b" providerId="ADAL" clId="{DDF31758-3E39-4652-8AFD-B2FF41BD6143}" dt="2026-04-26T08:08:28.643" v="3185"/>
          <ac:spMkLst>
            <pc:docMk/>
            <pc:sldMk cId="3291054065" sldId="278"/>
            <ac:spMk id="12" creationId="{73470D2F-EE6D-8CA3-A3ED-8A5F47599C12}"/>
          </ac:spMkLst>
        </pc:spChg>
        <pc:spChg chg="add mod">
          <ac:chgData name="Hugh McDougall" userId="d66e99e6-6bce-4a8a-a0c6-daa8f7a2186b" providerId="ADAL" clId="{DDF31758-3E39-4652-8AFD-B2FF41BD6143}" dt="2026-04-26T08:08:28.643" v="3185"/>
          <ac:spMkLst>
            <pc:docMk/>
            <pc:sldMk cId="3291054065" sldId="278"/>
            <ac:spMk id="13" creationId="{FDAD459C-2F0C-F540-C6D3-B4A7CB5F1C72}"/>
          </ac:spMkLst>
        </pc:spChg>
        <pc:spChg chg="add mod">
          <ac:chgData name="Hugh McDougall" userId="d66e99e6-6bce-4a8a-a0c6-daa8f7a2186b" providerId="ADAL" clId="{DDF31758-3E39-4652-8AFD-B2FF41BD6143}" dt="2026-04-26T13:47:46.588" v="10438" actId="1076"/>
          <ac:spMkLst>
            <pc:docMk/>
            <pc:sldMk cId="3291054065" sldId="278"/>
            <ac:spMk id="14" creationId="{CDD79425-5BC2-767F-FCD6-E29BA9977EB5}"/>
          </ac:spMkLst>
        </pc:spChg>
        <pc:spChg chg="add mod">
          <ac:chgData name="Hugh McDougall" userId="d66e99e6-6bce-4a8a-a0c6-daa8f7a2186b" providerId="ADAL" clId="{DDF31758-3E39-4652-8AFD-B2FF41BD6143}" dt="2026-04-26T13:47:34.151" v="10413" actId="1076"/>
          <ac:spMkLst>
            <pc:docMk/>
            <pc:sldMk cId="3291054065" sldId="278"/>
            <ac:spMk id="15" creationId="{11D12AFB-61EB-9AAB-5B8A-2EBB0DBAC7BF}"/>
          </ac:spMkLst>
        </pc:spChg>
        <pc:spChg chg="add mod">
          <ac:chgData name="Hugh McDougall" userId="d66e99e6-6bce-4a8a-a0c6-daa8f7a2186b" providerId="ADAL" clId="{DDF31758-3E39-4652-8AFD-B2FF41BD6143}" dt="2026-04-26T08:08:28.643" v="3185"/>
          <ac:spMkLst>
            <pc:docMk/>
            <pc:sldMk cId="3291054065" sldId="278"/>
            <ac:spMk id="16" creationId="{5827BC2E-15CD-48DE-3A8C-DF6DFBAA492F}"/>
          </ac:spMkLst>
        </pc:spChg>
      </pc:sldChg>
      <pc:sldChg chg="addSp modSp new mod ord">
        <pc:chgData name="Hugh McDougall" userId="d66e99e6-6bce-4a8a-a0c6-daa8f7a2186b" providerId="ADAL" clId="{DDF31758-3E39-4652-8AFD-B2FF41BD6143}" dt="2026-04-26T11:54:26.832" v="8370" actId="14100"/>
        <pc:sldMkLst>
          <pc:docMk/>
          <pc:sldMk cId="269887939" sldId="279"/>
        </pc:sldMkLst>
        <pc:spChg chg="add mod">
          <ac:chgData name="Hugh McDougall" userId="d66e99e6-6bce-4a8a-a0c6-daa8f7a2186b" providerId="ADAL" clId="{DDF31758-3E39-4652-8AFD-B2FF41BD6143}" dt="2026-04-26T08:38:04.341" v="3281" actId="14100"/>
          <ac:spMkLst>
            <pc:docMk/>
            <pc:sldMk cId="269887939" sldId="279"/>
            <ac:spMk id="5" creationId="{C2AFA293-3E4D-282C-70E4-D27513500498}"/>
          </ac:spMkLst>
        </pc:spChg>
        <pc:spChg chg="add mod">
          <ac:chgData name="Hugh McDougall" userId="d66e99e6-6bce-4a8a-a0c6-daa8f7a2186b" providerId="ADAL" clId="{DDF31758-3E39-4652-8AFD-B2FF41BD6143}" dt="2026-04-26T08:38:00.636" v="3279" actId="14100"/>
          <ac:spMkLst>
            <pc:docMk/>
            <pc:sldMk cId="269887939" sldId="279"/>
            <ac:spMk id="6" creationId="{8F515B92-9675-FB81-5AA2-F7D72319B81C}"/>
          </ac:spMkLst>
        </pc:spChg>
        <pc:spChg chg="add mod">
          <ac:chgData name="Hugh McDougall" userId="d66e99e6-6bce-4a8a-a0c6-daa8f7a2186b" providerId="ADAL" clId="{DDF31758-3E39-4652-8AFD-B2FF41BD6143}" dt="2026-04-26T08:37:57.094" v="3277" actId="1076"/>
          <ac:spMkLst>
            <pc:docMk/>
            <pc:sldMk cId="269887939" sldId="279"/>
            <ac:spMk id="7" creationId="{9F29F453-0039-5229-3D03-BC4EB76B81BD}"/>
          </ac:spMkLst>
        </pc:spChg>
        <pc:spChg chg="add mod">
          <ac:chgData name="Hugh McDougall" userId="d66e99e6-6bce-4a8a-a0c6-daa8f7a2186b" providerId="ADAL" clId="{DDF31758-3E39-4652-8AFD-B2FF41BD6143}" dt="2026-04-26T08:37:50.382" v="3275" actId="20577"/>
          <ac:spMkLst>
            <pc:docMk/>
            <pc:sldMk cId="269887939" sldId="279"/>
            <ac:spMk id="8" creationId="{47E09434-7B1F-83ED-FBCD-64356DE16B26}"/>
          </ac:spMkLst>
        </pc:spChg>
        <pc:spChg chg="add mod">
          <ac:chgData name="Hugh McDougall" userId="d66e99e6-6bce-4a8a-a0c6-daa8f7a2186b" providerId="ADAL" clId="{DDF31758-3E39-4652-8AFD-B2FF41BD6143}" dt="2026-04-26T08:38:21.277" v="3286" actId="1076"/>
          <ac:spMkLst>
            <pc:docMk/>
            <pc:sldMk cId="269887939" sldId="279"/>
            <ac:spMk id="9" creationId="{F8482C33-BBCB-E241-8DBA-04A9604D3925}"/>
          </ac:spMkLst>
        </pc:spChg>
        <pc:spChg chg="add mod">
          <ac:chgData name="Hugh McDougall" userId="d66e99e6-6bce-4a8a-a0c6-daa8f7a2186b" providerId="ADAL" clId="{DDF31758-3E39-4652-8AFD-B2FF41BD6143}" dt="2026-04-26T08:38:15.439" v="3284" actId="1076"/>
          <ac:spMkLst>
            <pc:docMk/>
            <pc:sldMk cId="269887939" sldId="279"/>
            <ac:spMk id="11" creationId="{E9A9A606-669A-E41D-D6B2-DAEE6F27F96E}"/>
          </ac:spMkLst>
        </pc:spChg>
        <pc:spChg chg="add mod ord">
          <ac:chgData name="Hugh McDougall" userId="d66e99e6-6bce-4a8a-a0c6-daa8f7a2186b" providerId="ADAL" clId="{DDF31758-3E39-4652-8AFD-B2FF41BD6143}" dt="2026-04-26T08:37:43.158" v="3267" actId="1076"/>
          <ac:spMkLst>
            <pc:docMk/>
            <pc:sldMk cId="269887939" sldId="279"/>
            <ac:spMk id="13" creationId="{E1DC9DBE-C359-EF4A-66AD-975630620DBE}"/>
          </ac:spMkLst>
        </pc:spChg>
        <pc:spChg chg="add mod">
          <ac:chgData name="Hugh McDougall" userId="d66e99e6-6bce-4a8a-a0c6-daa8f7a2186b" providerId="ADAL" clId="{DDF31758-3E39-4652-8AFD-B2FF41BD6143}" dt="2026-04-26T08:37:16.689" v="3257" actId="571"/>
          <ac:spMkLst>
            <pc:docMk/>
            <pc:sldMk cId="269887939" sldId="279"/>
            <ac:spMk id="14" creationId="{7DA02861-8F62-0CE9-853C-12B4AD6A0277}"/>
          </ac:spMkLst>
        </pc:spChg>
        <pc:spChg chg="add mod">
          <ac:chgData name="Hugh McDougall" userId="d66e99e6-6bce-4a8a-a0c6-daa8f7a2186b" providerId="ADAL" clId="{DDF31758-3E39-4652-8AFD-B2FF41BD6143}" dt="2026-04-26T11:54:15.790" v="8367" actId="114"/>
          <ac:spMkLst>
            <pc:docMk/>
            <pc:sldMk cId="269887939" sldId="279"/>
            <ac:spMk id="15" creationId="{24B84A7E-B746-E60F-6CD1-8B103CBCC418}"/>
          </ac:spMkLst>
        </pc:spChg>
        <pc:picChg chg="add mod">
          <ac:chgData name="Hugh McDougall" userId="d66e99e6-6bce-4a8a-a0c6-daa8f7a2186b" providerId="ADAL" clId="{DDF31758-3E39-4652-8AFD-B2FF41BD6143}" dt="2026-04-26T08:38:13.549" v="3283" actId="1076"/>
          <ac:picMkLst>
            <pc:docMk/>
            <pc:sldMk cId="269887939" sldId="279"/>
            <ac:picMk id="10" creationId="{D8C49883-B01A-759B-FEBB-47BA87438783}"/>
          </ac:picMkLst>
        </pc:picChg>
        <pc:cxnChg chg="add mod">
          <ac:chgData name="Hugh McDougall" userId="d66e99e6-6bce-4a8a-a0c6-daa8f7a2186b" providerId="ADAL" clId="{DDF31758-3E39-4652-8AFD-B2FF41BD6143}" dt="2026-04-26T11:54:26.832" v="8370" actId="14100"/>
          <ac:cxnSpMkLst>
            <pc:docMk/>
            <pc:sldMk cId="269887939" sldId="279"/>
            <ac:cxnSpMk id="12" creationId="{47ED57BB-55ED-D9EC-CD64-BD1F2AE49590}"/>
          </ac:cxnSpMkLst>
        </pc:cxnChg>
        <pc:cxnChg chg="add mod">
          <ac:chgData name="Hugh McDougall" userId="d66e99e6-6bce-4a8a-a0c6-daa8f7a2186b" providerId="ADAL" clId="{DDF31758-3E39-4652-8AFD-B2FF41BD6143}" dt="2026-04-26T11:54:26.832" v="8370" actId="14100"/>
          <ac:cxnSpMkLst>
            <pc:docMk/>
            <pc:sldMk cId="269887939" sldId="279"/>
            <ac:cxnSpMk id="16" creationId="{56CA1EDB-547B-35A3-B19C-B093D2614D32}"/>
          </ac:cxnSpMkLst>
        </pc:cxnChg>
      </pc:sldChg>
      <pc:sldChg chg="addSp delSp modSp new mod ord">
        <pc:chgData name="Hugh McDougall" userId="d66e99e6-6bce-4a8a-a0c6-daa8f7a2186b" providerId="ADAL" clId="{DDF31758-3E39-4652-8AFD-B2FF41BD6143}" dt="2026-04-26T13:49:43.049" v="10487" actId="27636"/>
        <pc:sldMkLst>
          <pc:docMk/>
          <pc:sldMk cId="1638880013" sldId="280"/>
        </pc:sldMkLst>
        <pc:spChg chg="add mod">
          <ac:chgData name="Hugh McDougall" userId="d66e99e6-6bce-4a8a-a0c6-daa8f7a2186b" providerId="ADAL" clId="{DDF31758-3E39-4652-8AFD-B2FF41BD6143}" dt="2026-04-26T08:38:54.372" v="3317" actId="113"/>
          <ac:spMkLst>
            <pc:docMk/>
            <pc:sldMk cId="1638880013" sldId="280"/>
            <ac:spMk id="5" creationId="{5E1E2FA2-33B6-0AE4-C935-408413974EDF}"/>
          </ac:spMkLst>
        </pc:spChg>
        <pc:spChg chg="add mod">
          <ac:chgData name="Hugh McDougall" userId="d66e99e6-6bce-4a8a-a0c6-daa8f7a2186b" providerId="ADAL" clId="{DDF31758-3E39-4652-8AFD-B2FF41BD6143}" dt="2026-04-26T13:49:43.049" v="10487" actId="27636"/>
          <ac:spMkLst>
            <pc:docMk/>
            <pc:sldMk cId="1638880013" sldId="280"/>
            <ac:spMk id="6" creationId="{A9F3813D-F4C3-1ADD-D36F-A034E5E313DC}"/>
          </ac:spMkLst>
        </pc:spChg>
        <pc:grpChg chg="add del mod">
          <ac:chgData name="Hugh McDougall" userId="d66e99e6-6bce-4a8a-a0c6-daa8f7a2186b" providerId="ADAL" clId="{DDF31758-3E39-4652-8AFD-B2FF41BD6143}" dt="2026-04-26T11:54:42.088" v="8371" actId="165"/>
          <ac:grpSpMkLst>
            <pc:docMk/>
            <pc:sldMk cId="1638880013" sldId="280"/>
            <ac:grpSpMk id="7" creationId="{34BC6B94-8AAD-F101-4484-24A0324B2D75}"/>
          </ac:grpSpMkLst>
        </pc:grpChg>
        <pc:picChg chg="mod topLvl">
          <ac:chgData name="Hugh McDougall" userId="d66e99e6-6bce-4a8a-a0c6-daa8f7a2186b" providerId="ADAL" clId="{DDF31758-3E39-4652-8AFD-B2FF41BD6143}" dt="2026-04-26T11:54:55.580" v="8376" actId="1076"/>
          <ac:picMkLst>
            <pc:docMk/>
            <pc:sldMk cId="1638880013" sldId="280"/>
            <ac:picMk id="8" creationId="{BE49CF65-C339-57CE-EACE-78EFF633D5F7}"/>
          </ac:picMkLst>
        </pc:picChg>
        <pc:picChg chg="del mod topLvl">
          <ac:chgData name="Hugh McDougall" userId="d66e99e6-6bce-4a8a-a0c6-daa8f7a2186b" providerId="ADAL" clId="{DDF31758-3E39-4652-8AFD-B2FF41BD6143}" dt="2026-04-26T11:54:43.270" v="8372" actId="478"/>
          <ac:picMkLst>
            <pc:docMk/>
            <pc:sldMk cId="1638880013" sldId="280"/>
            <ac:picMk id="9" creationId="{7A067FBF-8538-CFB8-31CA-A1B885F32C93}"/>
          </ac:picMkLst>
        </pc:picChg>
      </pc:sldChg>
      <pc:sldChg chg="addSp delSp modSp new mod modAnim">
        <pc:chgData name="Hugh McDougall" userId="d66e99e6-6bce-4a8a-a0c6-daa8f7a2186b" providerId="ADAL" clId="{DDF31758-3E39-4652-8AFD-B2FF41BD6143}" dt="2026-04-26T13:46:56.350" v="10390"/>
        <pc:sldMkLst>
          <pc:docMk/>
          <pc:sldMk cId="678230892" sldId="281"/>
        </pc:sldMkLst>
        <pc:spChg chg="add del mod">
          <ac:chgData name="Hugh McDougall" userId="d66e99e6-6bce-4a8a-a0c6-daa8f7a2186b" providerId="ADAL" clId="{DDF31758-3E39-4652-8AFD-B2FF41BD6143}" dt="2026-04-26T13:45:52.229" v="10306" actId="14100"/>
          <ac:spMkLst>
            <pc:docMk/>
            <pc:sldMk cId="678230892" sldId="281"/>
            <ac:spMk id="2" creationId="{4B6A16B4-0B6D-7D30-81CC-038C554E4583}"/>
          </ac:spMkLst>
        </pc:spChg>
        <pc:spChg chg="add mod">
          <ac:chgData name="Hugh McDougall" userId="d66e99e6-6bce-4a8a-a0c6-daa8f7a2186b" providerId="ADAL" clId="{DDF31758-3E39-4652-8AFD-B2FF41BD6143}" dt="2026-04-26T09:29:34.353" v="3517" actId="1076"/>
          <ac:spMkLst>
            <pc:docMk/>
            <pc:sldMk cId="678230892" sldId="281"/>
            <ac:spMk id="9" creationId="{E09C306A-E57C-863D-252C-DD748316A428}"/>
          </ac:spMkLst>
        </pc:spChg>
        <pc:spChg chg="add mod">
          <ac:chgData name="Hugh McDougall" userId="d66e99e6-6bce-4a8a-a0c6-daa8f7a2186b" providerId="ADAL" clId="{DDF31758-3E39-4652-8AFD-B2FF41BD6143}" dt="2026-04-26T09:29:35.858" v="3518" actId="1076"/>
          <ac:spMkLst>
            <pc:docMk/>
            <pc:sldMk cId="678230892" sldId="281"/>
            <ac:spMk id="10" creationId="{3D9F28AB-F415-9B78-E441-D3363E70D5F5}"/>
          </ac:spMkLst>
        </pc:spChg>
        <pc:spChg chg="add mod">
          <ac:chgData name="Hugh McDougall" userId="d66e99e6-6bce-4a8a-a0c6-daa8f7a2186b" providerId="ADAL" clId="{DDF31758-3E39-4652-8AFD-B2FF41BD6143}" dt="2026-04-26T13:46:23.620" v="10389" actId="1076"/>
          <ac:spMkLst>
            <pc:docMk/>
            <pc:sldMk cId="678230892" sldId="281"/>
            <ac:spMk id="11" creationId="{8FCB38DB-953C-EEB4-CEDF-ACCDB5E241B9}"/>
          </ac:spMkLst>
        </pc:spChg>
        <pc:picChg chg="add mod ord">
          <ac:chgData name="Hugh McDougall" userId="d66e99e6-6bce-4a8a-a0c6-daa8f7a2186b" providerId="ADAL" clId="{DDF31758-3E39-4652-8AFD-B2FF41BD6143}" dt="2026-04-26T13:45:47.465" v="10304" actId="1076"/>
          <ac:picMkLst>
            <pc:docMk/>
            <pc:sldMk cId="678230892" sldId="281"/>
            <ac:picMk id="7" creationId="{C9727EEF-D242-D96A-D971-EABC98F06DCF}"/>
          </ac:picMkLst>
        </pc:picChg>
        <pc:picChg chg="add del mod">
          <ac:chgData name="Hugh McDougall" userId="d66e99e6-6bce-4a8a-a0c6-daa8f7a2186b" providerId="ADAL" clId="{DDF31758-3E39-4652-8AFD-B2FF41BD6143}" dt="2026-04-26T09:28:59.846" v="3448" actId="14100"/>
          <ac:picMkLst>
            <pc:docMk/>
            <pc:sldMk cId="678230892" sldId="281"/>
            <ac:picMk id="8" creationId="{31064EF4-39F9-6F95-6449-F3FAB3356766}"/>
          </ac:picMkLst>
        </pc:picChg>
      </pc:sldChg>
      <pc:sldChg chg="new del">
        <pc:chgData name="Hugh McDougall" userId="d66e99e6-6bce-4a8a-a0c6-daa8f7a2186b" providerId="ADAL" clId="{DDF31758-3E39-4652-8AFD-B2FF41BD6143}" dt="2026-04-26T08:36:47.667" v="3248" actId="47"/>
        <pc:sldMkLst>
          <pc:docMk/>
          <pc:sldMk cId="714306042" sldId="281"/>
        </pc:sldMkLst>
      </pc:sldChg>
      <pc:sldChg chg="addSp delSp modSp add mod">
        <pc:chgData name="Hugh McDougall" userId="d66e99e6-6bce-4a8a-a0c6-daa8f7a2186b" providerId="ADAL" clId="{DDF31758-3E39-4652-8AFD-B2FF41BD6143}" dt="2026-04-26T11:25:28.426" v="6887" actId="1076"/>
        <pc:sldMkLst>
          <pc:docMk/>
          <pc:sldMk cId="1371477775" sldId="282"/>
        </pc:sldMkLst>
        <pc:spChg chg="mod">
          <ac:chgData name="Hugh McDougall" userId="d66e99e6-6bce-4a8a-a0c6-daa8f7a2186b" providerId="ADAL" clId="{DDF31758-3E39-4652-8AFD-B2FF41BD6143}" dt="2026-04-26T11:14:01.388" v="6354" actId="1076"/>
          <ac:spMkLst>
            <pc:docMk/>
            <pc:sldMk cId="1371477775" sldId="282"/>
            <ac:spMk id="2" creationId="{52BD91B0-F67F-A53E-3ECF-C5B3E8657F5F}"/>
          </ac:spMkLst>
        </pc:spChg>
        <pc:spChg chg="del">
          <ac:chgData name="Hugh McDougall" userId="d66e99e6-6bce-4a8a-a0c6-daa8f7a2186b" providerId="ADAL" clId="{DDF31758-3E39-4652-8AFD-B2FF41BD6143}" dt="2026-04-26T09:43:28.667" v="3808" actId="478"/>
          <ac:spMkLst>
            <pc:docMk/>
            <pc:sldMk cId="1371477775" sldId="282"/>
            <ac:spMk id="3" creationId="{E5A078E2-C71B-1EAA-A1CD-D9BACED7044F}"/>
          </ac:spMkLst>
        </pc:spChg>
        <pc:spChg chg="add del mod">
          <ac:chgData name="Hugh McDougall" userId="d66e99e6-6bce-4a8a-a0c6-daa8f7a2186b" providerId="ADAL" clId="{DDF31758-3E39-4652-8AFD-B2FF41BD6143}" dt="2026-04-26T09:43:31.087" v="3809" actId="478"/>
          <ac:spMkLst>
            <pc:docMk/>
            <pc:sldMk cId="1371477775" sldId="282"/>
            <ac:spMk id="8" creationId="{967E3105-E869-7683-9E9E-8495B4EC2B6A}"/>
          </ac:spMkLst>
        </pc:spChg>
        <pc:spChg chg="add mod">
          <ac:chgData name="Hugh McDougall" userId="d66e99e6-6bce-4a8a-a0c6-daa8f7a2186b" providerId="ADAL" clId="{DDF31758-3E39-4652-8AFD-B2FF41BD6143}" dt="2026-04-26T11:25:12.576" v="6885" actId="404"/>
          <ac:spMkLst>
            <pc:docMk/>
            <pc:sldMk cId="1371477775" sldId="282"/>
            <ac:spMk id="12" creationId="{92A51127-DF17-73C4-11B2-9DA2EBD88642}"/>
          </ac:spMkLst>
        </pc:spChg>
        <pc:picChg chg="del mod">
          <ac:chgData name="Hugh McDougall" userId="d66e99e6-6bce-4a8a-a0c6-daa8f7a2186b" providerId="ADAL" clId="{DDF31758-3E39-4652-8AFD-B2FF41BD6143}" dt="2026-04-26T11:23:30.053" v="6525" actId="478"/>
          <ac:picMkLst>
            <pc:docMk/>
            <pc:sldMk cId="1371477775" sldId="282"/>
            <ac:picMk id="9" creationId="{C7CF8532-7F59-2E54-0DC1-6957C46F5A94}"/>
          </ac:picMkLst>
        </pc:picChg>
        <pc:picChg chg="add mod">
          <ac:chgData name="Hugh McDougall" userId="d66e99e6-6bce-4a8a-a0c6-daa8f7a2186b" providerId="ADAL" clId="{DDF31758-3E39-4652-8AFD-B2FF41BD6143}" dt="2026-04-26T11:25:28.426" v="6887" actId="1076"/>
          <ac:picMkLst>
            <pc:docMk/>
            <pc:sldMk cId="1371477775" sldId="282"/>
            <ac:picMk id="11" creationId="{5A478BB8-975C-A854-1D26-4AE8B5696779}"/>
          </ac:picMkLst>
        </pc:picChg>
      </pc:sldChg>
      <pc:sldChg chg="addSp delSp modSp new mod">
        <pc:chgData name="Hugh McDougall" userId="d66e99e6-6bce-4a8a-a0c6-daa8f7a2186b" providerId="ADAL" clId="{DDF31758-3E39-4652-8AFD-B2FF41BD6143}" dt="2026-04-26T15:07:24.020" v="13287" actId="1076"/>
        <pc:sldMkLst>
          <pc:docMk/>
          <pc:sldMk cId="2683726710" sldId="283"/>
        </pc:sldMkLst>
        <pc:spChg chg="mod">
          <ac:chgData name="Hugh McDougall" userId="d66e99e6-6bce-4a8a-a0c6-daa8f7a2186b" providerId="ADAL" clId="{DDF31758-3E39-4652-8AFD-B2FF41BD6143}" dt="2026-04-26T15:07:24.020" v="13287" actId="1076"/>
          <ac:spMkLst>
            <pc:docMk/>
            <pc:sldMk cId="2683726710" sldId="283"/>
            <ac:spMk id="2" creationId="{95A282B0-ABCC-B5C0-EC14-A44B892905CE}"/>
          </ac:spMkLst>
        </pc:spChg>
        <pc:spChg chg="add del">
          <ac:chgData name="Hugh McDougall" userId="d66e99e6-6bce-4a8a-a0c6-daa8f7a2186b" providerId="ADAL" clId="{DDF31758-3E39-4652-8AFD-B2FF41BD6143}" dt="2026-04-26T11:14:06.354" v="6355" actId="478"/>
          <ac:spMkLst>
            <pc:docMk/>
            <pc:sldMk cId="2683726710" sldId="283"/>
            <ac:spMk id="3" creationId="{93D7E40C-722C-69EC-8C28-417E3FB09DF5}"/>
          </ac:spMkLst>
        </pc:spChg>
        <pc:spChg chg="add del mod">
          <ac:chgData name="Hugh McDougall" userId="d66e99e6-6bce-4a8a-a0c6-daa8f7a2186b" providerId="ADAL" clId="{DDF31758-3E39-4652-8AFD-B2FF41BD6143}" dt="2026-04-26T10:59:58.210" v="5923" actId="478"/>
          <ac:spMkLst>
            <pc:docMk/>
            <pc:sldMk cId="2683726710" sldId="283"/>
            <ac:spMk id="9" creationId="{8C333C4B-5AC4-8967-4D87-621C62D9DDF1}"/>
          </ac:spMkLst>
        </pc:spChg>
        <pc:spChg chg="add mod">
          <ac:chgData name="Hugh McDougall" userId="d66e99e6-6bce-4a8a-a0c6-daa8f7a2186b" providerId="ADAL" clId="{DDF31758-3E39-4652-8AFD-B2FF41BD6143}" dt="2026-04-26T11:15:09.245" v="6524" actId="14100"/>
          <ac:spMkLst>
            <pc:docMk/>
            <pc:sldMk cId="2683726710" sldId="283"/>
            <ac:spMk id="12" creationId="{BC1FD032-1726-6657-0F67-4657362CF0D6}"/>
          </ac:spMkLst>
        </pc:spChg>
        <pc:picChg chg="add del mod">
          <ac:chgData name="Hugh McDougall" userId="d66e99e6-6bce-4a8a-a0c6-daa8f7a2186b" providerId="ADAL" clId="{DDF31758-3E39-4652-8AFD-B2FF41BD6143}" dt="2026-04-26T11:07:47.171" v="5924" actId="478"/>
          <ac:picMkLst>
            <pc:docMk/>
            <pc:sldMk cId="2683726710" sldId="283"/>
            <ac:picMk id="8" creationId="{4B27B19D-5450-6B6A-F36A-27253019B109}"/>
          </ac:picMkLst>
        </pc:picChg>
        <pc:picChg chg="add mod">
          <ac:chgData name="Hugh McDougall" userId="d66e99e6-6bce-4a8a-a0c6-daa8f7a2186b" providerId="ADAL" clId="{DDF31758-3E39-4652-8AFD-B2FF41BD6143}" dt="2026-04-26T11:14:12.022" v="6359" actId="1076"/>
          <ac:picMkLst>
            <pc:docMk/>
            <pc:sldMk cId="2683726710" sldId="283"/>
            <ac:picMk id="11" creationId="{94FDDA2D-D4B6-4979-BCAB-D9AB42ED6D42}"/>
          </ac:picMkLst>
        </pc:picChg>
      </pc:sldChg>
      <pc:sldChg chg="addSp modSp new mod">
        <pc:chgData name="Hugh McDougall" userId="d66e99e6-6bce-4a8a-a0c6-daa8f7a2186b" providerId="ADAL" clId="{DDF31758-3E39-4652-8AFD-B2FF41BD6143}" dt="2026-04-26T11:55:37.751" v="8382" actId="1076"/>
        <pc:sldMkLst>
          <pc:docMk/>
          <pc:sldMk cId="4038304277" sldId="284"/>
        </pc:sldMkLst>
        <pc:spChg chg="mod">
          <ac:chgData name="Hugh McDougall" userId="d66e99e6-6bce-4a8a-a0c6-daa8f7a2186b" providerId="ADAL" clId="{DDF31758-3E39-4652-8AFD-B2FF41BD6143}" dt="2026-04-26T09:44:26.372" v="3822" actId="1076"/>
          <ac:spMkLst>
            <pc:docMk/>
            <pc:sldMk cId="4038304277" sldId="284"/>
            <ac:spMk id="2" creationId="{8EFD473D-30ED-6E10-17A4-795819816FE0}"/>
          </ac:spMkLst>
        </pc:spChg>
        <pc:spChg chg="mod">
          <ac:chgData name="Hugh McDougall" userId="d66e99e6-6bce-4a8a-a0c6-daa8f7a2186b" providerId="ADAL" clId="{DDF31758-3E39-4652-8AFD-B2FF41BD6143}" dt="2026-04-26T09:44:26.372" v="3822" actId="1076"/>
          <ac:spMkLst>
            <pc:docMk/>
            <pc:sldMk cId="4038304277" sldId="284"/>
            <ac:spMk id="3" creationId="{147C3712-711E-318E-6626-E26BE26FB171}"/>
          </ac:spMkLst>
        </pc:spChg>
        <pc:spChg chg="mod">
          <ac:chgData name="Hugh McDougall" userId="d66e99e6-6bce-4a8a-a0c6-daa8f7a2186b" providerId="ADAL" clId="{DDF31758-3E39-4652-8AFD-B2FF41BD6143}" dt="2026-04-26T09:44:26.372" v="3822" actId="1076"/>
          <ac:spMkLst>
            <pc:docMk/>
            <pc:sldMk cId="4038304277" sldId="284"/>
            <ac:spMk id="4" creationId="{2F2FF0B5-3191-97E9-4BCD-07E427296FC3}"/>
          </ac:spMkLst>
        </pc:spChg>
        <pc:spChg chg="add mod">
          <ac:chgData name="Hugh McDougall" userId="d66e99e6-6bce-4a8a-a0c6-daa8f7a2186b" providerId="ADAL" clId="{DDF31758-3E39-4652-8AFD-B2FF41BD6143}" dt="2026-04-26T11:55:29.541" v="8380" actId="1076"/>
          <ac:spMkLst>
            <pc:docMk/>
            <pc:sldMk cId="4038304277" sldId="284"/>
            <ac:spMk id="5" creationId="{24AE9B83-BFEF-A11A-0449-89FFF8530AC4}"/>
          </ac:spMkLst>
        </pc:spChg>
        <pc:spChg chg="add mod">
          <ac:chgData name="Hugh McDougall" userId="d66e99e6-6bce-4a8a-a0c6-daa8f7a2186b" providerId="ADAL" clId="{DDF31758-3E39-4652-8AFD-B2FF41BD6143}" dt="2026-04-26T11:55:29.541" v="8380" actId="1076"/>
          <ac:spMkLst>
            <pc:docMk/>
            <pc:sldMk cId="4038304277" sldId="284"/>
            <ac:spMk id="9" creationId="{6C33A3E6-1587-EE4A-83B3-09D78EC420CB}"/>
          </ac:spMkLst>
        </pc:spChg>
        <pc:spChg chg="add mod">
          <ac:chgData name="Hugh McDougall" userId="d66e99e6-6bce-4a8a-a0c6-daa8f7a2186b" providerId="ADAL" clId="{DDF31758-3E39-4652-8AFD-B2FF41BD6143}" dt="2026-04-26T11:55:29.541" v="8380" actId="1076"/>
          <ac:spMkLst>
            <pc:docMk/>
            <pc:sldMk cId="4038304277" sldId="284"/>
            <ac:spMk id="10" creationId="{43FA9286-EA9C-4A34-5130-24BFE9CB071D}"/>
          </ac:spMkLst>
        </pc:spChg>
        <pc:spChg chg="add mod">
          <ac:chgData name="Hugh McDougall" userId="d66e99e6-6bce-4a8a-a0c6-daa8f7a2186b" providerId="ADAL" clId="{DDF31758-3E39-4652-8AFD-B2FF41BD6143}" dt="2026-04-26T11:55:37.751" v="8382" actId="1076"/>
          <ac:spMkLst>
            <pc:docMk/>
            <pc:sldMk cId="4038304277" sldId="284"/>
            <ac:spMk id="11" creationId="{DDED6374-9C5F-19CD-8446-0BE1CE76148C}"/>
          </ac:spMkLst>
        </pc:spChg>
        <pc:spChg chg="add mod">
          <ac:chgData name="Hugh McDougall" userId="d66e99e6-6bce-4a8a-a0c6-daa8f7a2186b" providerId="ADAL" clId="{DDF31758-3E39-4652-8AFD-B2FF41BD6143}" dt="2026-04-26T11:55:29.541" v="8380" actId="1076"/>
          <ac:spMkLst>
            <pc:docMk/>
            <pc:sldMk cId="4038304277" sldId="284"/>
            <ac:spMk id="12" creationId="{7FBA08AC-4228-79A2-5E08-99F2EBBDBF69}"/>
          </ac:spMkLst>
        </pc:spChg>
        <pc:grpChg chg="add mod">
          <ac:chgData name="Hugh McDougall" userId="d66e99e6-6bce-4a8a-a0c6-daa8f7a2186b" providerId="ADAL" clId="{DDF31758-3E39-4652-8AFD-B2FF41BD6143}" dt="2026-04-26T11:55:29.541" v="8380" actId="1076"/>
          <ac:grpSpMkLst>
            <pc:docMk/>
            <pc:sldMk cId="4038304277" sldId="284"/>
            <ac:grpSpMk id="6" creationId="{F6B4D7B4-034A-A4E3-336B-AFAB57B27AF1}"/>
          </ac:grpSpMkLst>
        </pc:grpChg>
        <pc:picChg chg="add mod">
          <ac:chgData name="Hugh McDougall" userId="d66e99e6-6bce-4a8a-a0c6-daa8f7a2186b" providerId="ADAL" clId="{DDF31758-3E39-4652-8AFD-B2FF41BD6143}" dt="2026-04-26T11:55:29.541" v="8380" actId="1076"/>
          <ac:picMkLst>
            <pc:docMk/>
            <pc:sldMk cId="4038304277" sldId="284"/>
            <ac:picMk id="13" creationId="{CF26096E-4A61-88EC-7E63-4D9E9419C1AD}"/>
          </ac:picMkLst>
        </pc:picChg>
        <pc:picChg chg="add mod">
          <ac:chgData name="Hugh McDougall" userId="d66e99e6-6bce-4a8a-a0c6-daa8f7a2186b" providerId="ADAL" clId="{DDF31758-3E39-4652-8AFD-B2FF41BD6143}" dt="2026-04-26T11:55:29.541" v="8380" actId="1076"/>
          <ac:picMkLst>
            <pc:docMk/>
            <pc:sldMk cId="4038304277" sldId="284"/>
            <ac:picMk id="14" creationId="{0C7D3576-0852-C48B-01BA-5554E820032E}"/>
          </ac:picMkLst>
        </pc:picChg>
        <pc:picChg chg="add mod">
          <ac:chgData name="Hugh McDougall" userId="d66e99e6-6bce-4a8a-a0c6-daa8f7a2186b" providerId="ADAL" clId="{DDF31758-3E39-4652-8AFD-B2FF41BD6143}" dt="2026-04-26T11:55:37.751" v="8382" actId="1076"/>
          <ac:picMkLst>
            <pc:docMk/>
            <pc:sldMk cId="4038304277" sldId="284"/>
            <ac:picMk id="15" creationId="{593AE08B-6DFE-2A55-B293-4582919592EE}"/>
          </ac:picMkLst>
        </pc:picChg>
        <pc:picChg chg="add mod">
          <ac:chgData name="Hugh McDougall" userId="d66e99e6-6bce-4a8a-a0c6-daa8f7a2186b" providerId="ADAL" clId="{DDF31758-3E39-4652-8AFD-B2FF41BD6143}" dt="2026-04-26T11:55:29.541" v="8380" actId="1076"/>
          <ac:picMkLst>
            <pc:docMk/>
            <pc:sldMk cId="4038304277" sldId="284"/>
            <ac:picMk id="16" creationId="{8345ACAA-C345-B447-E7BC-D5C62A2C1B7F}"/>
          </ac:picMkLst>
        </pc:picChg>
      </pc:sldChg>
      <pc:sldChg chg="addSp delSp modSp new del mod modAnim">
        <pc:chgData name="Hugh McDougall" userId="d66e99e6-6bce-4a8a-a0c6-daa8f7a2186b" providerId="ADAL" clId="{DDF31758-3E39-4652-8AFD-B2FF41BD6143}" dt="2026-04-26T14:11:06.918" v="11443" actId="2696"/>
        <pc:sldMkLst>
          <pc:docMk/>
          <pc:sldMk cId="3339806281" sldId="285"/>
        </pc:sldMkLst>
        <pc:spChg chg="add mod">
          <ac:chgData name="Hugh McDougall" userId="d66e99e6-6bce-4a8a-a0c6-daa8f7a2186b" providerId="ADAL" clId="{DDF31758-3E39-4652-8AFD-B2FF41BD6143}" dt="2026-04-26T09:45:16.959" v="3830"/>
          <ac:spMkLst>
            <pc:docMk/>
            <pc:sldMk cId="3339806281" sldId="285"/>
            <ac:spMk id="12" creationId="{8F50640F-123A-5E4C-1081-0E88CAD13B4C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14" creationId="{DAE493E2-1807-DEFC-A1F7-5AE293BF7BB0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15" creationId="{FA8DE077-63F3-3C57-7A4D-D6884C47952A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18" creationId="{36BF753F-2BCC-2C85-191A-62F1C117F064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25" creationId="{C0B52504-017F-1D80-4BDD-C0FC9F745118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26" creationId="{A590F1E2-6276-C76A-B89B-3F7A3E96B51D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27" creationId="{32658C64-A046-4E6A-B5E8-7CAD476F9D14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28" creationId="{BAF06638-1396-96A5-7171-CD64AF0E565F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30" creationId="{D95375B7-F6D5-2482-5BD0-52F1755CF86C}"/>
          </ac:spMkLst>
        </pc:spChg>
        <pc:spChg chg="add mod">
          <ac:chgData name="Hugh McDougall" userId="d66e99e6-6bce-4a8a-a0c6-daa8f7a2186b" providerId="ADAL" clId="{DDF31758-3E39-4652-8AFD-B2FF41BD6143}" dt="2026-04-26T09:45:09.146" v="3829"/>
          <ac:spMkLst>
            <pc:docMk/>
            <pc:sldMk cId="3339806281" sldId="285"/>
            <ac:spMk id="33" creationId="{63DF3860-AE8E-4131-1CEC-3789A2760487}"/>
          </ac:spMkLst>
        </pc:spChg>
        <pc:spChg chg="add mod">
          <ac:chgData name="Hugh McDougall" userId="d66e99e6-6bce-4a8a-a0c6-daa8f7a2186b" providerId="ADAL" clId="{DDF31758-3E39-4652-8AFD-B2FF41BD6143}" dt="2026-04-26T09:46:01.382" v="3857" actId="1076"/>
          <ac:spMkLst>
            <pc:docMk/>
            <pc:sldMk cId="3339806281" sldId="285"/>
            <ac:spMk id="41" creationId="{14FAFD0D-3E40-55DF-6864-319CBB782EBE}"/>
          </ac:spMkLst>
        </pc:spChg>
        <pc:spChg chg="add mod topLvl">
          <ac:chgData name="Hugh McDougall" userId="d66e99e6-6bce-4a8a-a0c6-daa8f7a2186b" providerId="ADAL" clId="{DDF31758-3E39-4652-8AFD-B2FF41BD6143}" dt="2026-04-26T09:45:53.948" v="3855" actId="13822"/>
          <ac:spMkLst>
            <pc:docMk/>
            <pc:sldMk cId="3339806281" sldId="285"/>
            <ac:spMk id="42" creationId="{F9E70E72-E8F9-5BE9-132A-4F29C9D0F24D}"/>
          </ac:spMkLst>
        </pc:spChg>
        <pc:spChg chg="mod">
          <ac:chgData name="Hugh McDougall" userId="d66e99e6-6bce-4a8a-a0c6-daa8f7a2186b" providerId="ADAL" clId="{DDF31758-3E39-4652-8AFD-B2FF41BD6143}" dt="2026-04-26T09:45:53.948" v="3855" actId="13822"/>
          <ac:spMkLst>
            <pc:docMk/>
            <pc:sldMk cId="3339806281" sldId="285"/>
            <ac:spMk id="43" creationId="{B474BA62-C2F7-7491-3C84-C7A4E84BCB3B}"/>
          </ac:spMkLst>
        </pc:spChg>
        <pc:spChg chg="mod topLvl">
          <ac:chgData name="Hugh McDougall" userId="d66e99e6-6bce-4a8a-a0c6-daa8f7a2186b" providerId="ADAL" clId="{DDF31758-3E39-4652-8AFD-B2FF41BD6143}" dt="2026-04-26T09:45:53.948" v="3855" actId="13822"/>
          <ac:spMkLst>
            <pc:docMk/>
            <pc:sldMk cId="3339806281" sldId="285"/>
            <ac:spMk id="44" creationId="{F361D798-649C-AAE7-DA19-D5C478DC1823}"/>
          </ac:spMkLst>
        </pc:spChg>
        <pc:spChg chg="mod">
          <ac:chgData name="Hugh McDougall" userId="d66e99e6-6bce-4a8a-a0c6-daa8f7a2186b" providerId="ADAL" clId="{DDF31758-3E39-4652-8AFD-B2FF41BD6143}" dt="2026-04-26T09:45:53.948" v="3855" actId="13822"/>
          <ac:spMkLst>
            <pc:docMk/>
            <pc:sldMk cId="3339806281" sldId="285"/>
            <ac:spMk id="45" creationId="{91738FA2-CB2B-3F94-7DBA-69668F869BB8}"/>
          </ac:spMkLst>
        </pc:spChg>
        <pc:spChg chg="add mod topLvl">
          <ac:chgData name="Hugh McDougall" userId="d66e99e6-6bce-4a8a-a0c6-daa8f7a2186b" providerId="ADAL" clId="{DDF31758-3E39-4652-8AFD-B2FF41BD6143}" dt="2026-04-26T09:45:45.413" v="3847" actId="165"/>
          <ac:spMkLst>
            <pc:docMk/>
            <pc:sldMk cId="3339806281" sldId="285"/>
            <ac:spMk id="47" creationId="{16899A6E-8415-2F5B-72E3-F2FCBE015615}"/>
          </ac:spMkLst>
        </pc:spChg>
        <pc:spChg chg="add mod topLvl">
          <ac:chgData name="Hugh McDougall" userId="d66e99e6-6bce-4a8a-a0c6-daa8f7a2186b" providerId="ADAL" clId="{DDF31758-3E39-4652-8AFD-B2FF41BD6143}" dt="2026-04-26T09:45:45.413" v="3847" actId="165"/>
          <ac:spMkLst>
            <pc:docMk/>
            <pc:sldMk cId="3339806281" sldId="285"/>
            <ac:spMk id="54" creationId="{8541677E-D604-2ABC-87F8-D2B7CE8AE773}"/>
          </ac:spMkLst>
        </pc:spChg>
        <pc:spChg chg="add mod topLvl">
          <ac:chgData name="Hugh McDougall" userId="d66e99e6-6bce-4a8a-a0c6-daa8f7a2186b" providerId="ADAL" clId="{DDF31758-3E39-4652-8AFD-B2FF41BD6143}" dt="2026-04-26T09:45:45.413" v="3847" actId="165"/>
          <ac:spMkLst>
            <pc:docMk/>
            <pc:sldMk cId="3339806281" sldId="285"/>
            <ac:spMk id="55" creationId="{6964794C-40FB-626E-63C1-906CFF533CB8}"/>
          </ac:spMkLst>
        </pc:spChg>
        <pc:spChg chg="add mod topLvl">
          <ac:chgData name="Hugh McDougall" userId="d66e99e6-6bce-4a8a-a0c6-daa8f7a2186b" providerId="ADAL" clId="{DDF31758-3E39-4652-8AFD-B2FF41BD6143}" dt="2026-04-26T09:45:45.455" v="3851" actId="27636"/>
          <ac:spMkLst>
            <pc:docMk/>
            <pc:sldMk cId="3339806281" sldId="285"/>
            <ac:spMk id="56" creationId="{F97D7608-E6FC-FA3B-911B-259DFDE12D5D}"/>
          </ac:spMkLst>
        </pc:spChg>
        <pc:spChg chg="add mod topLvl">
          <ac:chgData name="Hugh McDougall" userId="d66e99e6-6bce-4a8a-a0c6-daa8f7a2186b" providerId="ADAL" clId="{DDF31758-3E39-4652-8AFD-B2FF41BD6143}" dt="2026-04-26T09:45:45.455" v="3850" actId="27636"/>
          <ac:spMkLst>
            <pc:docMk/>
            <pc:sldMk cId="3339806281" sldId="285"/>
            <ac:spMk id="57" creationId="{150DD768-52B0-2F22-35D0-6757F348637F}"/>
          </ac:spMkLst>
        </pc:spChg>
        <pc:spChg chg="add mod topLvl">
          <ac:chgData name="Hugh McDougall" userId="d66e99e6-6bce-4a8a-a0c6-daa8f7a2186b" providerId="ADAL" clId="{DDF31758-3E39-4652-8AFD-B2FF41BD6143}" dt="2026-04-26T09:45:45.455" v="3848" actId="27636"/>
          <ac:spMkLst>
            <pc:docMk/>
            <pc:sldMk cId="3339806281" sldId="285"/>
            <ac:spMk id="58" creationId="{805E6DE2-C527-A218-314F-09E1D5D737E0}"/>
          </ac:spMkLst>
        </pc:spChg>
        <pc:spChg chg="mod">
          <ac:chgData name="Hugh McDougall" userId="d66e99e6-6bce-4a8a-a0c6-daa8f7a2186b" providerId="ADAL" clId="{DDF31758-3E39-4652-8AFD-B2FF41BD6143}" dt="2026-04-26T09:45:45.455" v="3849" actId="27636"/>
          <ac:spMkLst>
            <pc:docMk/>
            <pc:sldMk cId="3339806281" sldId="285"/>
            <ac:spMk id="59" creationId="{1FC74151-4AEE-485B-0B4A-39F982F50742}"/>
          </ac:spMkLst>
        </pc:spChg>
        <pc:spChg chg="add mod topLvl">
          <ac:chgData name="Hugh McDougall" userId="d66e99e6-6bce-4a8a-a0c6-daa8f7a2186b" providerId="ADAL" clId="{DDF31758-3E39-4652-8AFD-B2FF41BD6143}" dt="2026-04-26T09:45:58.798" v="3856" actId="1076"/>
          <ac:spMkLst>
            <pc:docMk/>
            <pc:sldMk cId="3339806281" sldId="285"/>
            <ac:spMk id="60" creationId="{FB27EB3A-593C-3F21-AA44-A7BB9F1EC82E}"/>
          </ac:spMkLst>
        </pc:spChg>
        <pc:spChg chg="add mod topLvl">
          <ac:chgData name="Hugh McDougall" userId="d66e99e6-6bce-4a8a-a0c6-daa8f7a2186b" providerId="ADAL" clId="{DDF31758-3E39-4652-8AFD-B2FF41BD6143}" dt="2026-04-26T09:45:45.413" v="3847" actId="165"/>
          <ac:spMkLst>
            <pc:docMk/>
            <pc:sldMk cId="3339806281" sldId="285"/>
            <ac:spMk id="61" creationId="{AF758DB5-4A7D-EA6B-EB0F-41FFBC3709C0}"/>
          </ac:spMkLst>
        </pc:spChg>
        <pc:spChg chg="mod">
          <ac:chgData name="Hugh McDougall" userId="d66e99e6-6bce-4a8a-a0c6-daa8f7a2186b" providerId="ADAL" clId="{DDF31758-3E39-4652-8AFD-B2FF41BD6143}" dt="2026-04-26T09:45:42.243" v="3846" actId="27636"/>
          <ac:spMkLst>
            <pc:docMk/>
            <pc:sldMk cId="3339806281" sldId="285"/>
            <ac:spMk id="62" creationId="{A8D86C8F-1354-31EE-6527-76B5F21491D2}"/>
          </ac:spMkLst>
        </pc:spChg>
        <pc:grpChg chg="mod">
          <ac:chgData name="Hugh McDougall" userId="d66e99e6-6bce-4a8a-a0c6-daa8f7a2186b" providerId="ADAL" clId="{DDF31758-3E39-4652-8AFD-B2FF41BD6143}" dt="2026-04-26T09:45:28.143" v="3835" actId="1076"/>
          <ac:grpSpMkLst>
            <pc:docMk/>
            <pc:sldMk cId="3339806281" sldId="285"/>
            <ac:grpSpMk id="63" creationId="{F496A593-F0B3-6390-C868-C6BF97AF94E4}"/>
          </ac:grpSpMkLst>
        </pc:grpChg>
      </pc:sldChg>
      <pc:sldChg chg="addSp modSp new del mod modClrScheme chgLayout">
        <pc:chgData name="Hugh McDougall" userId="d66e99e6-6bce-4a8a-a0c6-daa8f7a2186b" providerId="ADAL" clId="{DDF31758-3E39-4652-8AFD-B2FF41BD6143}" dt="2026-04-26T13:52:14.404" v="10492" actId="47"/>
        <pc:sldMkLst>
          <pc:docMk/>
          <pc:sldMk cId="1187118197" sldId="286"/>
        </pc:sldMkLst>
        <pc:spChg chg="mod ord">
          <ac:chgData name="Hugh McDougall" userId="d66e99e6-6bce-4a8a-a0c6-daa8f7a2186b" providerId="ADAL" clId="{DDF31758-3E39-4652-8AFD-B2FF41BD6143}" dt="2026-04-26T09:47:26.576" v="3873" actId="700"/>
          <ac:spMkLst>
            <pc:docMk/>
            <pc:sldMk cId="1187118197" sldId="286"/>
            <ac:spMk id="2" creationId="{5CA48970-9C4D-4B6D-B753-BB54E237C1D6}"/>
          </ac:spMkLst>
        </pc:spChg>
        <pc:spChg chg="mod ord">
          <ac:chgData name="Hugh McDougall" userId="d66e99e6-6bce-4a8a-a0c6-daa8f7a2186b" providerId="ADAL" clId="{DDF31758-3E39-4652-8AFD-B2FF41BD6143}" dt="2026-04-26T09:47:26.576" v="3873" actId="700"/>
          <ac:spMkLst>
            <pc:docMk/>
            <pc:sldMk cId="1187118197" sldId="286"/>
            <ac:spMk id="3" creationId="{65F563E2-6377-7EF4-5664-A28E6F45C46F}"/>
          </ac:spMkLst>
        </pc:spChg>
        <pc:spChg chg="mod ord">
          <ac:chgData name="Hugh McDougall" userId="d66e99e6-6bce-4a8a-a0c6-daa8f7a2186b" providerId="ADAL" clId="{DDF31758-3E39-4652-8AFD-B2FF41BD6143}" dt="2026-04-26T09:47:26.576" v="3873" actId="700"/>
          <ac:spMkLst>
            <pc:docMk/>
            <pc:sldMk cId="1187118197" sldId="286"/>
            <ac:spMk id="4" creationId="{30EEC310-2C7A-E216-1941-989C43BA9599}"/>
          </ac:spMkLst>
        </pc:spChg>
        <pc:spChg chg="add mod ord">
          <ac:chgData name="Hugh McDougall" userId="d66e99e6-6bce-4a8a-a0c6-daa8f7a2186b" providerId="ADAL" clId="{DDF31758-3E39-4652-8AFD-B2FF41BD6143}" dt="2026-04-26T12:11:46.711" v="9612" actId="5793"/>
          <ac:spMkLst>
            <pc:docMk/>
            <pc:sldMk cId="1187118197" sldId="286"/>
            <ac:spMk id="5" creationId="{6D95A817-E601-066C-6BB8-01FA8B4E8E27}"/>
          </ac:spMkLst>
        </pc:spChg>
        <pc:spChg chg="add mod ord">
          <ac:chgData name="Hugh McDougall" userId="d66e99e6-6bce-4a8a-a0c6-daa8f7a2186b" providerId="ADAL" clId="{DDF31758-3E39-4652-8AFD-B2FF41BD6143}" dt="2026-04-26T09:47:26.576" v="3873" actId="700"/>
          <ac:spMkLst>
            <pc:docMk/>
            <pc:sldMk cId="1187118197" sldId="286"/>
            <ac:spMk id="6" creationId="{7D34E2E5-8057-3CC7-A3E7-2929C74C3017}"/>
          </ac:spMkLst>
        </pc:spChg>
      </pc:sldChg>
      <pc:sldChg chg="new del">
        <pc:chgData name="Hugh McDougall" userId="d66e99e6-6bce-4a8a-a0c6-daa8f7a2186b" providerId="ADAL" clId="{DDF31758-3E39-4652-8AFD-B2FF41BD6143}" dt="2026-04-26T09:50:07.871" v="3880" actId="2696"/>
        <pc:sldMkLst>
          <pc:docMk/>
          <pc:sldMk cId="158865045" sldId="287"/>
        </pc:sldMkLst>
      </pc:sldChg>
      <pc:sldChg chg="add del">
        <pc:chgData name="Hugh McDougall" userId="d66e99e6-6bce-4a8a-a0c6-daa8f7a2186b" providerId="ADAL" clId="{DDF31758-3E39-4652-8AFD-B2FF41BD6143}" dt="2026-04-26T08:07:59.410" v="3180"/>
        <pc:sldMkLst>
          <pc:docMk/>
          <pc:sldMk cId="114237010" sldId="312"/>
        </pc:sldMkLst>
      </pc:sldChg>
      <pc:sldChg chg="addSp modSp add mod">
        <pc:chgData name="Hugh McDougall" userId="d66e99e6-6bce-4a8a-a0c6-daa8f7a2186b" providerId="ADAL" clId="{DDF31758-3E39-4652-8AFD-B2FF41BD6143}" dt="2026-04-26T10:14:37.889" v="4558"/>
        <pc:sldMkLst>
          <pc:docMk/>
          <pc:sldMk cId="1314211979" sldId="313"/>
        </pc:sldMkLst>
        <pc:spChg chg="mod">
          <ac:chgData name="Hugh McDougall" userId="d66e99e6-6bce-4a8a-a0c6-daa8f7a2186b" providerId="ADAL" clId="{DDF31758-3E39-4652-8AFD-B2FF41BD6143}" dt="2026-04-26T09:46:39.144" v="3862" actId="27636"/>
          <ac:spMkLst>
            <pc:docMk/>
            <pc:sldMk cId="1314211979" sldId="313"/>
            <ac:spMk id="2" creationId="{D16BEFB4-1CC7-7728-EE97-402B6A43A0D3}"/>
          </ac:spMkLst>
        </pc:spChg>
        <pc:spChg chg="add mod">
          <ac:chgData name="Hugh McDougall" userId="d66e99e6-6bce-4a8a-a0c6-daa8f7a2186b" providerId="ADAL" clId="{DDF31758-3E39-4652-8AFD-B2FF41BD6143}" dt="2026-04-26T10:14:37.889" v="4558"/>
          <ac:spMkLst>
            <pc:docMk/>
            <pc:sldMk cId="1314211979" sldId="313"/>
            <ac:spMk id="3" creationId="{44BB0970-B592-1CF2-1F75-4B31CF30DB94}"/>
          </ac:spMkLst>
        </pc:spChg>
        <pc:spChg chg="add mod">
          <ac:chgData name="Hugh McDougall" userId="d66e99e6-6bce-4a8a-a0c6-daa8f7a2186b" providerId="ADAL" clId="{DDF31758-3E39-4652-8AFD-B2FF41BD6143}" dt="2026-04-26T10:14:37.889" v="4558"/>
          <ac:spMkLst>
            <pc:docMk/>
            <pc:sldMk cId="1314211979" sldId="313"/>
            <ac:spMk id="4" creationId="{41396FDE-07CA-68A4-DC34-EE4BAD6EAA5A}"/>
          </ac:spMkLst>
        </pc:spChg>
        <pc:spChg chg="add mod">
          <ac:chgData name="Hugh McDougall" userId="d66e99e6-6bce-4a8a-a0c6-daa8f7a2186b" providerId="ADAL" clId="{DDF31758-3E39-4652-8AFD-B2FF41BD6143}" dt="2026-04-26T10:14:37.889" v="4558"/>
          <ac:spMkLst>
            <pc:docMk/>
            <pc:sldMk cId="1314211979" sldId="313"/>
            <ac:spMk id="6" creationId="{CE49FB92-AA77-B282-8028-6B716CF8566C}"/>
          </ac:spMkLst>
        </pc:spChg>
      </pc:sldChg>
      <pc:sldChg chg="addSp modSp add mod">
        <pc:chgData name="Hugh McDougall" userId="d66e99e6-6bce-4a8a-a0c6-daa8f7a2186b" providerId="ADAL" clId="{DDF31758-3E39-4652-8AFD-B2FF41BD6143}" dt="2026-04-26T15:15:21.826" v="13293" actId="114"/>
        <pc:sldMkLst>
          <pc:docMk/>
          <pc:sldMk cId="2198220274" sldId="316"/>
        </pc:sldMkLst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2" creationId="{A4D55885-B7C8-D03D-5CB8-350FA1BE20FC}"/>
          </ac:spMkLst>
        </pc:spChg>
        <pc:spChg chg="mod">
          <ac:chgData name="Hugh McDougall" userId="d66e99e6-6bce-4a8a-a0c6-daa8f7a2186b" providerId="ADAL" clId="{DDF31758-3E39-4652-8AFD-B2FF41BD6143}" dt="2026-04-26T09:52:35.165" v="4033" actId="14100"/>
          <ac:spMkLst>
            <pc:docMk/>
            <pc:sldMk cId="2198220274" sldId="316"/>
            <ac:spMk id="6" creationId="{ACC63A6D-74B2-2D3B-B392-68D879A2B778}"/>
          </ac:spMkLst>
        </pc:spChg>
        <pc:spChg chg="mod">
          <ac:chgData name="Hugh McDougall" userId="d66e99e6-6bce-4a8a-a0c6-daa8f7a2186b" providerId="ADAL" clId="{DDF31758-3E39-4652-8AFD-B2FF41BD6143}" dt="2026-04-26T15:15:15.973" v="13292" actId="207"/>
          <ac:spMkLst>
            <pc:docMk/>
            <pc:sldMk cId="2198220274" sldId="316"/>
            <ac:spMk id="7" creationId="{C465C1C1-7DB9-106C-5009-F6B067CD3EF7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9" creationId="{5307BE80-E9B7-82B9-076A-DD92FEBDBC27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11" creationId="{7BBE640A-5F9F-00C0-165D-8183BD5C3E76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13" creationId="{0CF3CF18-289B-7617-D97F-CF9438EF13F5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16" creationId="{2C1B228B-228C-355F-B2D2-6F5BA7C89D61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17" creationId="{1836E095-5453-A2A4-EBBB-F7C96CF52A9D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19" creationId="{FDCE4B9C-310F-F739-3D3A-87CCCD23F9D9}"/>
          </ac:spMkLst>
        </pc:spChg>
        <pc:spChg chg="add mod">
          <ac:chgData name="Hugh McDougall" userId="d66e99e6-6bce-4a8a-a0c6-daa8f7a2186b" providerId="ADAL" clId="{DDF31758-3E39-4652-8AFD-B2FF41BD6143}" dt="2026-04-26T10:14:39.521" v="4559"/>
          <ac:spMkLst>
            <pc:docMk/>
            <pc:sldMk cId="2198220274" sldId="316"/>
            <ac:spMk id="23" creationId="{B277ACD3-FC27-8E3B-F709-DD4E8B97244A}"/>
          </ac:spMkLst>
        </pc:spChg>
        <pc:spChg chg="add mod">
          <ac:chgData name="Hugh McDougall" userId="d66e99e6-6bce-4a8a-a0c6-daa8f7a2186b" providerId="ADAL" clId="{DDF31758-3E39-4652-8AFD-B2FF41BD6143}" dt="2026-04-26T10:14:39.521" v="4559"/>
          <ac:spMkLst>
            <pc:docMk/>
            <pc:sldMk cId="2198220274" sldId="316"/>
            <ac:spMk id="25" creationId="{0AD7EA21-56D1-4C7E-4E26-21ACEF5F9823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26" creationId="{0C1719FA-8D78-0E2A-DB74-D4CD68992FBF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41" creationId="{D9C9E48C-F035-00F9-C408-4FBBB96AD314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49" creationId="{A869AC86-A99A-978D-D729-3C655498EECD}"/>
          </ac:spMkLst>
        </pc:spChg>
        <pc:spChg chg="add mod">
          <ac:chgData name="Hugh McDougall" userId="d66e99e6-6bce-4a8a-a0c6-daa8f7a2186b" providerId="ADAL" clId="{DDF31758-3E39-4652-8AFD-B2FF41BD6143}" dt="2026-04-26T10:14:39.521" v="4559"/>
          <ac:spMkLst>
            <pc:docMk/>
            <pc:sldMk cId="2198220274" sldId="316"/>
            <ac:spMk id="55" creationId="{7547C2AC-AC24-80C8-54D1-D8D68C75D3C5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56" creationId="{181239E4-F4C7-F55A-80A9-CD510B755203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57" creationId="{1C9103BD-E653-913A-A1BC-5F7F10976950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59" creationId="{D3AF3694-0800-410B-0736-1C8E944EAADE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60" creationId="{1CB08A27-FEFD-37F2-62A1-970305449F28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61" creationId="{A5E5E0B4-35EA-A388-70B5-538F10D74B78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62" creationId="{ABFC97C7-6759-9C0D-E651-BA7C9372433D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63" creationId="{6A2566BE-C402-26AD-7EAE-598BEFDDDA72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67" creationId="{B9798EBD-377C-AB9C-AA05-0CE9123D4B08}"/>
          </ac:spMkLst>
        </pc:spChg>
        <pc:spChg chg="mod">
          <ac:chgData name="Hugh McDougall" userId="d66e99e6-6bce-4a8a-a0c6-daa8f7a2186b" providerId="ADAL" clId="{DDF31758-3E39-4652-8AFD-B2FF41BD6143}" dt="2026-04-26T09:52:47.701" v="4051" actId="1035"/>
          <ac:spMkLst>
            <pc:docMk/>
            <pc:sldMk cId="2198220274" sldId="316"/>
            <ac:spMk id="69" creationId="{6CE7C443-1525-DEBE-6D64-AC5C9C901458}"/>
          </ac:spMkLst>
        </pc:spChg>
        <pc:spChg chg="mod">
          <ac:chgData name="Hugh McDougall" userId="d66e99e6-6bce-4a8a-a0c6-daa8f7a2186b" providerId="ADAL" clId="{DDF31758-3E39-4652-8AFD-B2FF41BD6143}" dt="2026-04-26T15:15:21.826" v="13293" actId="114"/>
          <ac:spMkLst>
            <pc:docMk/>
            <pc:sldMk cId="2198220274" sldId="316"/>
            <ac:spMk id="72" creationId="{69C10831-6FE7-EC1D-F266-675AD97E4F2D}"/>
          </ac:spMkLst>
        </pc:spChg>
        <pc:cxnChg chg="mod">
          <ac:chgData name="Hugh McDougall" userId="d66e99e6-6bce-4a8a-a0c6-daa8f7a2186b" providerId="ADAL" clId="{DDF31758-3E39-4652-8AFD-B2FF41BD6143}" dt="2026-04-26T09:52:50.834" v="4052" actId="14100"/>
          <ac:cxnSpMkLst>
            <pc:docMk/>
            <pc:sldMk cId="2198220274" sldId="316"/>
            <ac:cxnSpMk id="75" creationId="{AC1E74EF-A75F-29E8-7E2A-C35C311D47EB}"/>
          </ac:cxnSpMkLst>
        </pc:cxnChg>
      </pc:sldChg>
      <pc:sldChg chg="addSp modSp add mod">
        <pc:chgData name="Hugh McDougall" userId="d66e99e6-6bce-4a8a-a0c6-daa8f7a2186b" providerId="ADAL" clId="{DDF31758-3E39-4652-8AFD-B2FF41BD6143}" dt="2026-04-26T10:14:41.074" v="4560"/>
        <pc:sldMkLst>
          <pc:docMk/>
          <pc:sldMk cId="2312761790" sldId="317"/>
        </pc:sldMkLst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2" creationId="{A4D55885-B7C8-D03D-5CB8-350FA1BE20FC}"/>
          </ac:spMkLst>
        </pc:spChg>
        <pc:spChg chg="mod">
          <ac:chgData name="Hugh McDougall" userId="d66e99e6-6bce-4a8a-a0c6-daa8f7a2186b" providerId="ADAL" clId="{DDF31758-3E39-4652-8AFD-B2FF41BD6143}" dt="2026-04-26T09:52:55.618" v="4053" actId="14100"/>
          <ac:spMkLst>
            <pc:docMk/>
            <pc:sldMk cId="2312761790" sldId="317"/>
            <ac:spMk id="6" creationId="{ACC63A6D-74B2-2D3B-B392-68D879A2B778}"/>
          </ac:spMkLst>
        </pc:spChg>
        <pc:spChg chg="add mod">
          <ac:chgData name="Hugh McDougall" userId="d66e99e6-6bce-4a8a-a0c6-daa8f7a2186b" providerId="ADAL" clId="{DDF31758-3E39-4652-8AFD-B2FF41BD6143}" dt="2026-04-26T10:14:41.074" v="4560"/>
          <ac:spMkLst>
            <pc:docMk/>
            <pc:sldMk cId="2312761790" sldId="317"/>
            <ac:spMk id="23" creationId="{E7ED6044-420E-9D20-F836-54F18B690636}"/>
          </ac:spMkLst>
        </pc:spChg>
        <pc:spChg chg="add mod">
          <ac:chgData name="Hugh McDougall" userId="d66e99e6-6bce-4a8a-a0c6-daa8f7a2186b" providerId="ADAL" clId="{DDF31758-3E39-4652-8AFD-B2FF41BD6143}" dt="2026-04-26T10:14:41.074" v="4560"/>
          <ac:spMkLst>
            <pc:docMk/>
            <pc:sldMk cId="2312761790" sldId="317"/>
            <ac:spMk id="25" creationId="{957F7879-D12A-5685-4E1B-EB77AC38DA8D}"/>
          </ac:spMkLst>
        </pc:spChg>
        <pc:spChg chg="add mod">
          <ac:chgData name="Hugh McDougall" userId="d66e99e6-6bce-4a8a-a0c6-daa8f7a2186b" providerId="ADAL" clId="{DDF31758-3E39-4652-8AFD-B2FF41BD6143}" dt="2026-04-26T10:14:41.074" v="4560"/>
          <ac:spMkLst>
            <pc:docMk/>
            <pc:sldMk cId="2312761790" sldId="317"/>
            <ac:spMk id="55" creationId="{4BF05E91-B3B9-2976-88E9-2BA15D607549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57" creationId="{1C9103BD-E653-913A-A1BC-5F7F10976950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59" creationId="{D3AF3694-0800-410B-0736-1C8E944EAADE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60" creationId="{1CB08A27-FEFD-37F2-62A1-970305449F28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62" creationId="{ABFC97C7-6759-9C0D-E651-BA7C9372433D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64" creationId="{8966CCAA-CC5A-EEB6-7852-AD08362304CA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65" creationId="{115166AB-97CE-E3DC-A42D-9CA51FD577C9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67" creationId="{B9798EBD-377C-AB9C-AA05-0CE9123D4B08}"/>
          </ac:spMkLst>
        </pc:spChg>
        <pc:spChg chg="mod">
          <ac:chgData name="Hugh McDougall" userId="d66e99e6-6bce-4a8a-a0c6-daa8f7a2186b" providerId="ADAL" clId="{DDF31758-3E39-4652-8AFD-B2FF41BD6143}" dt="2026-04-26T09:53:00.180" v="4063" actId="1035"/>
          <ac:spMkLst>
            <pc:docMk/>
            <pc:sldMk cId="2312761790" sldId="317"/>
            <ac:spMk id="69" creationId="{6CE7C443-1525-DEBE-6D64-AC5C9C901458}"/>
          </ac:spMkLst>
        </pc:spChg>
        <pc:spChg chg="mod">
          <ac:chgData name="Hugh McDougall" userId="d66e99e6-6bce-4a8a-a0c6-daa8f7a2186b" providerId="ADAL" clId="{DDF31758-3E39-4652-8AFD-B2FF41BD6143}" dt="2026-04-26T09:53:03.246" v="4064" actId="1076"/>
          <ac:spMkLst>
            <pc:docMk/>
            <pc:sldMk cId="2312761790" sldId="317"/>
            <ac:spMk id="110" creationId="{FCC1B1A2-9069-E746-C46A-2BCE97E70016}"/>
          </ac:spMkLst>
        </pc:spChg>
        <pc:cxnChg chg="mod">
          <ac:chgData name="Hugh McDougall" userId="d66e99e6-6bce-4a8a-a0c6-daa8f7a2186b" providerId="ADAL" clId="{DDF31758-3E39-4652-8AFD-B2FF41BD6143}" dt="2026-04-26T09:53:04.997" v="4065" actId="14100"/>
          <ac:cxnSpMkLst>
            <pc:docMk/>
            <pc:sldMk cId="2312761790" sldId="317"/>
            <ac:cxnSpMk id="116" creationId="{1022A22E-0417-2A68-9049-4358FF8BE3D2}"/>
          </ac:cxnSpMkLst>
        </pc:cxnChg>
      </pc:sldChg>
      <pc:sldChg chg="addSp modSp add mod">
        <pc:chgData name="Hugh McDougall" userId="d66e99e6-6bce-4a8a-a0c6-daa8f7a2186b" providerId="ADAL" clId="{DDF31758-3E39-4652-8AFD-B2FF41BD6143}" dt="2026-04-26T10:14:42.219" v="4561"/>
        <pc:sldMkLst>
          <pc:docMk/>
          <pc:sldMk cId="1184476203" sldId="318"/>
        </pc:sldMkLst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2" creationId="{A4D55885-B7C8-D03D-5CB8-350FA1BE20FC}"/>
          </ac:spMkLst>
        </pc:spChg>
        <pc:spChg chg="mod">
          <ac:chgData name="Hugh McDougall" userId="d66e99e6-6bce-4a8a-a0c6-daa8f7a2186b" providerId="ADAL" clId="{DDF31758-3E39-4652-8AFD-B2FF41BD6143}" dt="2026-04-26T09:53:20.702" v="4079" actId="1076"/>
          <ac:spMkLst>
            <pc:docMk/>
            <pc:sldMk cId="1184476203" sldId="318"/>
            <ac:spMk id="6" creationId="{ACC63A6D-74B2-2D3B-B392-68D879A2B778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23" creationId="{324B0F64-EE70-FD9F-DEDC-383F873A604E}"/>
          </ac:spMkLst>
        </pc:spChg>
        <pc:spChg chg="add mod">
          <ac:chgData name="Hugh McDougall" userId="d66e99e6-6bce-4a8a-a0c6-daa8f7a2186b" providerId="ADAL" clId="{DDF31758-3E39-4652-8AFD-B2FF41BD6143}" dt="2026-04-26T10:14:42.219" v="4561"/>
          <ac:spMkLst>
            <pc:docMk/>
            <pc:sldMk cId="1184476203" sldId="318"/>
            <ac:spMk id="25" creationId="{717A79A8-6107-082A-D93C-C9A1CC9C9E7A}"/>
          </ac:spMkLst>
        </pc:spChg>
        <pc:spChg chg="add mod">
          <ac:chgData name="Hugh McDougall" userId="d66e99e6-6bce-4a8a-a0c6-daa8f7a2186b" providerId="ADAL" clId="{DDF31758-3E39-4652-8AFD-B2FF41BD6143}" dt="2026-04-26T10:14:42.219" v="4561"/>
          <ac:spMkLst>
            <pc:docMk/>
            <pc:sldMk cId="1184476203" sldId="318"/>
            <ac:spMk id="28" creationId="{55B94F0C-0CD3-CBAE-4CA2-7294F90B85CE}"/>
          </ac:spMkLst>
        </pc:spChg>
        <pc:spChg chg="add mod">
          <ac:chgData name="Hugh McDougall" userId="d66e99e6-6bce-4a8a-a0c6-daa8f7a2186b" providerId="ADAL" clId="{DDF31758-3E39-4652-8AFD-B2FF41BD6143}" dt="2026-04-26T10:14:42.219" v="4561"/>
          <ac:spMkLst>
            <pc:docMk/>
            <pc:sldMk cId="1184476203" sldId="318"/>
            <ac:spMk id="55" creationId="{E0B7C7CB-8E09-8E05-3193-6DEBEF7C1743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56" creationId="{181239E4-F4C7-F55A-80A9-CD510B755203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57" creationId="{1C9103BD-E653-913A-A1BC-5F7F10976950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60" creationId="{1CB08A27-FEFD-37F2-62A1-970305449F28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61" creationId="{A5E5E0B4-35EA-A388-70B5-538F10D74B78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62" creationId="{ABFC97C7-6759-9C0D-E651-BA7C9372433D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66" creationId="{3A01BB5B-C384-31F2-D9FE-20B9DAA010DC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72" creationId="{13DF12C8-248A-A643-FE9F-1FFEFE71FD7F}"/>
          </ac:spMkLst>
        </pc:spChg>
        <pc:spChg chg="mod">
          <ac:chgData name="Hugh McDougall" userId="d66e99e6-6bce-4a8a-a0c6-daa8f7a2186b" providerId="ADAL" clId="{DDF31758-3E39-4652-8AFD-B2FF41BD6143}" dt="2026-04-26T09:53:12.243" v="4075" actId="1035"/>
          <ac:spMkLst>
            <pc:docMk/>
            <pc:sldMk cId="1184476203" sldId="318"/>
            <ac:spMk id="86" creationId="{7C55C44C-23BC-AE75-A8C9-614FFB88AE5D}"/>
          </ac:spMkLst>
        </pc:spChg>
        <pc:cxnChg chg="mod">
          <ac:chgData name="Hugh McDougall" userId="d66e99e6-6bce-4a8a-a0c6-daa8f7a2186b" providerId="ADAL" clId="{DDF31758-3E39-4652-8AFD-B2FF41BD6143}" dt="2026-04-26T09:53:14.589" v="4076" actId="14100"/>
          <ac:cxnSpMkLst>
            <pc:docMk/>
            <pc:sldMk cId="1184476203" sldId="318"/>
            <ac:cxnSpMk id="78" creationId="{79102891-6DB2-3C94-9229-EC8D4B30BAB3}"/>
          </ac:cxnSpMkLst>
        </pc:cxnChg>
      </pc:sldChg>
      <pc:sldChg chg="addSp modSp add mod">
        <pc:chgData name="Hugh McDougall" userId="d66e99e6-6bce-4a8a-a0c6-daa8f7a2186b" providerId="ADAL" clId="{DDF31758-3E39-4652-8AFD-B2FF41BD6143}" dt="2026-04-26T10:14:43.316" v="4562"/>
        <pc:sldMkLst>
          <pc:docMk/>
          <pc:sldMk cId="3897387208" sldId="319"/>
        </pc:sldMkLst>
        <pc:spChg chg="add mod">
          <ac:chgData name="Hugh McDougall" userId="d66e99e6-6bce-4a8a-a0c6-daa8f7a2186b" providerId="ADAL" clId="{DDF31758-3E39-4652-8AFD-B2FF41BD6143}" dt="2026-04-26T10:14:43.316" v="4562"/>
          <ac:spMkLst>
            <pc:docMk/>
            <pc:sldMk cId="3897387208" sldId="319"/>
            <ac:spMk id="2" creationId="{9C5C34F6-DEAD-5AF0-D0D2-FF7E5724ED26}"/>
          </ac:spMkLst>
        </pc:spChg>
        <pc:spChg chg="add mod">
          <ac:chgData name="Hugh McDougall" userId="d66e99e6-6bce-4a8a-a0c6-daa8f7a2186b" providerId="ADAL" clId="{DDF31758-3E39-4652-8AFD-B2FF41BD6143}" dt="2026-04-26T10:14:43.316" v="4562"/>
          <ac:spMkLst>
            <pc:docMk/>
            <pc:sldMk cId="3897387208" sldId="319"/>
            <ac:spMk id="3" creationId="{4C17D297-78D5-C6A3-DE41-2B778D191039}"/>
          </ac:spMkLst>
        </pc:spChg>
        <pc:spChg chg="add mod">
          <ac:chgData name="Hugh McDougall" userId="d66e99e6-6bce-4a8a-a0c6-daa8f7a2186b" providerId="ADAL" clId="{DDF31758-3E39-4652-8AFD-B2FF41BD6143}" dt="2026-04-26T10:14:43.316" v="4562"/>
          <ac:spMkLst>
            <pc:docMk/>
            <pc:sldMk cId="3897387208" sldId="319"/>
            <ac:spMk id="5" creationId="{2C429AFD-1410-F9C8-621A-0F4B8C5B6259}"/>
          </ac:spMkLst>
        </pc:spChg>
        <pc:spChg chg="mod">
          <ac:chgData name="Hugh McDougall" userId="d66e99e6-6bce-4a8a-a0c6-daa8f7a2186b" providerId="ADAL" clId="{DDF31758-3E39-4652-8AFD-B2FF41BD6143}" dt="2026-04-26T09:53:28.469" v="4090" actId="14100"/>
          <ac:spMkLst>
            <pc:docMk/>
            <pc:sldMk cId="3897387208" sldId="319"/>
            <ac:spMk id="6" creationId="{ACC63A6D-74B2-2D3B-B392-68D879A2B778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7" creationId="{6D70B16A-312B-C27F-764F-520309990EC9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55" creationId="{AD9A576C-1AB6-1B08-6CFA-4A1D765534D3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85" creationId="{400DC07B-D91C-7EC4-5171-4B3FC268A1D5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86" creationId="{7C55C44C-23BC-AE75-A8C9-614FFB88AE5D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87" creationId="{F86158AE-DD25-002A-4EA7-7C9D42051019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88" creationId="{42DBED12-3D23-AC73-5DEF-A5C8FD25DD6F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89" creationId="{85046630-BF1C-65B7-25D8-AB87815E8176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90" creationId="{CB16CA77-6B83-DCAD-7C1B-84516A9FB11E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91" creationId="{F0D4EBF2-8599-9229-E93D-DC128D111FAB}"/>
          </ac:spMkLst>
        </pc:spChg>
        <pc:spChg chg="mod">
          <ac:chgData name="Hugh McDougall" userId="d66e99e6-6bce-4a8a-a0c6-daa8f7a2186b" providerId="ADAL" clId="{DDF31758-3E39-4652-8AFD-B2FF41BD6143}" dt="2026-04-26T09:53:26.081" v="4089" actId="1035"/>
          <ac:spMkLst>
            <pc:docMk/>
            <pc:sldMk cId="3897387208" sldId="319"/>
            <ac:spMk id="98" creationId="{17D9A0AE-37A1-6F7E-8360-355C6FF26D88}"/>
          </ac:spMkLst>
        </pc:spChg>
      </pc:sldChg>
      <pc:sldChg chg="addSp modSp add del mod">
        <pc:chgData name="Hugh McDougall" userId="d66e99e6-6bce-4a8a-a0c6-daa8f7a2186b" providerId="ADAL" clId="{DDF31758-3E39-4652-8AFD-B2FF41BD6143}" dt="2026-04-26T10:14:32.314" v="4557" actId="47"/>
        <pc:sldMkLst>
          <pc:docMk/>
          <pc:sldMk cId="2853264311" sldId="330"/>
        </pc:sldMkLst>
        <pc:spChg chg="mod">
          <ac:chgData name="Hugh McDougall" userId="d66e99e6-6bce-4a8a-a0c6-daa8f7a2186b" providerId="ADAL" clId="{DDF31758-3E39-4652-8AFD-B2FF41BD6143}" dt="2026-04-26T09:52:14.990" v="4032" actId="114"/>
          <ac:spMkLst>
            <pc:docMk/>
            <pc:sldMk cId="2853264311" sldId="330"/>
            <ac:spMk id="3" creationId="{B5A72E48-81C4-E2C5-39EA-5636B9198D19}"/>
          </ac:spMkLst>
        </pc:spChg>
        <pc:spChg chg="add mod">
          <ac:chgData name="Hugh McDougall" userId="d66e99e6-6bce-4a8a-a0c6-daa8f7a2186b" providerId="ADAL" clId="{DDF31758-3E39-4652-8AFD-B2FF41BD6143}" dt="2026-04-26T09:51:57.340" v="4027" actId="1076"/>
          <ac:spMkLst>
            <pc:docMk/>
            <pc:sldMk cId="2853264311" sldId="330"/>
            <ac:spMk id="4" creationId="{FB161C93-043A-595D-7046-347B864EB0E7}"/>
          </ac:spMkLst>
        </pc:spChg>
        <pc:spChg chg="mod">
          <ac:chgData name="Hugh McDougall" userId="d66e99e6-6bce-4a8a-a0c6-daa8f7a2186b" providerId="ADAL" clId="{DDF31758-3E39-4652-8AFD-B2FF41BD6143}" dt="2026-04-26T09:51:57.340" v="4027" actId="1076"/>
          <ac:spMkLst>
            <pc:docMk/>
            <pc:sldMk cId="2853264311" sldId="330"/>
            <ac:spMk id="7" creationId="{B20B2324-78CC-8103-E4D7-C001C197BEB1}"/>
          </ac:spMkLst>
        </pc:spChg>
        <pc:picChg chg="mod">
          <ac:chgData name="Hugh McDougall" userId="d66e99e6-6bce-4a8a-a0c6-daa8f7a2186b" providerId="ADAL" clId="{DDF31758-3E39-4652-8AFD-B2FF41BD6143}" dt="2026-04-26T09:51:57.340" v="4027" actId="1076"/>
          <ac:picMkLst>
            <pc:docMk/>
            <pc:sldMk cId="2853264311" sldId="330"/>
            <ac:picMk id="5" creationId="{ACC107A7-2081-DBE2-ACA3-C0CB2ED65972}"/>
          </ac:picMkLst>
        </pc:picChg>
      </pc:sldChg>
      <pc:sldChg chg="addSp delSp modSp new del mod modClrScheme chgLayout">
        <pc:chgData name="Hugh McDougall" userId="d66e99e6-6bce-4a8a-a0c6-daa8f7a2186b" providerId="ADAL" clId="{DDF31758-3E39-4652-8AFD-B2FF41BD6143}" dt="2026-04-26T10:02:54.654" v="4170" actId="47"/>
        <pc:sldMkLst>
          <pc:docMk/>
          <pc:sldMk cId="1450086074" sldId="331"/>
        </pc:sldMkLst>
        <pc:spChg chg="del 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2" creationId="{28B900BC-3140-6D63-E6D3-E1F6DB9343AE}"/>
          </ac:spMkLst>
        </pc:spChg>
        <pc:spChg chg="del 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3" creationId="{47E93E64-6DBB-D49E-EC73-D4725848D93D}"/>
          </ac:spMkLst>
        </pc:spChg>
        <pc:spChg chg="del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4" creationId="{D3F28B49-21DC-7076-3EF9-A3CE2D1EE286}"/>
          </ac:spMkLst>
        </pc:spChg>
        <pc:spChg chg="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5" creationId="{D6AA53E1-2551-2952-8153-89A912565CE8}"/>
          </ac:spMkLst>
        </pc:spChg>
        <pc:spChg chg="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6" creationId="{988AEA4A-B3D2-0A59-4FFE-164DEFD6B815}"/>
          </ac:spMkLst>
        </pc:spChg>
        <pc:spChg chg="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7" creationId="{BDA9357D-5E72-3F13-4FD2-5832E19491F7}"/>
          </ac:spMkLst>
        </pc:spChg>
        <pc:spChg chg="add 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8" creationId="{3E49C5F7-A2F2-DB48-2E48-D5F43078927C}"/>
          </ac:spMkLst>
        </pc:spChg>
        <pc:spChg chg="add mod ord">
          <ac:chgData name="Hugh McDougall" userId="d66e99e6-6bce-4a8a-a0c6-daa8f7a2186b" providerId="ADAL" clId="{DDF31758-3E39-4652-8AFD-B2FF41BD6143}" dt="2026-04-26T09:53:38.984" v="4092" actId="700"/>
          <ac:spMkLst>
            <pc:docMk/>
            <pc:sldMk cId="1450086074" sldId="331"/>
            <ac:spMk id="9" creationId="{FC5CF493-652E-66A2-88D5-266B44BCD429}"/>
          </ac:spMkLst>
        </pc:spChg>
        <pc:spChg chg="add">
          <ac:chgData name="Hugh McDougall" userId="d66e99e6-6bce-4a8a-a0c6-daa8f7a2186b" providerId="ADAL" clId="{DDF31758-3E39-4652-8AFD-B2FF41BD6143}" dt="2026-04-26T10:00:17.397" v="4112" actId="22"/>
          <ac:spMkLst>
            <pc:docMk/>
            <pc:sldMk cId="1450086074" sldId="331"/>
            <ac:spMk id="13" creationId="{579E6AA1-65E4-F798-C4F7-AE989CEF4A7D}"/>
          </ac:spMkLst>
        </pc:spChg>
        <pc:picChg chg="add del mod">
          <ac:chgData name="Hugh McDougall" userId="d66e99e6-6bce-4a8a-a0c6-daa8f7a2186b" providerId="ADAL" clId="{DDF31758-3E39-4652-8AFD-B2FF41BD6143}" dt="2026-04-26T10:01:26.241" v="4133" actId="21"/>
          <ac:picMkLst>
            <pc:docMk/>
            <pc:sldMk cId="1450086074" sldId="331"/>
            <ac:picMk id="11" creationId="{17F5591B-4A73-E76D-1888-5C2B399A5F8A}"/>
          </ac:picMkLst>
        </pc:picChg>
        <pc:picChg chg="add del mod">
          <ac:chgData name="Hugh McDougall" userId="d66e99e6-6bce-4a8a-a0c6-daa8f7a2186b" providerId="ADAL" clId="{DDF31758-3E39-4652-8AFD-B2FF41BD6143}" dt="2026-04-26T10:01:26.241" v="4133" actId="21"/>
          <ac:picMkLst>
            <pc:docMk/>
            <pc:sldMk cId="1450086074" sldId="331"/>
            <ac:picMk id="3074" creationId="{A5A8919E-31ED-1775-450D-5417755DB816}"/>
          </ac:picMkLst>
        </pc:picChg>
        <pc:picChg chg="add del mod">
          <ac:chgData name="Hugh McDougall" userId="d66e99e6-6bce-4a8a-a0c6-daa8f7a2186b" providerId="ADAL" clId="{DDF31758-3E39-4652-8AFD-B2FF41BD6143}" dt="2026-04-26T10:01:26.241" v="4133" actId="21"/>
          <ac:picMkLst>
            <pc:docMk/>
            <pc:sldMk cId="1450086074" sldId="331"/>
            <ac:picMk id="3076" creationId="{F4A68FF7-18DB-3D8F-6831-918651221E65}"/>
          </ac:picMkLst>
        </pc:picChg>
        <pc:picChg chg="add del mod">
          <ac:chgData name="Hugh McDougall" userId="d66e99e6-6bce-4a8a-a0c6-daa8f7a2186b" providerId="ADAL" clId="{DDF31758-3E39-4652-8AFD-B2FF41BD6143}" dt="2026-04-26T10:01:14.909" v="4126" actId="21"/>
          <ac:picMkLst>
            <pc:docMk/>
            <pc:sldMk cId="1450086074" sldId="331"/>
            <ac:picMk id="3078" creationId="{E690C688-5D8E-C23B-7079-634051ECA60A}"/>
          </ac:picMkLst>
        </pc:picChg>
      </pc:sldChg>
      <pc:sldChg chg="addSp delSp modSp new mod ord modClrScheme chgLayout">
        <pc:chgData name="Hugh McDougall" userId="d66e99e6-6bce-4a8a-a0c6-daa8f7a2186b" providerId="ADAL" clId="{DDF31758-3E39-4652-8AFD-B2FF41BD6143}" dt="2026-04-26T10:11:25.590" v="4484" actId="1076"/>
        <pc:sldMkLst>
          <pc:docMk/>
          <pc:sldMk cId="3002574808" sldId="332"/>
        </pc:sldMkLst>
        <pc:spChg chg="del">
          <ac:chgData name="Hugh McDougall" userId="d66e99e6-6bce-4a8a-a0c6-daa8f7a2186b" providerId="ADAL" clId="{DDF31758-3E39-4652-8AFD-B2FF41BD6143}" dt="2026-04-26T10:00:37.951" v="4116" actId="700"/>
          <ac:spMkLst>
            <pc:docMk/>
            <pc:sldMk cId="3002574808" sldId="332"/>
            <ac:spMk id="2" creationId="{A460A2CF-9D0F-F156-D4BD-7811BCD50DC3}"/>
          </ac:spMkLst>
        </pc:spChg>
        <pc:spChg chg="del">
          <ac:chgData name="Hugh McDougall" userId="d66e99e6-6bce-4a8a-a0c6-daa8f7a2186b" providerId="ADAL" clId="{DDF31758-3E39-4652-8AFD-B2FF41BD6143}" dt="2026-04-26T10:00:37.951" v="4116" actId="700"/>
          <ac:spMkLst>
            <pc:docMk/>
            <pc:sldMk cId="3002574808" sldId="332"/>
            <ac:spMk id="3" creationId="{FB8C69FD-CF15-360F-D4A3-9738F163073A}"/>
          </ac:spMkLst>
        </pc:spChg>
        <pc:spChg chg="del">
          <ac:chgData name="Hugh McDougall" userId="d66e99e6-6bce-4a8a-a0c6-daa8f7a2186b" providerId="ADAL" clId="{DDF31758-3E39-4652-8AFD-B2FF41BD6143}" dt="2026-04-26T10:00:37.951" v="4116" actId="700"/>
          <ac:spMkLst>
            <pc:docMk/>
            <pc:sldMk cId="3002574808" sldId="332"/>
            <ac:spMk id="4" creationId="{65AD8E58-3628-96A4-0113-B1375EE78D2A}"/>
          </ac:spMkLst>
        </pc:spChg>
        <pc:spChg chg="mod ord">
          <ac:chgData name="Hugh McDougall" userId="d66e99e6-6bce-4a8a-a0c6-daa8f7a2186b" providerId="ADAL" clId="{DDF31758-3E39-4652-8AFD-B2FF41BD6143}" dt="2026-04-26T10:04:26.473" v="4224" actId="700"/>
          <ac:spMkLst>
            <pc:docMk/>
            <pc:sldMk cId="3002574808" sldId="332"/>
            <ac:spMk id="5" creationId="{FA110455-B543-7692-25A8-38B223B9860F}"/>
          </ac:spMkLst>
        </pc:spChg>
        <pc:spChg chg="mod ord">
          <ac:chgData name="Hugh McDougall" userId="d66e99e6-6bce-4a8a-a0c6-daa8f7a2186b" providerId="ADAL" clId="{DDF31758-3E39-4652-8AFD-B2FF41BD6143}" dt="2026-04-26T10:04:26.473" v="4224" actId="700"/>
          <ac:spMkLst>
            <pc:docMk/>
            <pc:sldMk cId="3002574808" sldId="332"/>
            <ac:spMk id="6" creationId="{A5D9FA05-2413-8DCE-A8A8-5CC2E489D75A}"/>
          </ac:spMkLst>
        </pc:spChg>
        <pc:spChg chg="mod ord">
          <ac:chgData name="Hugh McDougall" userId="d66e99e6-6bce-4a8a-a0c6-daa8f7a2186b" providerId="ADAL" clId="{DDF31758-3E39-4652-8AFD-B2FF41BD6143}" dt="2026-04-26T10:04:26.473" v="4224" actId="700"/>
          <ac:spMkLst>
            <pc:docMk/>
            <pc:sldMk cId="3002574808" sldId="332"/>
            <ac:spMk id="7" creationId="{03AA2260-B4F4-1C27-FCD9-634367668E96}"/>
          </ac:spMkLst>
        </pc:spChg>
        <pc:spChg chg="add mod">
          <ac:chgData name="Hugh McDougall" userId="d66e99e6-6bce-4a8a-a0c6-daa8f7a2186b" providerId="ADAL" clId="{DDF31758-3E39-4652-8AFD-B2FF41BD6143}" dt="2026-04-26T10:10:48.966" v="4467" actId="1076"/>
          <ac:spMkLst>
            <pc:docMk/>
            <pc:sldMk cId="3002574808" sldId="332"/>
            <ac:spMk id="14" creationId="{C1315ABF-9EAE-73CC-BB86-E725C701E26D}"/>
          </ac:spMkLst>
        </pc:spChg>
        <pc:spChg chg="add del">
          <ac:chgData name="Hugh McDougall" userId="d66e99e6-6bce-4a8a-a0c6-daa8f7a2186b" providerId="ADAL" clId="{DDF31758-3E39-4652-8AFD-B2FF41BD6143}" dt="2026-04-26T10:04:22.634" v="4223" actId="11529"/>
          <ac:spMkLst>
            <pc:docMk/>
            <pc:sldMk cId="3002574808" sldId="332"/>
            <ac:spMk id="15" creationId="{F9505932-DF62-B650-49D6-B7B15401F9B3}"/>
          </ac:spMkLst>
        </pc:spChg>
        <pc:spChg chg="add mod ord">
          <ac:chgData name="Hugh McDougall" userId="d66e99e6-6bce-4a8a-a0c6-daa8f7a2186b" providerId="ADAL" clId="{DDF31758-3E39-4652-8AFD-B2FF41BD6143}" dt="2026-04-26T10:11:03.695" v="4475" actId="1076"/>
          <ac:spMkLst>
            <pc:docMk/>
            <pc:sldMk cId="3002574808" sldId="332"/>
            <ac:spMk id="16" creationId="{EAAA855D-866F-87B2-C812-3C9D4A0EC14B}"/>
          </ac:spMkLst>
        </pc:spChg>
        <pc:spChg chg="add del mod ord">
          <ac:chgData name="Hugh McDougall" userId="d66e99e6-6bce-4a8a-a0c6-daa8f7a2186b" providerId="ADAL" clId="{DDF31758-3E39-4652-8AFD-B2FF41BD6143}" dt="2026-04-26T10:04:31.280" v="4227" actId="478"/>
          <ac:spMkLst>
            <pc:docMk/>
            <pc:sldMk cId="3002574808" sldId="332"/>
            <ac:spMk id="17" creationId="{CA2EF0F5-3640-3839-4EEB-9E337CB0263E}"/>
          </ac:spMkLst>
        </pc:spChg>
        <pc:spChg chg="add mod">
          <ac:chgData name="Hugh McDougall" userId="d66e99e6-6bce-4a8a-a0c6-daa8f7a2186b" providerId="ADAL" clId="{DDF31758-3E39-4652-8AFD-B2FF41BD6143}" dt="2026-04-26T10:11:17.161" v="4479" actId="164"/>
          <ac:spMkLst>
            <pc:docMk/>
            <pc:sldMk cId="3002574808" sldId="332"/>
            <ac:spMk id="20" creationId="{C4673AE6-0C9A-5723-CEF8-25A48D6A36C2}"/>
          </ac:spMkLst>
        </pc:spChg>
        <pc:spChg chg="add mod">
          <ac:chgData name="Hugh McDougall" userId="d66e99e6-6bce-4a8a-a0c6-daa8f7a2186b" providerId="ADAL" clId="{DDF31758-3E39-4652-8AFD-B2FF41BD6143}" dt="2026-04-26T10:11:20.847" v="4482" actId="1076"/>
          <ac:spMkLst>
            <pc:docMk/>
            <pc:sldMk cId="3002574808" sldId="332"/>
            <ac:spMk id="21" creationId="{E37E08D4-82C5-252A-34DD-ADD7138C7F58}"/>
          </ac:spMkLst>
        </pc:spChg>
        <pc:spChg chg="add mod">
          <ac:chgData name="Hugh McDougall" userId="d66e99e6-6bce-4a8a-a0c6-daa8f7a2186b" providerId="ADAL" clId="{DDF31758-3E39-4652-8AFD-B2FF41BD6143}" dt="2026-04-26T10:11:16.072" v="4478" actId="164"/>
          <ac:spMkLst>
            <pc:docMk/>
            <pc:sldMk cId="3002574808" sldId="332"/>
            <ac:spMk id="22" creationId="{6E426ED9-E9F2-DBCE-3B8F-F42D6EEADAE2}"/>
          </ac:spMkLst>
        </pc:spChg>
        <pc:spChg chg="add mod">
          <ac:chgData name="Hugh McDougall" userId="d66e99e6-6bce-4a8a-a0c6-daa8f7a2186b" providerId="ADAL" clId="{DDF31758-3E39-4652-8AFD-B2FF41BD6143}" dt="2026-04-26T10:11:22.331" v="4483" actId="1076"/>
          <ac:spMkLst>
            <pc:docMk/>
            <pc:sldMk cId="3002574808" sldId="332"/>
            <ac:spMk id="23" creationId="{B3F5ACDF-2EDB-5F26-6C50-9BB9F71CD63E}"/>
          </ac:spMkLst>
        </pc:spChg>
        <pc:spChg chg="add mod">
          <ac:chgData name="Hugh McDougall" userId="d66e99e6-6bce-4a8a-a0c6-daa8f7a2186b" providerId="ADAL" clId="{DDF31758-3E39-4652-8AFD-B2FF41BD6143}" dt="2026-04-26T10:09:31.609" v="4380" actId="571"/>
          <ac:spMkLst>
            <pc:docMk/>
            <pc:sldMk cId="3002574808" sldId="332"/>
            <ac:spMk id="24" creationId="{D786436B-00C3-3A53-4C2A-71380300E43A}"/>
          </ac:spMkLst>
        </pc:spChg>
        <pc:spChg chg="add mod">
          <ac:chgData name="Hugh McDougall" userId="d66e99e6-6bce-4a8a-a0c6-daa8f7a2186b" providerId="ADAL" clId="{DDF31758-3E39-4652-8AFD-B2FF41BD6143}" dt="2026-04-26T10:11:16.072" v="4478" actId="164"/>
          <ac:spMkLst>
            <pc:docMk/>
            <pc:sldMk cId="3002574808" sldId="332"/>
            <ac:spMk id="25" creationId="{1E029427-ECEC-D8CD-6717-CD04DA272609}"/>
          </ac:spMkLst>
        </pc:spChg>
        <pc:spChg chg="add mod">
          <ac:chgData name="Hugh McDougall" userId="d66e99e6-6bce-4a8a-a0c6-daa8f7a2186b" providerId="ADAL" clId="{DDF31758-3E39-4652-8AFD-B2FF41BD6143}" dt="2026-04-26T10:11:22.331" v="4483" actId="1076"/>
          <ac:spMkLst>
            <pc:docMk/>
            <pc:sldMk cId="3002574808" sldId="332"/>
            <ac:spMk id="26" creationId="{1DAEF1A6-56A1-A217-95C9-F3A65F62CEBB}"/>
          </ac:spMkLst>
        </pc:spChg>
        <pc:spChg chg="add del mod">
          <ac:chgData name="Hugh McDougall" userId="d66e99e6-6bce-4a8a-a0c6-daa8f7a2186b" providerId="ADAL" clId="{DDF31758-3E39-4652-8AFD-B2FF41BD6143}" dt="2026-04-26T10:10:30.265" v="4446" actId="478"/>
          <ac:spMkLst>
            <pc:docMk/>
            <pc:sldMk cId="3002574808" sldId="332"/>
            <ac:spMk id="27" creationId="{D24F31E3-7F10-A68D-0488-2B61381AA110}"/>
          </ac:spMkLst>
        </pc:spChg>
        <pc:spChg chg="add mod">
          <ac:chgData name="Hugh McDougall" userId="d66e99e6-6bce-4a8a-a0c6-daa8f7a2186b" providerId="ADAL" clId="{DDF31758-3E39-4652-8AFD-B2FF41BD6143}" dt="2026-04-26T10:11:17.161" v="4479" actId="164"/>
          <ac:spMkLst>
            <pc:docMk/>
            <pc:sldMk cId="3002574808" sldId="332"/>
            <ac:spMk id="28" creationId="{D8872B80-94AF-37A3-DD2C-58734D738F53}"/>
          </ac:spMkLst>
        </pc:spChg>
        <pc:spChg chg="add mod">
          <ac:chgData name="Hugh McDougall" userId="d66e99e6-6bce-4a8a-a0c6-daa8f7a2186b" providerId="ADAL" clId="{DDF31758-3E39-4652-8AFD-B2FF41BD6143}" dt="2026-04-26T10:11:20.847" v="4482" actId="1076"/>
          <ac:spMkLst>
            <pc:docMk/>
            <pc:sldMk cId="3002574808" sldId="332"/>
            <ac:spMk id="29" creationId="{7106D6F0-9B49-F0C0-D5B1-3AC505EB172E}"/>
          </ac:spMkLst>
        </pc:spChg>
        <pc:grpChg chg="add mod">
          <ac:chgData name="Hugh McDougall" userId="d66e99e6-6bce-4a8a-a0c6-daa8f7a2186b" providerId="ADAL" clId="{DDF31758-3E39-4652-8AFD-B2FF41BD6143}" dt="2026-04-26T10:11:20.847" v="4482" actId="1076"/>
          <ac:grpSpMkLst>
            <pc:docMk/>
            <pc:sldMk cId="3002574808" sldId="332"/>
            <ac:grpSpMk id="30" creationId="{B1627C68-36CA-ED45-B348-35778CF0E420}"/>
          </ac:grpSpMkLst>
        </pc:grpChg>
        <pc:grpChg chg="add mod">
          <ac:chgData name="Hugh McDougall" userId="d66e99e6-6bce-4a8a-a0c6-daa8f7a2186b" providerId="ADAL" clId="{DDF31758-3E39-4652-8AFD-B2FF41BD6143}" dt="2026-04-26T10:11:16.072" v="4478" actId="164"/>
          <ac:grpSpMkLst>
            <pc:docMk/>
            <pc:sldMk cId="3002574808" sldId="332"/>
            <ac:grpSpMk id="31" creationId="{70637423-DB82-266B-BA34-EFDBBE0B9D6C}"/>
          </ac:grpSpMkLst>
        </pc:grpChg>
        <pc:grpChg chg="add mod">
          <ac:chgData name="Hugh McDougall" userId="d66e99e6-6bce-4a8a-a0c6-daa8f7a2186b" providerId="ADAL" clId="{DDF31758-3E39-4652-8AFD-B2FF41BD6143}" dt="2026-04-26T10:11:25.590" v="4484" actId="1076"/>
          <ac:grpSpMkLst>
            <pc:docMk/>
            <pc:sldMk cId="3002574808" sldId="332"/>
            <ac:grpSpMk id="32" creationId="{3CD92C28-3AB1-6B0E-73D2-B47C86AE9BC8}"/>
          </ac:grpSpMkLst>
        </pc:grpChg>
        <pc:grpChg chg="add mod">
          <ac:chgData name="Hugh McDougall" userId="d66e99e6-6bce-4a8a-a0c6-daa8f7a2186b" providerId="ADAL" clId="{DDF31758-3E39-4652-8AFD-B2FF41BD6143}" dt="2026-04-26T10:11:22.331" v="4483" actId="1076"/>
          <ac:grpSpMkLst>
            <pc:docMk/>
            <pc:sldMk cId="3002574808" sldId="332"/>
            <ac:grpSpMk id="33" creationId="{81CDDE74-3183-81EA-F31B-A982B94635BD}"/>
          </ac:grpSpMkLst>
        </pc:grpChg>
        <pc:picChg chg="add del">
          <ac:chgData name="Hugh McDougall" userId="d66e99e6-6bce-4a8a-a0c6-daa8f7a2186b" providerId="ADAL" clId="{DDF31758-3E39-4652-8AFD-B2FF41BD6143}" dt="2026-04-26T10:00:35.445" v="4115" actId="22"/>
          <ac:picMkLst>
            <pc:docMk/>
            <pc:sldMk cId="3002574808" sldId="332"/>
            <ac:picMk id="9" creationId="{65A5FDBC-4F37-3F8A-A4D5-CE61B7FC3907}"/>
          </ac:picMkLst>
        </pc:picChg>
        <pc:picChg chg="add del mod">
          <ac:chgData name="Hugh McDougall" userId="d66e99e6-6bce-4a8a-a0c6-daa8f7a2186b" providerId="ADAL" clId="{DDF31758-3E39-4652-8AFD-B2FF41BD6143}" dt="2026-04-26T10:01:12.364" v="4125" actId="478"/>
          <ac:picMkLst>
            <pc:docMk/>
            <pc:sldMk cId="3002574808" sldId="332"/>
            <ac:picMk id="11" creationId="{E8906493-ACFE-8863-99F2-5925DE42BB3D}"/>
          </ac:picMkLst>
        </pc:picChg>
        <pc:picChg chg="add mod">
          <ac:chgData name="Hugh McDougall" userId="d66e99e6-6bce-4a8a-a0c6-daa8f7a2186b" providerId="ADAL" clId="{DDF31758-3E39-4652-8AFD-B2FF41BD6143}" dt="2026-04-26T10:11:16.072" v="4478" actId="164"/>
          <ac:picMkLst>
            <pc:docMk/>
            <pc:sldMk cId="3002574808" sldId="332"/>
            <ac:picMk id="12" creationId="{17F5591B-4A73-E76D-1888-5C2B399A5F8A}"/>
          </ac:picMkLst>
        </pc:picChg>
        <pc:picChg chg="add mod">
          <ac:chgData name="Hugh McDougall" userId="d66e99e6-6bce-4a8a-a0c6-daa8f7a2186b" providerId="ADAL" clId="{DDF31758-3E39-4652-8AFD-B2FF41BD6143}" dt="2026-04-26T10:11:17.161" v="4479" actId="164"/>
          <ac:picMkLst>
            <pc:docMk/>
            <pc:sldMk cId="3002574808" sldId="332"/>
            <ac:picMk id="19" creationId="{0B83A965-B30F-0121-5F79-B9DF74C67A9F}"/>
          </ac:picMkLst>
        </pc:picChg>
        <pc:picChg chg="add mod">
          <ac:chgData name="Hugh McDougall" userId="d66e99e6-6bce-4a8a-a0c6-daa8f7a2186b" providerId="ADAL" clId="{DDF31758-3E39-4652-8AFD-B2FF41BD6143}" dt="2026-04-26T10:11:22.331" v="4483" actId="1076"/>
          <ac:picMkLst>
            <pc:docMk/>
            <pc:sldMk cId="3002574808" sldId="332"/>
            <ac:picMk id="3074" creationId="{A5A8919E-31ED-1775-450D-5417755DB816}"/>
          </ac:picMkLst>
        </pc:picChg>
        <pc:picChg chg="add mod">
          <ac:chgData name="Hugh McDougall" userId="d66e99e6-6bce-4a8a-a0c6-daa8f7a2186b" providerId="ADAL" clId="{DDF31758-3E39-4652-8AFD-B2FF41BD6143}" dt="2026-04-26T10:11:20.847" v="4482" actId="1076"/>
          <ac:picMkLst>
            <pc:docMk/>
            <pc:sldMk cId="3002574808" sldId="332"/>
            <ac:picMk id="3076" creationId="{F4A68FF7-18DB-3D8F-6831-918651221E65}"/>
          </ac:picMkLst>
        </pc:picChg>
        <pc:picChg chg="add mod">
          <ac:chgData name="Hugh McDougall" userId="d66e99e6-6bce-4a8a-a0c6-daa8f7a2186b" providerId="ADAL" clId="{DDF31758-3E39-4652-8AFD-B2FF41BD6143}" dt="2026-04-26T10:11:06.973" v="4476" actId="1076"/>
          <ac:picMkLst>
            <pc:docMk/>
            <pc:sldMk cId="3002574808" sldId="332"/>
            <ac:picMk id="3078" creationId="{E690C688-5D8E-C23B-7079-634051ECA60A}"/>
          </ac:picMkLst>
        </pc:picChg>
        <pc:picChg chg="add">
          <ac:chgData name="Hugh McDougall" userId="d66e99e6-6bce-4a8a-a0c6-daa8f7a2186b" providerId="ADAL" clId="{DDF31758-3E39-4652-8AFD-B2FF41BD6143}" dt="2026-04-26T10:05:36.108" v="4242"/>
          <ac:picMkLst>
            <pc:docMk/>
            <pc:sldMk cId="3002574808" sldId="332"/>
            <ac:picMk id="7170" creationId="{DDF8CBB8-DDC8-3E19-2693-955D3BC04C1A}"/>
          </ac:picMkLst>
        </pc:picChg>
      </pc:sldChg>
      <pc:sldChg chg="addSp delSp modSp new mod">
        <pc:chgData name="Hugh McDougall" userId="d66e99e6-6bce-4a8a-a0c6-daa8f7a2186b" providerId="ADAL" clId="{DDF31758-3E39-4652-8AFD-B2FF41BD6143}" dt="2026-04-26T12:21:37.510" v="10140" actId="1076"/>
        <pc:sldMkLst>
          <pc:docMk/>
          <pc:sldMk cId="3983022599" sldId="333"/>
        </pc:sldMkLst>
        <pc:spChg chg="mod">
          <ac:chgData name="Hugh McDougall" userId="d66e99e6-6bce-4a8a-a0c6-daa8f7a2186b" providerId="ADAL" clId="{DDF31758-3E39-4652-8AFD-B2FF41BD6143}" dt="2026-04-26T10:03:34.681" v="4208" actId="122"/>
          <ac:spMkLst>
            <pc:docMk/>
            <pc:sldMk cId="3983022599" sldId="333"/>
            <ac:spMk id="2" creationId="{B2EF6AFC-D982-72D5-D63A-D458E8B7AE9D}"/>
          </ac:spMkLst>
        </pc:spChg>
        <pc:spChg chg="del">
          <ac:chgData name="Hugh McDougall" userId="d66e99e6-6bce-4a8a-a0c6-daa8f7a2186b" providerId="ADAL" clId="{DDF31758-3E39-4652-8AFD-B2FF41BD6143}" dt="2026-04-26T10:00:56.713" v="4122"/>
          <ac:spMkLst>
            <pc:docMk/>
            <pc:sldMk cId="3983022599" sldId="333"/>
            <ac:spMk id="3" creationId="{F6905DB0-27C5-616D-98C3-45FF80676692}"/>
          </ac:spMkLst>
        </pc:spChg>
        <pc:spChg chg="add mod">
          <ac:chgData name="Hugh McDougall" userId="d66e99e6-6bce-4a8a-a0c6-daa8f7a2186b" providerId="ADAL" clId="{DDF31758-3E39-4652-8AFD-B2FF41BD6143}" dt="2026-04-26T12:21:37.510" v="10140" actId="1076"/>
          <ac:spMkLst>
            <pc:docMk/>
            <pc:sldMk cId="3983022599" sldId="333"/>
            <ac:spMk id="8" creationId="{ACA550F2-9E7D-A24D-0F9C-AAAB508D7FAE}"/>
          </ac:spMkLst>
        </pc:spChg>
        <pc:spChg chg="add del mod">
          <ac:chgData name="Hugh McDougall" userId="d66e99e6-6bce-4a8a-a0c6-daa8f7a2186b" providerId="ADAL" clId="{DDF31758-3E39-4652-8AFD-B2FF41BD6143}" dt="2026-04-26T10:04:07.085" v="4220" actId="478"/>
          <ac:spMkLst>
            <pc:docMk/>
            <pc:sldMk cId="3983022599" sldId="333"/>
            <ac:spMk id="9" creationId="{BAA693E8-66CF-E881-4575-D3682879AB2D}"/>
          </ac:spMkLst>
        </pc:spChg>
        <pc:picChg chg="add mod">
          <ac:chgData name="Hugh McDougall" userId="d66e99e6-6bce-4a8a-a0c6-daa8f7a2186b" providerId="ADAL" clId="{DDF31758-3E39-4652-8AFD-B2FF41BD6143}" dt="2026-04-26T10:04:03.230" v="4217" actId="1076"/>
          <ac:picMkLst>
            <pc:docMk/>
            <pc:sldMk cId="3983022599" sldId="333"/>
            <ac:picMk id="7" creationId="{C87378F1-96CB-80EF-9927-4A8BF2AA25A2}"/>
          </ac:picMkLst>
        </pc:picChg>
      </pc:sldChg>
      <pc:sldChg chg="new del">
        <pc:chgData name="Hugh McDougall" userId="d66e99e6-6bce-4a8a-a0c6-daa8f7a2186b" providerId="ADAL" clId="{DDF31758-3E39-4652-8AFD-B2FF41BD6143}" dt="2026-04-26T10:11:31.718" v="4486" actId="680"/>
        <pc:sldMkLst>
          <pc:docMk/>
          <pc:sldMk cId="2208786027" sldId="334"/>
        </pc:sldMkLst>
      </pc:sldChg>
      <pc:sldChg chg="addSp delSp modSp new mod modClrScheme modAnim chgLayout">
        <pc:chgData name="Hugh McDougall" userId="d66e99e6-6bce-4a8a-a0c6-daa8f7a2186b" providerId="ADAL" clId="{DDF31758-3E39-4652-8AFD-B2FF41BD6143}" dt="2026-04-26T15:06:43.874" v="13206" actId="1076"/>
        <pc:sldMkLst>
          <pc:docMk/>
          <pc:sldMk cId="3713917529" sldId="334"/>
        </pc:sldMkLst>
        <pc:spChg chg="del mod ord">
          <ac:chgData name="Hugh McDougall" userId="d66e99e6-6bce-4a8a-a0c6-daa8f7a2186b" providerId="ADAL" clId="{DDF31758-3E39-4652-8AFD-B2FF41BD6143}" dt="2026-04-26T10:13:02.870" v="4531" actId="700"/>
          <ac:spMkLst>
            <pc:docMk/>
            <pc:sldMk cId="3713917529" sldId="334"/>
            <ac:spMk id="2" creationId="{9F4A91AC-EC66-B3DF-06D1-7FEC1153B3B1}"/>
          </ac:spMkLst>
        </pc:spChg>
        <pc:spChg chg="del">
          <ac:chgData name="Hugh McDougall" userId="d66e99e6-6bce-4a8a-a0c6-daa8f7a2186b" providerId="ADAL" clId="{DDF31758-3E39-4652-8AFD-B2FF41BD6143}" dt="2026-04-26T10:13:02.870" v="4531" actId="700"/>
          <ac:spMkLst>
            <pc:docMk/>
            <pc:sldMk cId="3713917529" sldId="334"/>
            <ac:spMk id="3" creationId="{F81364EF-AEC2-C1B3-4861-F12C8CF75D2E}"/>
          </ac:spMkLst>
        </pc:spChg>
        <pc:spChg chg="del">
          <ac:chgData name="Hugh McDougall" userId="d66e99e6-6bce-4a8a-a0c6-daa8f7a2186b" providerId="ADAL" clId="{DDF31758-3E39-4652-8AFD-B2FF41BD6143}" dt="2026-04-26T10:13:02.870" v="4531" actId="700"/>
          <ac:spMkLst>
            <pc:docMk/>
            <pc:sldMk cId="3713917529" sldId="334"/>
            <ac:spMk id="4" creationId="{71ADF2ED-31D3-FFE5-93A3-CF4646CBFF3C}"/>
          </ac:spMkLst>
        </pc:spChg>
        <pc:spChg chg="mod ord">
          <ac:chgData name="Hugh McDougall" userId="d66e99e6-6bce-4a8a-a0c6-daa8f7a2186b" providerId="ADAL" clId="{DDF31758-3E39-4652-8AFD-B2FF41BD6143}" dt="2026-04-26T10:13:17.046" v="4550" actId="700"/>
          <ac:spMkLst>
            <pc:docMk/>
            <pc:sldMk cId="3713917529" sldId="334"/>
            <ac:spMk id="5" creationId="{81831FCC-3F75-F44F-99BB-013BAA21704B}"/>
          </ac:spMkLst>
        </pc:spChg>
        <pc:spChg chg="mod ord">
          <ac:chgData name="Hugh McDougall" userId="d66e99e6-6bce-4a8a-a0c6-daa8f7a2186b" providerId="ADAL" clId="{DDF31758-3E39-4652-8AFD-B2FF41BD6143}" dt="2026-04-26T10:13:17.046" v="4550" actId="700"/>
          <ac:spMkLst>
            <pc:docMk/>
            <pc:sldMk cId="3713917529" sldId="334"/>
            <ac:spMk id="6" creationId="{2D70A4AC-88A8-DE5D-1748-68962C405869}"/>
          </ac:spMkLst>
        </pc:spChg>
        <pc:spChg chg="mod ord">
          <ac:chgData name="Hugh McDougall" userId="d66e99e6-6bce-4a8a-a0c6-daa8f7a2186b" providerId="ADAL" clId="{DDF31758-3E39-4652-8AFD-B2FF41BD6143}" dt="2026-04-26T10:13:17.046" v="4550" actId="700"/>
          <ac:spMkLst>
            <pc:docMk/>
            <pc:sldMk cId="3713917529" sldId="334"/>
            <ac:spMk id="7" creationId="{5C7F4467-4E93-D6A8-59C6-DB2C12B38190}"/>
          </ac:spMkLst>
        </pc:spChg>
        <pc:spChg chg="add mod ord">
          <ac:chgData name="Hugh McDougall" userId="d66e99e6-6bce-4a8a-a0c6-daa8f7a2186b" providerId="ADAL" clId="{DDF31758-3E39-4652-8AFD-B2FF41BD6143}" dt="2026-04-26T15:06:43.874" v="13206" actId="1076"/>
          <ac:spMkLst>
            <pc:docMk/>
            <pc:sldMk cId="3713917529" sldId="334"/>
            <ac:spMk id="8" creationId="{76025B3E-8801-B2EE-08AB-7794B5730E6D}"/>
          </ac:spMkLst>
        </pc:spChg>
        <pc:spChg chg="add del mod ord">
          <ac:chgData name="Hugh McDougall" userId="d66e99e6-6bce-4a8a-a0c6-daa8f7a2186b" providerId="ADAL" clId="{DDF31758-3E39-4652-8AFD-B2FF41BD6143}" dt="2026-04-26T10:13:17.046" v="4550" actId="700"/>
          <ac:spMkLst>
            <pc:docMk/>
            <pc:sldMk cId="3713917529" sldId="334"/>
            <ac:spMk id="9" creationId="{58EBB0EF-7378-4D63-FC70-E2740B0365A6}"/>
          </ac:spMkLst>
        </pc:spChg>
        <pc:spChg chg="add del mod ord">
          <ac:chgData name="Hugh McDougall" userId="d66e99e6-6bce-4a8a-a0c6-daa8f7a2186b" providerId="ADAL" clId="{DDF31758-3E39-4652-8AFD-B2FF41BD6143}" dt="2026-04-26T10:58:24.108" v="5887" actId="478"/>
          <ac:spMkLst>
            <pc:docMk/>
            <pc:sldMk cId="3713917529" sldId="334"/>
            <ac:spMk id="10" creationId="{73E7C007-675E-7241-C783-910F748AE4AA}"/>
          </ac:spMkLst>
        </pc:spChg>
        <pc:spChg chg="add mod">
          <ac:chgData name="Hugh McDougall" userId="d66e99e6-6bce-4a8a-a0c6-daa8f7a2186b" providerId="ADAL" clId="{DDF31758-3E39-4652-8AFD-B2FF41BD6143}" dt="2026-04-26T11:31:20.611" v="7120" actId="207"/>
          <ac:spMkLst>
            <pc:docMk/>
            <pc:sldMk cId="3713917529" sldId="334"/>
            <ac:spMk id="11" creationId="{403C5776-542C-FFE1-C656-F696E9710333}"/>
          </ac:spMkLst>
        </pc:spChg>
        <pc:spChg chg="add del mod">
          <ac:chgData name="Hugh McDougall" userId="d66e99e6-6bce-4a8a-a0c6-daa8f7a2186b" providerId="ADAL" clId="{DDF31758-3E39-4652-8AFD-B2FF41BD6143}" dt="2026-04-26T11:30:54.322" v="7112" actId="478"/>
          <ac:spMkLst>
            <pc:docMk/>
            <pc:sldMk cId="3713917529" sldId="334"/>
            <ac:spMk id="12" creationId="{FD0BCA84-DF6A-1216-EA9B-D581E66E8502}"/>
          </ac:spMkLst>
        </pc:spChg>
        <pc:spChg chg="add mod">
          <ac:chgData name="Hugh McDougall" userId="d66e99e6-6bce-4a8a-a0c6-daa8f7a2186b" providerId="ADAL" clId="{DDF31758-3E39-4652-8AFD-B2FF41BD6143}" dt="2026-04-26T11:33:59.770" v="7414" actId="1076"/>
          <ac:spMkLst>
            <pc:docMk/>
            <pc:sldMk cId="3713917529" sldId="334"/>
            <ac:spMk id="13" creationId="{CCE20A46-C6E2-2832-83C5-1D219AA16281}"/>
          </ac:spMkLst>
        </pc:spChg>
        <pc:spChg chg="add del mod">
          <ac:chgData name="Hugh McDougall" userId="d66e99e6-6bce-4a8a-a0c6-daa8f7a2186b" providerId="ADAL" clId="{DDF31758-3E39-4652-8AFD-B2FF41BD6143}" dt="2026-04-26T11:31:11.868" v="7117" actId="478"/>
          <ac:spMkLst>
            <pc:docMk/>
            <pc:sldMk cId="3713917529" sldId="334"/>
            <ac:spMk id="14" creationId="{428F886B-7000-A8F3-1671-B190630660E1}"/>
          </ac:spMkLst>
        </pc:spChg>
        <pc:spChg chg="add mod">
          <ac:chgData name="Hugh McDougall" userId="d66e99e6-6bce-4a8a-a0c6-daa8f7a2186b" providerId="ADAL" clId="{DDF31758-3E39-4652-8AFD-B2FF41BD6143}" dt="2026-04-26T11:31:25.058" v="7122" actId="208"/>
          <ac:spMkLst>
            <pc:docMk/>
            <pc:sldMk cId="3713917529" sldId="334"/>
            <ac:spMk id="15" creationId="{71CC0D6C-418A-3A93-6BD3-8FEA76ADFF32}"/>
          </ac:spMkLst>
        </pc:spChg>
        <pc:spChg chg="add mod">
          <ac:chgData name="Hugh McDougall" userId="d66e99e6-6bce-4a8a-a0c6-daa8f7a2186b" providerId="ADAL" clId="{DDF31758-3E39-4652-8AFD-B2FF41BD6143}" dt="2026-04-26T11:33:15.728" v="7299" actId="1076"/>
          <ac:spMkLst>
            <pc:docMk/>
            <pc:sldMk cId="3713917529" sldId="334"/>
            <ac:spMk id="16" creationId="{52DB32DE-F882-E732-1A8E-C5072C39F453}"/>
          </ac:spMkLst>
        </pc:spChg>
        <pc:spChg chg="add mod">
          <ac:chgData name="Hugh McDougall" userId="d66e99e6-6bce-4a8a-a0c6-daa8f7a2186b" providerId="ADAL" clId="{DDF31758-3E39-4652-8AFD-B2FF41BD6143}" dt="2026-04-26T11:33:09.997" v="7297" actId="1076"/>
          <ac:spMkLst>
            <pc:docMk/>
            <pc:sldMk cId="3713917529" sldId="334"/>
            <ac:spMk id="17" creationId="{BF525E33-F90C-0B19-7DE0-18655E74D000}"/>
          </ac:spMkLst>
        </pc:spChg>
        <pc:spChg chg="add mod">
          <ac:chgData name="Hugh McDougall" userId="d66e99e6-6bce-4a8a-a0c6-daa8f7a2186b" providerId="ADAL" clId="{DDF31758-3E39-4652-8AFD-B2FF41BD6143}" dt="2026-04-26T11:33:02.445" v="7294" actId="14100"/>
          <ac:spMkLst>
            <pc:docMk/>
            <pc:sldMk cId="3713917529" sldId="334"/>
            <ac:spMk id="18" creationId="{35902286-6D9C-4526-52D0-8129B8795AAC}"/>
          </ac:spMkLst>
        </pc:spChg>
        <pc:spChg chg="add mod">
          <ac:chgData name="Hugh McDougall" userId="d66e99e6-6bce-4a8a-a0c6-daa8f7a2186b" providerId="ADAL" clId="{DDF31758-3E39-4652-8AFD-B2FF41BD6143}" dt="2026-04-26T11:32:54.820" v="7291" actId="255"/>
          <ac:spMkLst>
            <pc:docMk/>
            <pc:sldMk cId="3713917529" sldId="334"/>
            <ac:spMk id="19" creationId="{DF08CDF8-09A6-08B3-821A-B74E82FFBFE7}"/>
          </ac:spMkLst>
        </pc:spChg>
        <pc:spChg chg="add mod">
          <ac:chgData name="Hugh McDougall" userId="d66e99e6-6bce-4a8a-a0c6-daa8f7a2186b" providerId="ADAL" clId="{DDF31758-3E39-4652-8AFD-B2FF41BD6143}" dt="2026-04-26T11:33:22.348" v="7308" actId="20577"/>
          <ac:spMkLst>
            <pc:docMk/>
            <pc:sldMk cId="3713917529" sldId="334"/>
            <ac:spMk id="20" creationId="{34DA4FBC-B464-2E76-4AD6-061A3B24FF0B}"/>
          </ac:spMkLst>
        </pc:spChg>
        <pc:spChg chg="add mod">
          <ac:chgData name="Hugh McDougall" userId="d66e99e6-6bce-4a8a-a0c6-daa8f7a2186b" providerId="ADAL" clId="{DDF31758-3E39-4652-8AFD-B2FF41BD6143}" dt="2026-04-26T11:33:25.085" v="7310" actId="571"/>
          <ac:spMkLst>
            <pc:docMk/>
            <pc:sldMk cId="3713917529" sldId="334"/>
            <ac:spMk id="21" creationId="{3724D127-4B56-A5F9-16A3-142F93A9F689}"/>
          </ac:spMkLst>
        </pc:spChg>
        <pc:spChg chg="add mod">
          <ac:chgData name="Hugh McDougall" userId="d66e99e6-6bce-4a8a-a0c6-daa8f7a2186b" providerId="ADAL" clId="{DDF31758-3E39-4652-8AFD-B2FF41BD6143}" dt="2026-04-26T11:33:25.085" v="7310" actId="571"/>
          <ac:spMkLst>
            <pc:docMk/>
            <pc:sldMk cId="3713917529" sldId="334"/>
            <ac:spMk id="22" creationId="{96D9A70D-0D69-CDA5-AA02-C65C9290863B}"/>
          </ac:spMkLst>
        </pc:spChg>
        <pc:spChg chg="add mod">
          <ac:chgData name="Hugh McDougall" userId="d66e99e6-6bce-4a8a-a0c6-daa8f7a2186b" providerId="ADAL" clId="{DDF31758-3E39-4652-8AFD-B2FF41BD6143}" dt="2026-04-26T11:34:02.243" v="7415" actId="1076"/>
          <ac:spMkLst>
            <pc:docMk/>
            <pc:sldMk cId="3713917529" sldId="334"/>
            <ac:spMk id="23" creationId="{4E04E006-ED58-1569-C655-6AC23AA20EE4}"/>
          </ac:spMkLst>
        </pc:spChg>
        <pc:spChg chg="add mod">
          <ac:chgData name="Hugh McDougall" userId="d66e99e6-6bce-4a8a-a0c6-daa8f7a2186b" providerId="ADAL" clId="{DDF31758-3E39-4652-8AFD-B2FF41BD6143}" dt="2026-04-26T11:34:06.796" v="7416" actId="1076"/>
          <ac:spMkLst>
            <pc:docMk/>
            <pc:sldMk cId="3713917529" sldId="334"/>
            <ac:spMk id="24" creationId="{384D2042-8AA8-9329-53FB-139B44FB57E5}"/>
          </ac:spMkLst>
        </pc:spChg>
        <pc:spChg chg="add mod">
          <ac:chgData name="Hugh McDougall" userId="d66e99e6-6bce-4a8a-a0c6-daa8f7a2186b" providerId="ADAL" clId="{DDF31758-3E39-4652-8AFD-B2FF41BD6143}" dt="2026-04-26T11:36:09.391" v="7527" actId="1076"/>
          <ac:spMkLst>
            <pc:docMk/>
            <pc:sldMk cId="3713917529" sldId="334"/>
            <ac:spMk id="29" creationId="{2BBA605B-BF3A-9D07-97F0-9F2D734A23D1}"/>
          </ac:spMkLst>
        </pc:spChg>
        <pc:spChg chg="add mod">
          <ac:chgData name="Hugh McDougall" userId="d66e99e6-6bce-4a8a-a0c6-daa8f7a2186b" providerId="ADAL" clId="{DDF31758-3E39-4652-8AFD-B2FF41BD6143}" dt="2026-04-26T11:35:12.024" v="7473" actId="1076"/>
          <ac:spMkLst>
            <pc:docMk/>
            <pc:sldMk cId="3713917529" sldId="334"/>
            <ac:spMk id="30" creationId="{52770B85-2599-CB4C-B6C7-7C5BD8D9FE05}"/>
          </ac:spMkLst>
        </pc:spChg>
        <pc:spChg chg="add mod">
          <ac:chgData name="Hugh McDougall" userId="d66e99e6-6bce-4a8a-a0c6-daa8f7a2186b" providerId="ADAL" clId="{DDF31758-3E39-4652-8AFD-B2FF41BD6143}" dt="2026-04-26T11:36:07.874" v="7526" actId="1076"/>
          <ac:spMkLst>
            <pc:docMk/>
            <pc:sldMk cId="3713917529" sldId="334"/>
            <ac:spMk id="31" creationId="{EF9B7C7E-303F-9CE6-BDDA-CAD00C87F885}"/>
          </ac:spMkLst>
        </pc:spChg>
        <pc:spChg chg="add mod">
          <ac:chgData name="Hugh McDougall" userId="d66e99e6-6bce-4a8a-a0c6-daa8f7a2186b" providerId="ADAL" clId="{DDF31758-3E39-4652-8AFD-B2FF41BD6143}" dt="2026-04-26T11:40:54.317" v="7856" actId="20577"/>
          <ac:spMkLst>
            <pc:docMk/>
            <pc:sldMk cId="3713917529" sldId="334"/>
            <ac:spMk id="40" creationId="{D21EE9C5-9F55-6DE4-F3F2-C7A101908671}"/>
          </ac:spMkLst>
        </pc:spChg>
        <pc:spChg chg="add mod">
          <ac:chgData name="Hugh McDougall" userId="d66e99e6-6bce-4a8a-a0c6-daa8f7a2186b" providerId="ADAL" clId="{DDF31758-3E39-4652-8AFD-B2FF41BD6143}" dt="2026-04-26T11:40:59.092" v="7863" actId="20577"/>
          <ac:spMkLst>
            <pc:docMk/>
            <pc:sldMk cId="3713917529" sldId="334"/>
            <ac:spMk id="41" creationId="{EA32DB2E-27C3-9319-F967-3D3E768A1311}"/>
          </ac:spMkLst>
        </pc:spChg>
        <pc:spChg chg="add mod">
          <ac:chgData name="Hugh McDougall" userId="d66e99e6-6bce-4a8a-a0c6-daa8f7a2186b" providerId="ADAL" clId="{DDF31758-3E39-4652-8AFD-B2FF41BD6143}" dt="2026-04-26T11:38:31.079" v="7724" actId="14100"/>
          <ac:spMkLst>
            <pc:docMk/>
            <pc:sldMk cId="3713917529" sldId="334"/>
            <ac:spMk id="42" creationId="{749B52B0-EE81-F949-7583-F8CDA6D91FCB}"/>
          </ac:spMkLst>
        </pc:spChg>
        <pc:spChg chg="add mod">
          <ac:chgData name="Hugh McDougall" userId="d66e99e6-6bce-4a8a-a0c6-daa8f7a2186b" providerId="ADAL" clId="{DDF31758-3E39-4652-8AFD-B2FF41BD6143}" dt="2026-04-26T11:40:37.597" v="7851" actId="27636"/>
          <ac:spMkLst>
            <pc:docMk/>
            <pc:sldMk cId="3713917529" sldId="334"/>
            <ac:spMk id="43" creationId="{C6A1E9FE-B224-234F-1FDE-0398366D914D}"/>
          </ac:spMkLst>
        </pc:spChg>
        <pc:cxnChg chg="add mod">
          <ac:chgData name="Hugh McDougall" userId="d66e99e6-6bce-4a8a-a0c6-daa8f7a2186b" providerId="ADAL" clId="{DDF31758-3E39-4652-8AFD-B2FF41BD6143}" dt="2026-04-26T11:34:27.078" v="7421" actId="208"/>
          <ac:cxnSpMkLst>
            <pc:docMk/>
            <pc:sldMk cId="3713917529" sldId="334"/>
            <ac:cxnSpMk id="26" creationId="{A98E40D2-45B9-0D66-F345-97C79456BD1B}"/>
          </ac:cxnSpMkLst>
        </pc:cxnChg>
        <pc:cxnChg chg="add mod">
          <ac:chgData name="Hugh McDougall" userId="d66e99e6-6bce-4a8a-a0c6-daa8f7a2186b" providerId="ADAL" clId="{DDF31758-3E39-4652-8AFD-B2FF41BD6143}" dt="2026-04-26T11:34:27.078" v="7421" actId="208"/>
          <ac:cxnSpMkLst>
            <pc:docMk/>
            <pc:sldMk cId="3713917529" sldId="334"/>
            <ac:cxnSpMk id="27" creationId="{90356717-EE9B-698D-4759-936B30A623BE}"/>
          </ac:cxnSpMkLst>
        </pc:cxnChg>
        <pc:cxnChg chg="add mod">
          <ac:chgData name="Hugh McDougall" userId="d66e99e6-6bce-4a8a-a0c6-daa8f7a2186b" providerId="ADAL" clId="{DDF31758-3E39-4652-8AFD-B2FF41BD6143}" dt="2026-04-26T11:34:30.314" v="7423" actId="571"/>
          <ac:cxnSpMkLst>
            <pc:docMk/>
            <pc:sldMk cId="3713917529" sldId="334"/>
            <ac:cxnSpMk id="28" creationId="{E458214E-7308-2BF8-F221-7EB7E60D3E64}"/>
          </ac:cxnSpMkLst>
        </pc:cxnChg>
        <pc:cxnChg chg="add mod">
          <ac:chgData name="Hugh McDougall" userId="d66e99e6-6bce-4a8a-a0c6-daa8f7a2186b" providerId="ADAL" clId="{DDF31758-3E39-4652-8AFD-B2FF41BD6143}" dt="2026-04-26T11:39:08.725" v="7735" actId="208"/>
          <ac:cxnSpMkLst>
            <pc:docMk/>
            <pc:sldMk cId="3713917529" sldId="334"/>
            <ac:cxnSpMk id="32" creationId="{AA42C701-9BDC-F30C-3204-2D05F743CD4A}"/>
          </ac:cxnSpMkLst>
        </pc:cxnChg>
        <pc:cxnChg chg="add mod">
          <ac:chgData name="Hugh McDougall" userId="d66e99e6-6bce-4a8a-a0c6-daa8f7a2186b" providerId="ADAL" clId="{DDF31758-3E39-4652-8AFD-B2FF41BD6143}" dt="2026-04-26T11:39:08.552" v="7734" actId="208"/>
          <ac:cxnSpMkLst>
            <pc:docMk/>
            <pc:sldMk cId="3713917529" sldId="334"/>
            <ac:cxnSpMk id="37" creationId="{FC12CA5F-2E8D-93D6-902D-30D6EFF04D9B}"/>
          </ac:cxnSpMkLst>
        </pc:cxnChg>
      </pc:sldChg>
      <pc:sldChg chg="addSp delSp modSp new mod modClrScheme chgLayout">
        <pc:chgData name="Hugh McDougall" userId="d66e99e6-6bce-4a8a-a0c6-daa8f7a2186b" providerId="ADAL" clId="{DDF31758-3E39-4652-8AFD-B2FF41BD6143}" dt="2026-04-26T11:56:15.446" v="8387" actId="14100"/>
        <pc:sldMkLst>
          <pc:docMk/>
          <pc:sldMk cId="2562330014" sldId="335"/>
        </pc:sldMkLst>
        <pc:spChg chg="del">
          <ac:chgData name="Hugh McDougall" userId="d66e99e6-6bce-4a8a-a0c6-daa8f7a2186b" providerId="ADAL" clId="{DDF31758-3E39-4652-8AFD-B2FF41BD6143}" dt="2026-04-26T10:14:29.358" v="4555" actId="700"/>
          <ac:spMkLst>
            <pc:docMk/>
            <pc:sldMk cId="2562330014" sldId="335"/>
            <ac:spMk id="2" creationId="{DA2A1A77-ADCA-0313-1074-45157518D01D}"/>
          </ac:spMkLst>
        </pc:spChg>
        <pc:spChg chg="del">
          <ac:chgData name="Hugh McDougall" userId="d66e99e6-6bce-4a8a-a0c6-daa8f7a2186b" providerId="ADAL" clId="{DDF31758-3E39-4652-8AFD-B2FF41BD6143}" dt="2026-04-26T10:14:29.358" v="4555" actId="700"/>
          <ac:spMkLst>
            <pc:docMk/>
            <pc:sldMk cId="2562330014" sldId="335"/>
            <ac:spMk id="3" creationId="{45841EB7-1B22-03B4-BEF0-98865242D819}"/>
          </ac:spMkLst>
        </pc:spChg>
        <pc:spChg chg="mod ord">
          <ac:chgData name="Hugh McDougall" userId="d66e99e6-6bce-4a8a-a0c6-daa8f7a2186b" providerId="ADAL" clId="{DDF31758-3E39-4652-8AFD-B2FF41BD6143}" dt="2026-04-26T10:14:29.358" v="4555" actId="700"/>
          <ac:spMkLst>
            <pc:docMk/>
            <pc:sldMk cId="2562330014" sldId="335"/>
            <ac:spMk id="4" creationId="{A7584230-287C-AAD7-3B60-E5A8D8C3ECDF}"/>
          </ac:spMkLst>
        </pc:spChg>
        <pc:spChg chg="mod ord">
          <ac:chgData name="Hugh McDougall" userId="d66e99e6-6bce-4a8a-a0c6-daa8f7a2186b" providerId="ADAL" clId="{DDF31758-3E39-4652-8AFD-B2FF41BD6143}" dt="2026-04-26T10:14:29.358" v="4555" actId="700"/>
          <ac:spMkLst>
            <pc:docMk/>
            <pc:sldMk cId="2562330014" sldId="335"/>
            <ac:spMk id="5" creationId="{E94011D8-FC86-E3A6-D18B-0AB1F38E349E}"/>
          </ac:spMkLst>
        </pc:spChg>
        <pc:spChg chg="mod ord">
          <ac:chgData name="Hugh McDougall" userId="d66e99e6-6bce-4a8a-a0c6-daa8f7a2186b" providerId="ADAL" clId="{DDF31758-3E39-4652-8AFD-B2FF41BD6143}" dt="2026-04-26T10:14:29.358" v="4555" actId="700"/>
          <ac:spMkLst>
            <pc:docMk/>
            <pc:sldMk cId="2562330014" sldId="335"/>
            <ac:spMk id="6" creationId="{1943505D-D77B-1673-A12B-C15D51F96609}"/>
          </ac:spMkLst>
        </pc:spChg>
        <pc:spChg chg="add mod">
          <ac:chgData name="Hugh McDougall" userId="d66e99e6-6bce-4a8a-a0c6-daa8f7a2186b" providerId="ADAL" clId="{DDF31758-3E39-4652-8AFD-B2FF41BD6143}" dt="2026-04-26T11:56:12.823" v="8386" actId="1076"/>
          <ac:spMkLst>
            <pc:docMk/>
            <pc:sldMk cId="2562330014" sldId="335"/>
            <ac:spMk id="7" creationId="{0593B777-C83D-94FD-E736-7736732EC150}"/>
          </ac:spMkLst>
        </pc:spChg>
        <pc:spChg chg="add mod">
          <ac:chgData name="Hugh McDougall" userId="d66e99e6-6bce-4a8a-a0c6-daa8f7a2186b" providerId="ADAL" clId="{DDF31758-3E39-4652-8AFD-B2FF41BD6143}" dt="2026-04-26T11:56:15.446" v="8387" actId="14100"/>
          <ac:spMkLst>
            <pc:docMk/>
            <pc:sldMk cId="2562330014" sldId="335"/>
            <ac:spMk id="8" creationId="{2DF47937-CE97-2C4E-1DFE-E01F0F459F1A}"/>
          </ac:spMkLst>
        </pc:spChg>
        <pc:spChg chg="add mod">
          <ac:chgData name="Hugh McDougall" userId="d66e99e6-6bce-4a8a-a0c6-daa8f7a2186b" providerId="ADAL" clId="{DDF31758-3E39-4652-8AFD-B2FF41BD6143}" dt="2026-04-26T11:56:10.872" v="8385" actId="1076"/>
          <ac:spMkLst>
            <pc:docMk/>
            <pc:sldMk cId="2562330014" sldId="335"/>
            <ac:spMk id="10" creationId="{39D87B6B-98A1-2196-ABFE-C23243154ED0}"/>
          </ac:spMkLst>
        </pc:spChg>
        <pc:spChg chg="add mod">
          <ac:chgData name="Hugh McDougall" userId="d66e99e6-6bce-4a8a-a0c6-daa8f7a2186b" providerId="ADAL" clId="{DDF31758-3E39-4652-8AFD-B2FF41BD6143}" dt="2026-04-26T11:56:10.872" v="8385" actId="1076"/>
          <ac:spMkLst>
            <pc:docMk/>
            <pc:sldMk cId="2562330014" sldId="335"/>
            <ac:spMk id="11" creationId="{C6D131DA-B9A2-5C3F-3E18-AC752629039F}"/>
          </ac:spMkLst>
        </pc:spChg>
        <pc:picChg chg="add mod">
          <ac:chgData name="Hugh McDougall" userId="d66e99e6-6bce-4a8a-a0c6-daa8f7a2186b" providerId="ADAL" clId="{DDF31758-3E39-4652-8AFD-B2FF41BD6143}" dt="2026-04-26T11:56:10.872" v="8385" actId="1076"/>
          <ac:picMkLst>
            <pc:docMk/>
            <pc:sldMk cId="2562330014" sldId="335"/>
            <ac:picMk id="9" creationId="{00E29909-7C83-62C7-1D60-F29351DB7CA3}"/>
          </ac:picMkLst>
        </pc:picChg>
      </pc:sldChg>
      <pc:sldChg chg="addSp modSp new mod ord modClrScheme chgLayout">
        <pc:chgData name="Hugh McDougall" userId="d66e99e6-6bce-4a8a-a0c6-daa8f7a2186b" providerId="ADAL" clId="{DDF31758-3E39-4652-8AFD-B2FF41BD6143}" dt="2026-04-26T14:43:06.162" v="13132"/>
        <pc:sldMkLst>
          <pc:docMk/>
          <pc:sldMk cId="2338081844" sldId="336"/>
        </pc:sldMkLst>
        <pc:spChg chg="mod ord">
          <ac:chgData name="Hugh McDougall" userId="d66e99e6-6bce-4a8a-a0c6-daa8f7a2186b" providerId="ADAL" clId="{DDF31758-3E39-4652-8AFD-B2FF41BD6143}" dt="2026-04-26T10:15:01.809" v="4564" actId="700"/>
          <ac:spMkLst>
            <pc:docMk/>
            <pc:sldMk cId="2338081844" sldId="336"/>
            <ac:spMk id="2" creationId="{791F0A83-B8FE-E49B-7FF9-EB086E823483}"/>
          </ac:spMkLst>
        </pc:spChg>
        <pc:spChg chg="mod ord">
          <ac:chgData name="Hugh McDougall" userId="d66e99e6-6bce-4a8a-a0c6-daa8f7a2186b" providerId="ADAL" clId="{DDF31758-3E39-4652-8AFD-B2FF41BD6143}" dt="2026-04-26T10:15:01.809" v="4564" actId="700"/>
          <ac:spMkLst>
            <pc:docMk/>
            <pc:sldMk cId="2338081844" sldId="336"/>
            <ac:spMk id="3" creationId="{43A062C0-D4F0-EC30-2AED-68285E4D4B9B}"/>
          </ac:spMkLst>
        </pc:spChg>
        <pc:spChg chg="mod ord">
          <ac:chgData name="Hugh McDougall" userId="d66e99e6-6bce-4a8a-a0c6-daa8f7a2186b" providerId="ADAL" clId="{DDF31758-3E39-4652-8AFD-B2FF41BD6143}" dt="2026-04-26T10:15:01.809" v="4564" actId="700"/>
          <ac:spMkLst>
            <pc:docMk/>
            <pc:sldMk cId="2338081844" sldId="336"/>
            <ac:spMk id="4" creationId="{A51D18FC-F561-B130-5B16-942F171B05A1}"/>
          </ac:spMkLst>
        </pc:spChg>
        <pc:spChg chg="add mod ord">
          <ac:chgData name="Hugh McDougall" userId="d66e99e6-6bce-4a8a-a0c6-daa8f7a2186b" providerId="ADAL" clId="{DDF31758-3E39-4652-8AFD-B2FF41BD6143}" dt="2026-04-26T10:15:03.419" v="4574" actId="20577"/>
          <ac:spMkLst>
            <pc:docMk/>
            <pc:sldMk cId="2338081844" sldId="336"/>
            <ac:spMk id="5" creationId="{2B91FA9D-B019-0AFD-5DFA-1A76B0AD0883}"/>
          </ac:spMkLst>
        </pc:spChg>
        <pc:spChg chg="add mod ord">
          <ac:chgData name="Hugh McDougall" userId="d66e99e6-6bce-4a8a-a0c6-daa8f7a2186b" providerId="ADAL" clId="{DDF31758-3E39-4652-8AFD-B2FF41BD6143}" dt="2026-04-26T10:15:06.483" v="4588" actId="20577"/>
          <ac:spMkLst>
            <pc:docMk/>
            <pc:sldMk cId="2338081844" sldId="336"/>
            <ac:spMk id="6" creationId="{8CE424C4-7B80-4591-322C-1C03FBFAF1F0}"/>
          </ac:spMkLst>
        </pc:spChg>
      </pc:sldChg>
      <pc:sldChg chg="modSp new mod">
        <pc:chgData name="Hugh McDougall" userId="d66e99e6-6bce-4a8a-a0c6-daa8f7a2186b" providerId="ADAL" clId="{DDF31758-3E39-4652-8AFD-B2FF41BD6143}" dt="2026-04-26T10:15:15.320" v="4618" actId="20577"/>
        <pc:sldMkLst>
          <pc:docMk/>
          <pc:sldMk cId="3047159140" sldId="337"/>
        </pc:sldMkLst>
        <pc:spChg chg="mod">
          <ac:chgData name="Hugh McDougall" userId="d66e99e6-6bce-4a8a-a0c6-daa8f7a2186b" providerId="ADAL" clId="{DDF31758-3E39-4652-8AFD-B2FF41BD6143}" dt="2026-04-26T10:15:15.320" v="4618" actId="20577"/>
          <ac:spMkLst>
            <pc:docMk/>
            <pc:sldMk cId="3047159140" sldId="337"/>
            <ac:spMk id="2" creationId="{9896306C-368C-1390-BCFD-54AB12F3EE30}"/>
          </ac:spMkLst>
        </pc:spChg>
      </pc:sldChg>
      <pc:sldChg chg="addSp delSp modSp new add del mod">
        <pc:chgData name="Hugh McDougall" userId="d66e99e6-6bce-4a8a-a0c6-daa8f7a2186b" providerId="ADAL" clId="{DDF31758-3E39-4652-8AFD-B2FF41BD6143}" dt="2026-04-26T15:06:34.407" v="13205" actId="113"/>
        <pc:sldMkLst>
          <pc:docMk/>
          <pc:sldMk cId="1249453923" sldId="338"/>
        </pc:sldMkLst>
        <pc:spChg chg="del mod">
          <ac:chgData name="Hugh McDougall" userId="d66e99e6-6bce-4a8a-a0c6-daa8f7a2186b" providerId="ADAL" clId="{DDF31758-3E39-4652-8AFD-B2FF41BD6143}" dt="2026-04-26T12:16:46.505" v="9980" actId="478"/>
          <ac:spMkLst>
            <pc:docMk/>
            <pc:sldMk cId="1249453923" sldId="338"/>
            <ac:spMk id="2" creationId="{2DB9B86A-A8EA-B76E-8A62-4EA27833775A}"/>
          </ac:spMkLst>
        </pc:spChg>
        <pc:spChg chg="mod">
          <ac:chgData name="Hugh McDougall" userId="d66e99e6-6bce-4a8a-a0c6-daa8f7a2186b" providerId="ADAL" clId="{DDF31758-3E39-4652-8AFD-B2FF41BD6143}" dt="2026-04-26T15:06:34.407" v="13205" actId="113"/>
          <ac:spMkLst>
            <pc:docMk/>
            <pc:sldMk cId="1249453923" sldId="338"/>
            <ac:spMk id="3" creationId="{11E3ED1B-662C-73E0-EEB4-B8AAA52F28E8}"/>
          </ac:spMkLst>
        </pc:spChg>
        <pc:spChg chg="add del mod">
          <ac:chgData name="Hugh McDougall" userId="d66e99e6-6bce-4a8a-a0c6-daa8f7a2186b" providerId="ADAL" clId="{DDF31758-3E39-4652-8AFD-B2FF41BD6143}" dt="2026-04-26T12:17:04.818" v="10012" actId="478"/>
          <ac:spMkLst>
            <pc:docMk/>
            <pc:sldMk cId="1249453923" sldId="338"/>
            <ac:spMk id="7" creationId="{B1227339-64BB-8202-9F9E-4CB85D7FC0DC}"/>
          </ac:spMkLst>
        </pc:spChg>
        <pc:spChg chg="add del">
          <ac:chgData name="Hugh McDougall" userId="d66e99e6-6bce-4a8a-a0c6-daa8f7a2186b" providerId="ADAL" clId="{DDF31758-3E39-4652-8AFD-B2FF41BD6143}" dt="2026-04-26T12:17:32.886" v="10016" actId="22"/>
          <ac:spMkLst>
            <pc:docMk/>
            <pc:sldMk cId="1249453923" sldId="338"/>
            <ac:spMk id="9" creationId="{B8C9BBEB-BDEA-D764-CCFA-F8A6E4B388CE}"/>
          </ac:spMkLst>
        </pc:spChg>
      </pc:sldChg>
      <pc:sldChg chg="addSp delSp modSp new mod">
        <pc:chgData name="Hugh McDougall" userId="d66e99e6-6bce-4a8a-a0c6-daa8f7a2186b" providerId="ADAL" clId="{DDF31758-3E39-4652-8AFD-B2FF41BD6143}" dt="2026-04-26T12:20:36.155" v="10080" actId="20577"/>
        <pc:sldMkLst>
          <pc:docMk/>
          <pc:sldMk cId="4019679055" sldId="339"/>
        </pc:sldMkLst>
        <pc:spChg chg="mod">
          <ac:chgData name="Hugh McDougall" userId="d66e99e6-6bce-4a8a-a0c6-daa8f7a2186b" providerId="ADAL" clId="{DDF31758-3E39-4652-8AFD-B2FF41BD6143}" dt="2026-04-26T12:03:05.203" v="8805" actId="20577"/>
          <ac:spMkLst>
            <pc:docMk/>
            <pc:sldMk cId="4019679055" sldId="339"/>
            <ac:spMk id="2" creationId="{84F6D41A-863F-47AA-6B2A-CDACF7D6F970}"/>
          </ac:spMkLst>
        </pc:spChg>
        <pc:spChg chg="del">
          <ac:chgData name="Hugh McDougall" userId="d66e99e6-6bce-4a8a-a0c6-daa8f7a2186b" providerId="ADAL" clId="{DDF31758-3E39-4652-8AFD-B2FF41BD6143}" dt="2026-04-26T12:01:54.157" v="8739" actId="478"/>
          <ac:spMkLst>
            <pc:docMk/>
            <pc:sldMk cId="4019679055" sldId="339"/>
            <ac:spMk id="3" creationId="{87C1885F-3FAF-F2A7-38FE-84774CF62580}"/>
          </ac:spMkLst>
        </pc:spChg>
        <pc:spChg chg="add mod">
          <ac:chgData name="Hugh McDougall" userId="d66e99e6-6bce-4a8a-a0c6-daa8f7a2186b" providerId="ADAL" clId="{DDF31758-3E39-4652-8AFD-B2FF41BD6143}" dt="2026-04-26T12:20:36.155" v="10080" actId="20577"/>
          <ac:spMkLst>
            <pc:docMk/>
            <pc:sldMk cId="4019679055" sldId="339"/>
            <ac:spMk id="7" creationId="{C767653B-0672-FC35-AEA3-01A0160AABC3}"/>
          </ac:spMkLst>
        </pc:spChg>
      </pc:sldChg>
      <pc:sldChg chg="addSp modSp add mod modAnim">
        <pc:chgData name="Hugh McDougall" userId="d66e99e6-6bce-4a8a-a0c6-daa8f7a2186b" providerId="ADAL" clId="{DDF31758-3E39-4652-8AFD-B2FF41BD6143}" dt="2026-04-26T15:07:37.968" v="13288" actId="1076"/>
        <pc:sldMkLst>
          <pc:docMk/>
          <pc:sldMk cId="2663440942" sldId="340"/>
        </pc:sldMkLst>
        <pc:spChg chg="mod">
          <ac:chgData name="Hugh McDougall" userId="d66e99e6-6bce-4a8a-a0c6-daa8f7a2186b" providerId="ADAL" clId="{DDF31758-3E39-4652-8AFD-B2FF41BD6143}" dt="2026-04-26T13:52:13.095" v="10491"/>
          <ac:spMkLst>
            <pc:docMk/>
            <pc:sldMk cId="2663440942" sldId="340"/>
            <ac:spMk id="2" creationId="{2F707B17-06E4-99A9-2FE5-F507F055DCCD}"/>
          </ac:spMkLst>
        </pc:spChg>
        <pc:spChg chg="add mod">
          <ac:chgData name="Hugh McDougall" userId="d66e99e6-6bce-4a8a-a0c6-daa8f7a2186b" providerId="ADAL" clId="{DDF31758-3E39-4652-8AFD-B2FF41BD6143}" dt="2026-04-26T15:07:37.968" v="13288" actId="1076"/>
          <ac:spMkLst>
            <pc:docMk/>
            <pc:sldMk cId="2663440942" sldId="340"/>
            <ac:spMk id="3" creationId="{C6E88E31-F5F4-CE05-5AD5-C43A5A1AD2F3}"/>
          </ac:spMkLst>
        </pc:spChg>
        <pc:spChg chg="add mod">
          <ac:chgData name="Hugh McDougall" userId="d66e99e6-6bce-4a8a-a0c6-daa8f7a2186b" providerId="ADAL" clId="{DDF31758-3E39-4652-8AFD-B2FF41BD6143}" dt="2026-04-26T13:52:55.500" v="10496" actId="1076"/>
          <ac:spMkLst>
            <pc:docMk/>
            <pc:sldMk cId="2663440942" sldId="340"/>
            <ac:spMk id="7" creationId="{885DF316-2422-5AB3-F9B0-974D173ECFE6}"/>
          </ac:spMkLst>
        </pc:spChg>
      </pc:sldChg>
      <pc:sldChg chg="addSp delSp modSp new mod ord modClrScheme chgLayout">
        <pc:chgData name="Hugh McDougall" userId="d66e99e6-6bce-4a8a-a0c6-daa8f7a2186b" providerId="ADAL" clId="{DDF31758-3E39-4652-8AFD-B2FF41BD6143}" dt="2026-04-26T14:21:15.821" v="12645" actId="20577"/>
        <pc:sldMkLst>
          <pc:docMk/>
          <pc:sldMk cId="3165576233" sldId="341"/>
        </pc:sldMkLst>
        <pc:spChg chg="del">
          <ac:chgData name="Hugh McDougall" userId="d66e99e6-6bce-4a8a-a0c6-daa8f7a2186b" providerId="ADAL" clId="{DDF31758-3E39-4652-8AFD-B2FF41BD6143}" dt="2026-04-26T13:58:17.424" v="10702" actId="700"/>
          <ac:spMkLst>
            <pc:docMk/>
            <pc:sldMk cId="3165576233" sldId="341"/>
            <ac:spMk id="2" creationId="{F229718F-A21B-7380-615C-BF8C7344F41D}"/>
          </ac:spMkLst>
        </pc:spChg>
        <pc:spChg chg="del">
          <ac:chgData name="Hugh McDougall" userId="d66e99e6-6bce-4a8a-a0c6-daa8f7a2186b" providerId="ADAL" clId="{DDF31758-3E39-4652-8AFD-B2FF41BD6143}" dt="2026-04-26T13:58:17.424" v="10702" actId="700"/>
          <ac:spMkLst>
            <pc:docMk/>
            <pc:sldMk cId="3165576233" sldId="341"/>
            <ac:spMk id="3" creationId="{CD5E4D6B-33C7-7CB5-7AA6-5D8B6953D823}"/>
          </ac:spMkLst>
        </pc:spChg>
        <pc:spChg chg="mod ord">
          <ac:chgData name="Hugh McDougall" userId="d66e99e6-6bce-4a8a-a0c6-daa8f7a2186b" providerId="ADAL" clId="{DDF31758-3E39-4652-8AFD-B2FF41BD6143}" dt="2026-04-26T14:02:01.484" v="10760" actId="700"/>
          <ac:spMkLst>
            <pc:docMk/>
            <pc:sldMk cId="3165576233" sldId="341"/>
            <ac:spMk id="4" creationId="{2932DDD4-6309-222A-5CFB-9C44BDF1C709}"/>
          </ac:spMkLst>
        </pc:spChg>
        <pc:spChg chg="mod ord">
          <ac:chgData name="Hugh McDougall" userId="d66e99e6-6bce-4a8a-a0c6-daa8f7a2186b" providerId="ADAL" clId="{DDF31758-3E39-4652-8AFD-B2FF41BD6143}" dt="2026-04-26T14:02:01.484" v="10760" actId="700"/>
          <ac:spMkLst>
            <pc:docMk/>
            <pc:sldMk cId="3165576233" sldId="341"/>
            <ac:spMk id="5" creationId="{0F92BCF1-AA8E-C137-AE14-BCAA8CAED8CE}"/>
          </ac:spMkLst>
        </pc:spChg>
        <pc:spChg chg="mod ord">
          <ac:chgData name="Hugh McDougall" userId="d66e99e6-6bce-4a8a-a0c6-daa8f7a2186b" providerId="ADAL" clId="{DDF31758-3E39-4652-8AFD-B2FF41BD6143}" dt="2026-04-26T14:02:01.484" v="10760" actId="700"/>
          <ac:spMkLst>
            <pc:docMk/>
            <pc:sldMk cId="3165576233" sldId="341"/>
            <ac:spMk id="6" creationId="{F659F92A-8DAD-7CC1-EB5B-D6ABB267D91B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7" creationId="{9F802268-DDCA-A398-1744-D8EBC0A04FC4}"/>
          </ac:spMkLst>
        </pc:spChg>
        <pc:spChg chg="add del mod">
          <ac:chgData name="Hugh McDougall" userId="d66e99e6-6bce-4a8a-a0c6-daa8f7a2186b" providerId="ADAL" clId="{DDF31758-3E39-4652-8AFD-B2FF41BD6143}" dt="2026-04-26T13:55:57.822" v="10523" actId="478"/>
          <ac:spMkLst>
            <pc:docMk/>
            <pc:sldMk cId="3165576233" sldId="341"/>
            <ac:spMk id="8" creationId="{F0BAD8DA-8982-0F51-567F-73235D7A9A4D}"/>
          </ac:spMkLst>
        </pc:spChg>
        <pc:spChg chg="add del mod">
          <ac:chgData name="Hugh McDougall" userId="d66e99e6-6bce-4a8a-a0c6-daa8f7a2186b" providerId="ADAL" clId="{DDF31758-3E39-4652-8AFD-B2FF41BD6143}" dt="2026-04-26T13:55:57.822" v="10523" actId="478"/>
          <ac:spMkLst>
            <pc:docMk/>
            <pc:sldMk cId="3165576233" sldId="341"/>
            <ac:spMk id="9" creationId="{17F8CA73-A22C-F564-5C56-72DAD115838D}"/>
          </ac:spMkLst>
        </pc:spChg>
        <pc:spChg chg="add del mod">
          <ac:chgData name="Hugh McDougall" userId="d66e99e6-6bce-4a8a-a0c6-daa8f7a2186b" providerId="ADAL" clId="{DDF31758-3E39-4652-8AFD-B2FF41BD6143}" dt="2026-04-26T13:58:08.065" v="10698" actId="478"/>
          <ac:spMkLst>
            <pc:docMk/>
            <pc:sldMk cId="3165576233" sldId="341"/>
            <ac:spMk id="10" creationId="{5DD87DCD-35F3-F226-FA8E-6921B3907FD8}"/>
          </ac:spMkLst>
        </pc:spChg>
        <pc:spChg chg="add mod">
          <ac:chgData name="Hugh McDougall" userId="d66e99e6-6bce-4a8a-a0c6-daa8f7a2186b" providerId="ADAL" clId="{DDF31758-3E39-4652-8AFD-B2FF41BD6143}" dt="2026-04-26T13:56:53.372" v="10658" actId="571"/>
          <ac:spMkLst>
            <pc:docMk/>
            <pc:sldMk cId="3165576233" sldId="341"/>
            <ac:spMk id="11" creationId="{6B7E8999-7C6F-E587-3644-1B32596D5A24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12" creationId="{36503465-7507-3CA3-5F52-51E7CD15E602}"/>
          </ac:spMkLst>
        </pc:spChg>
        <pc:spChg chg="add mod">
          <ac:chgData name="Hugh McDougall" userId="d66e99e6-6bce-4a8a-a0c6-daa8f7a2186b" providerId="ADAL" clId="{DDF31758-3E39-4652-8AFD-B2FF41BD6143}" dt="2026-04-26T13:57:14.863" v="10668" actId="571"/>
          <ac:spMkLst>
            <pc:docMk/>
            <pc:sldMk cId="3165576233" sldId="341"/>
            <ac:spMk id="13" creationId="{83E27406-3056-CAAE-233E-67905445D04B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14" creationId="{D046B929-8B47-0836-113E-2CC40C0F433C}"/>
          </ac:spMkLst>
        </pc:spChg>
        <pc:spChg chg="add del mod">
          <ac:chgData name="Hugh McDougall" userId="d66e99e6-6bce-4a8a-a0c6-daa8f7a2186b" providerId="ADAL" clId="{DDF31758-3E39-4652-8AFD-B2FF41BD6143}" dt="2026-04-26T13:58:08.065" v="10698" actId="478"/>
          <ac:spMkLst>
            <pc:docMk/>
            <pc:sldMk cId="3165576233" sldId="341"/>
            <ac:spMk id="15" creationId="{533125C0-FEFC-F4E4-E03E-590EAA6E9CD1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16" creationId="{A6E5D178-8D17-F9AF-44D4-3B34EE1E9280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17" creationId="{6B880E5E-1CEC-F1B7-FDFC-324B8EB537AD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18" creationId="{A0D9CED0-A63F-1A4B-9982-553A3B9E7F4F}"/>
          </ac:spMkLst>
        </pc:spChg>
        <pc:spChg chg="add del mod">
          <ac:chgData name="Hugh McDougall" userId="d66e99e6-6bce-4a8a-a0c6-daa8f7a2186b" providerId="ADAL" clId="{DDF31758-3E39-4652-8AFD-B2FF41BD6143}" dt="2026-04-26T14:00:53.200" v="10759" actId="478"/>
          <ac:spMkLst>
            <pc:docMk/>
            <pc:sldMk cId="3165576233" sldId="341"/>
            <ac:spMk id="19" creationId="{CDDED1C7-45B1-CD91-C095-D1262D3E10A2}"/>
          </ac:spMkLst>
        </pc:spChg>
        <pc:spChg chg="add mod ord">
          <ac:chgData name="Hugh McDougall" userId="d66e99e6-6bce-4a8a-a0c6-daa8f7a2186b" providerId="ADAL" clId="{DDF31758-3E39-4652-8AFD-B2FF41BD6143}" dt="2026-04-26T14:20:10.599" v="12383" actId="122"/>
          <ac:spMkLst>
            <pc:docMk/>
            <pc:sldMk cId="3165576233" sldId="341"/>
            <ac:spMk id="35" creationId="{C16DB466-7C77-73A1-7305-9C309906BB9D}"/>
          </ac:spMkLst>
        </pc:spChg>
        <pc:spChg chg="add mod ord">
          <ac:chgData name="Hugh McDougall" userId="d66e99e6-6bce-4a8a-a0c6-daa8f7a2186b" providerId="ADAL" clId="{DDF31758-3E39-4652-8AFD-B2FF41BD6143}" dt="2026-04-26T14:21:15.821" v="12645" actId="20577"/>
          <ac:spMkLst>
            <pc:docMk/>
            <pc:sldMk cId="3165576233" sldId="341"/>
            <ac:spMk id="36" creationId="{D070E6A8-7FD8-98C6-E4ED-1F3CAABC8589}"/>
          </ac:spMkLst>
        </pc:spChg>
        <pc:spChg chg="add mod">
          <ac:chgData name="Hugh McDougall" userId="d66e99e6-6bce-4a8a-a0c6-daa8f7a2186b" providerId="ADAL" clId="{DDF31758-3E39-4652-8AFD-B2FF41BD6143}" dt="2026-04-26T14:21:05.851" v="12606" actId="20577"/>
          <ac:spMkLst>
            <pc:docMk/>
            <pc:sldMk cId="3165576233" sldId="341"/>
            <ac:spMk id="39" creationId="{D64D8A55-21F6-8D53-F02F-36EF4990277D}"/>
          </ac:spMkLst>
        </pc:spChg>
        <pc:picChg chg="add mod">
          <ac:chgData name="Hugh McDougall" userId="d66e99e6-6bce-4a8a-a0c6-daa8f7a2186b" providerId="ADAL" clId="{DDF31758-3E39-4652-8AFD-B2FF41BD6143}" dt="2026-04-26T14:21:03.119" v="12605" actId="1076"/>
          <ac:picMkLst>
            <pc:docMk/>
            <pc:sldMk cId="3165576233" sldId="341"/>
            <ac:picMk id="38" creationId="{4DB7E8EC-E986-EA9C-05B9-DC3FC02CB523}"/>
          </ac:picMkLst>
        </pc:picChg>
        <pc:cxnChg chg="add">
          <ac:chgData name="Hugh McDougall" userId="d66e99e6-6bce-4a8a-a0c6-daa8f7a2186b" providerId="ADAL" clId="{DDF31758-3E39-4652-8AFD-B2FF41BD6143}" dt="2026-04-26T13:59:35.138" v="10747" actId="11529"/>
          <ac:cxnSpMkLst>
            <pc:docMk/>
            <pc:sldMk cId="3165576233" sldId="341"/>
            <ac:cxnSpMk id="21" creationId="{9BE1803F-DBA9-86D6-5052-0BFCDBCE6845}"/>
          </ac:cxnSpMkLst>
        </pc:cxnChg>
        <pc:cxnChg chg="add del mod">
          <ac:chgData name="Hugh McDougall" userId="d66e99e6-6bce-4a8a-a0c6-daa8f7a2186b" providerId="ADAL" clId="{DDF31758-3E39-4652-8AFD-B2FF41BD6143}" dt="2026-04-26T14:00:53.200" v="10759" actId="478"/>
          <ac:cxnSpMkLst>
            <pc:docMk/>
            <pc:sldMk cId="3165576233" sldId="341"/>
            <ac:cxnSpMk id="23" creationId="{BD57F331-414A-818C-B7D9-7DF1037FF461}"/>
          </ac:cxnSpMkLst>
        </pc:cxnChg>
        <pc:cxnChg chg="add mod">
          <ac:chgData name="Hugh McDougall" userId="d66e99e6-6bce-4a8a-a0c6-daa8f7a2186b" providerId="ADAL" clId="{DDF31758-3E39-4652-8AFD-B2FF41BD6143}" dt="2026-04-26T14:00:06.347" v="10753" actId="14100"/>
          <ac:cxnSpMkLst>
            <pc:docMk/>
            <pc:sldMk cId="3165576233" sldId="341"/>
            <ac:cxnSpMk id="25" creationId="{1294258B-1C7D-4764-0BBE-147EC81B3073}"/>
          </ac:cxnSpMkLst>
        </pc:cxnChg>
        <pc:cxnChg chg="add del mod">
          <ac:chgData name="Hugh McDougall" userId="d66e99e6-6bce-4a8a-a0c6-daa8f7a2186b" providerId="ADAL" clId="{DDF31758-3E39-4652-8AFD-B2FF41BD6143}" dt="2026-04-26T14:00:00.442" v="10751" actId="11529"/>
          <ac:cxnSpMkLst>
            <pc:docMk/>
            <pc:sldMk cId="3165576233" sldId="341"/>
            <ac:cxnSpMk id="27" creationId="{B159BE91-ED28-82EA-67D1-EFCF15F1F5ED}"/>
          </ac:cxnSpMkLst>
        </pc:cxnChg>
        <pc:cxnChg chg="add del mod">
          <ac:chgData name="Hugh McDougall" userId="d66e99e6-6bce-4a8a-a0c6-daa8f7a2186b" providerId="ADAL" clId="{DDF31758-3E39-4652-8AFD-B2FF41BD6143}" dt="2026-04-26T14:00:53.200" v="10759" actId="478"/>
          <ac:cxnSpMkLst>
            <pc:docMk/>
            <pc:sldMk cId="3165576233" sldId="341"/>
            <ac:cxnSpMk id="30" creationId="{3A552913-B754-119B-CC3F-0BB7148CCCF8}"/>
          </ac:cxnSpMkLst>
        </pc:cxnChg>
        <pc:cxnChg chg="add del mod">
          <ac:chgData name="Hugh McDougall" userId="d66e99e6-6bce-4a8a-a0c6-daa8f7a2186b" providerId="ADAL" clId="{DDF31758-3E39-4652-8AFD-B2FF41BD6143}" dt="2026-04-26T14:00:53.200" v="10759" actId="478"/>
          <ac:cxnSpMkLst>
            <pc:docMk/>
            <pc:sldMk cId="3165576233" sldId="341"/>
            <ac:cxnSpMk id="31" creationId="{58F5B30E-6E0E-8123-3F97-FEC5ACBCA549}"/>
          </ac:cxnSpMkLst>
        </pc:cxnChg>
        <pc:cxnChg chg="add del mod">
          <ac:chgData name="Hugh McDougall" userId="d66e99e6-6bce-4a8a-a0c6-daa8f7a2186b" providerId="ADAL" clId="{DDF31758-3E39-4652-8AFD-B2FF41BD6143}" dt="2026-04-26T14:00:36.406" v="10758" actId="478"/>
          <ac:cxnSpMkLst>
            <pc:docMk/>
            <pc:sldMk cId="3165576233" sldId="341"/>
            <ac:cxnSpMk id="33" creationId="{4E4C51FF-CC64-5967-2D3C-EC0451F7ADB5}"/>
          </ac:cxnSpMkLst>
        </pc:cxnChg>
      </pc:sldChg>
      <pc:sldChg chg="modSp new mod">
        <pc:chgData name="Hugh McDougall" userId="d66e99e6-6bce-4a8a-a0c6-daa8f7a2186b" providerId="ADAL" clId="{DDF31758-3E39-4652-8AFD-B2FF41BD6143}" dt="2026-04-26T14:10:38.069" v="11442" actId="122"/>
        <pc:sldMkLst>
          <pc:docMk/>
          <pc:sldMk cId="3793109116" sldId="342"/>
        </pc:sldMkLst>
        <pc:spChg chg="mod">
          <ac:chgData name="Hugh McDougall" userId="d66e99e6-6bce-4a8a-a0c6-daa8f7a2186b" providerId="ADAL" clId="{DDF31758-3E39-4652-8AFD-B2FF41BD6143}" dt="2026-04-26T14:10:38.069" v="11442" actId="122"/>
          <ac:spMkLst>
            <pc:docMk/>
            <pc:sldMk cId="3793109116" sldId="342"/>
            <ac:spMk id="2" creationId="{39A17A17-5445-942D-ABB5-B6696819648F}"/>
          </ac:spMkLst>
        </pc:spChg>
        <pc:spChg chg="mod">
          <ac:chgData name="Hugh McDougall" userId="d66e99e6-6bce-4a8a-a0c6-daa8f7a2186b" providerId="ADAL" clId="{DDF31758-3E39-4652-8AFD-B2FF41BD6143}" dt="2026-04-26T14:10:32.792" v="11441" actId="20577"/>
          <ac:spMkLst>
            <pc:docMk/>
            <pc:sldMk cId="3793109116" sldId="342"/>
            <ac:spMk id="3" creationId="{87643B32-37A6-8B8B-092A-7FD4A9953E3A}"/>
          </ac:spMkLst>
        </pc:spChg>
      </pc:sldChg>
      <pc:sldChg chg="addSp delSp modSp new mod modClrScheme chgLayout">
        <pc:chgData name="Hugh McDougall" userId="d66e99e6-6bce-4a8a-a0c6-daa8f7a2186b" providerId="ADAL" clId="{DDF31758-3E39-4652-8AFD-B2FF41BD6143}" dt="2026-04-26T14:13:10.619" v="11955" actId="20577"/>
        <pc:sldMkLst>
          <pc:docMk/>
          <pc:sldMk cId="2621104569" sldId="343"/>
        </pc:sldMkLst>
        <pc:spChg chg="del mod ord">
          <ac:chgData name="Hugh McDougall" userId="d66e99e6-6bce-4a8a-a0c6-daa8f7a2186b" providerId="ADAL" clId="{DDF31758-3E39-4652-8AFD-B2FF41BD6143}" dt="2026-04-26T14:08:18.372" v="11277" actId="700"/>
          <ac:spMkLst>
            <pc:docMk/>
            <pc:sldMk cId="2621104569" sldId="343"/>
            <ac:spMk id="2" creationId="{29A9A82E-52AA-CCAC-8904-50E2577F09DC}"/>
          </ac:spMkLst>
        </pc:spChg>
        <pc:spChg chg="add del">
          <ac:chgData name="Hugh McDougall" userId="d66e99e6-6bce-4a8a-a0c6-daa8f7a2186b" providerId="ADAL" clId="{DDF31758-3E39-4652-8AFD-B2FF41BD6143}" dt="2026-04-26T14:08:18.372" v="11277" actId="700"/>
          <ac:spMkLst>
            <pc:docMk/>
            <pc:sldMk cId="2621104569" sldId="343"/>
            <ac:spMk id="3" creationId="{5EFE1005-1AC8-FC12-6F74-E1BCF2C42725}"/>
          </ac:spMkLst>
        </pc:spChg>
        <pc:spChg chg="del">
          <ac:chgData name="Hugh McDougall" userId="d66e99e6-6bce-4a8a-a0c6-daa8f7a2186b" providerId="ADAL" clId="{DDF31758-3E39-4652-8AFD-B2FF41BD6143}" dt="2026-04-26T14:08:18.372" v="11277" actId="700"/>
          <ac:spMkLst>
            <pc:docMk/>
            <pc:sldMk cId="2621104569" sldId="343"/>
            <ac:spMk id="4" creationId="{8F59BDB8-09A2-8768-E8C4-0680A5FB131D}"/>
          </ac:spMkLst>
        </pc:spChg>
        <pc:spChg chg="mod ord">
          <ac:chgData name="Hugh McDougall" userId="d66e99e6-6bce-4a8a-a0c6-daa8f7a2186b" providerId="ADAL" clId="{DDF31758-3E39-4652-8AFD-B2FF41BD6143}" dt="2026-04-26T14:08:18.372" v="11277" actId="700"/>
          <ac:spMkLst>
            <pc:docMk/>
            <pc:sldMk cId="2621104569" sldId="343"/>
            <ac:spMk id="5" creationId="{11C0A2B6-0B5E-6998-6431-F27FDD0AC386}"/>
          </ac:spMkLst>
        </pc:spChg>
        <pc:spChg chg="mod ord">
          <ac:chgData name="Hugh McDougall" userId="d66e99e6-6bce-4a8a-a0c6-daa8f7a2186b" providerId="ADAL" clId="{DDF31758-3E39-4652-8AFD-B2FF41BD6143}" dt="2026-04-26T14:08:18.372" v="11277" actId="700"/>
          <ac:spMkLst>
            <pc:docMk/>
            <pc:sldMk cId="2621104569" sldId="343"/>
            <ac:spMk id="6" creationId="{B5FCA65D-FC1C-2DF1-8E63-27357027F411}"/>
          </ac:spMkLst>
        </pc:spChg>
        <pc:spChg chg="mod ord">
          <ac:chgData name="Hugh McDougall" userId="d66e99e6-6bce-4a8a-a0c6-daa8f7a2186b" providerId="ADAL" clId="{DDF31758-3E39-4652-8AFD-B2FF41BD6143}" dt="2026-04-26T14:08:18.372" v="11277" actId="700"/>
          <ac:spMkLst>
            <pc:docMk/>
            <pc:sldMk cId="2621104569" sldId="343"/>
            <ac:spMk id="7" creationId="{7AE350B5-09A0-7267-81EB-AB68DC9F1FB4}"/>
          </ac:spMkLst>
        </pc:spChg>
        <pc:spChg chg="add mod ord">
          <ac:chgData name="Hugh McDougall" userId="d66e99e6-6bce-4a8a-a0c6-daa8f7a2186b" providerId="ADAL" clId="{DDF31758-3E39-4652-8AFD-B2FF41BD6143}" dt="2026-04-26T14:09:49.087" v="11335" actId="20577"/>
          <ac:spMkLst>
            <pc:docMk/>
            <pc:sldMk cId="2621104569" sldId="343"/>
            <ac:spMk id="10" creationId="{824C3381-A8CD-2741-51ED-93CA332156DC}"/>
          </ac:spMkLst>
        </pc:spChg>
        <pc:spChg chg="add mod">
          <ac:chgData name="Hugh McDougall" userId="d66e99e6-6bce-4a8a-a0c6-daa8f7a2186b" providerId="ADAL" clId="{DDF31758-3E39-4652-8AFD-B2FF41BD6143}" dt="2026-04-26T14:13:10.619" v="11955" actId="20577"/>
          <ac:spMkLst>
            <pc:docMk/>
            <pc:sldMk cId="2621104569" sldId="343"/>
            <ac:spMk id="16" creationId="{DCFB5377-3B56-DF6E-F509-A730A6813A6F}"/>
          </ac:spMkLst>
        </pc:spChg>
        <pc:grpChg chg="add mod">
          <ac:chgData name="Hugh McDougall" userId="d66e99e6-6bce-4a8a-a0c6-daa8f7a2186b" providerId="ADAL" clId="{DDF31758-3E39-4652-8AFD-B2FF41BD6143}" dt="2026-04-26T14:11:12.859" v="11445" actId="1076"/>
          <ac:grpSpMkLst>
            <pc:docMk/>
            <pc:sldMk cId="2621104569" sldId="343"/>
            <ac:grpSpMk id="15" creationId="{DFAAC2C3-6E73-7C78-9CA0-51D34C66D594}"/>
          </ac:grpSpMkLst>
        </pc:grpChg>
        <pc:picChg chg="add del mod ord">
          <ac:chgData name="Hugh McDougall" userId="d66e99e6-6bce-4a8a-a0c6-daa8f7a2186b" providerId="ADAL" clId="{DDF31758-3E39-4652-8AFD-B2FF41BD6143}" dt="2026-04-26T14:08:15.647" v="11276" actId="931"/>
          <ac:picMkLst>
            <pc:docMk/>
            <pc:sldMk cId="2621104569" sldId="343"/>
            <ac:picMk id="9" creationId="{8F7955F5-453F-37B4-CF74-3F1E1CEF2A93}"/>
          </ac:picMkLst>
        </pc:picChg>
        <pc:picChg chg="add mod modCrop">
          <ac:chgData name="Hugh McDougall" userId="d66e99e6-6bce-4a8a-a0c6-daa8f7a2186b" providerId="ADAL" clId="{DDF31758-3E39-4652-8AFD-B2FF41BD6143}" dt="2026-04-26T14:09:21.823" v="11288" actId="164"/>
          <ac:picMkLst>
            <pc:docMk/>
            <pc:sldMk cId="2621104569" sldId="343"/>
            <ac:picMk id="12" creationId="{44B528F8-5A69-6355-8365-39477908A4F1}"/>
          </ac:picMkLst>
        </pc:picChg>
        <pc:picChg chg="add mod modCrop">
          <ac:chgData name="Hugh McDougall" userId="d66e99e6-6bce-4a8a-a0c6-daa8f7a2186b" providerId="ADAL" clId="{DDF31758-3E39-4652-8AFD-B2FF41BD6143}" dt="2026-04-26T14:11:12.859" v="11445" actId="1076"/>
          <ac:picMkLst>
            <pc:docMk/>
            <pc:sldMk cId="2621104569" sldId="343"/>
            <ac:picMk id="13" creationId="{46FAED9C-E065-3D9B-EAF2-9367FFCA0144}"/>
          </ac:picMkLst>
        </pc:picChg>
        <pc:picChg chg="add mod modCrop">
          <ac:chgData name="Hugh McDougall" userId="d66e99e6-6bce-4a8a-a0c6-daa8f7a2186b" providerId="ADAL" clId="{DDF31758-3E39-4652-8AFD-B2FF41BD6143}" dt="2026-04-26T14:09:21.823" v="11288" actId="164"/>
          <ac:picMkLst>
            <pc:docMk/>
            <pc:sldMk cId="2621104569" sldId="343"/>
            <ac:picMk id="14" creationId="{500E6636-6A41-9859-6FD0-FED25EE2B827}"/>
          </ac:picMkLst>
        </pc:picChg>
      </pc:sldChg>
      <pc:sldChg chg="addSp delSp modSp new mod modClrScheme chgLayout">
        <pc:chgData name="Hugh McDougall" userId="d66e99e6-6bce-4a8a-a0c6-daa8f7a2186b" providerId="ADAL" clId="{DDF31758-3E39-4652-8AFD-B2FF41BD6143}" dt="2026-04-26T14:17:52.622" v="12338" actId="114"/>
        <pc:sldMkLst>
          <pc:docMk/>
          <pc:sldMk cId="1656392657" sldId="344"/>
        </pc:sldMkLst>
        <pc:spChg chg="del">
          <ac:chgData name="Hugh McDougall" userId="d66e99e6-6bce-4a8a-a0c6-daa8f7a2186b" providerId="ADAL" clId="{DDF31758-3E39-4652-8AFD-B2FF41BD6143}" dt="2026-04-26T14:14:34.562" v="11959" actId="700"/>
          <ac:spMkLst>
            <pc:docMk/>
            <pc:sldMk cId="1656392657" sldId="344"/>
            <ac:spMk id="2" creationId="{DCF99950-C2BE-21DD-1BA5-F3A161788740}"/>
          </ac:spMkLst>
        </pc:spChg>
        <pc:spChg chg="del">
          <ac:chgData name="Hugh McDougall" userId="d66e99e6-6bce-4a8a-a0c6-daa8f7a2186b" providerId="ADAL" clId="{DDF31758-3E39-4652-8AFD-B2FF41BD6143}" dt="2026-04-26T14:14:34.562" v="11959" actId="700"/>
          <ac:spMkLst>
            <pc:docMk/>
            <pc:sldMk cId="1656392657" sldId="344"/>
            <ac:spMk id="3" creationId="{1A73AE0D-A3CA-B207-5E1B-1D85189EF011}"/>
          </ac:spMkLst>
        </pc:spChg>
        <pc:spChg chg="mod ord">
          <ac:chgData name="Hugh McDougall" userId="d66e99e6-6bce-4a8a-a0c6-daa8f7a2186b" providerId="ADAL" clId="{DDF31758-3E39-4652-8AFD-B2FF41BD6143}" dt="2026-04-26T14:14:34.562" v="11959" actId="700"/>
          <ac:spMkLst>
            <pc:docMk/>
            <pc:sldMk cId="1656392657" sldId="344"/>
            <ac:spMk id="4" creationId="{2D6A198D-5ABE-B78A-9486-D3163B6DBA7E}"/>
          </ac:spMkLst>
        </pc:spChg>
        <pc:spChg chg="mod ord">
          <ac:chgData name="Hugh McDougall" userId="d66e99e6-6bce-4a8a-a0c6-daa8f7a2186b" providerId="ADAL" clId="{DDF31758-3E39-4652-8AFD-B2FF41BD6143}" dt="2026-04-26T14:14:34.562" v="11959" actId="700"/>
          <ac:spMkLst>
            <pc:docMk/>
            <pc:sldMk cId="1656392657" sldId="344"/>
            <ac:spMk id="5" creationId="{62039B9A-7C7C-0449-C0E5-F52ECD0B8168}"/>
          </ac:spMkLst>
        </pc:spChg>
        <pc:spChg chg="mod ord">
          <ac:chgData name="Hugh McDougall" userId="d66e99e6-6bce-4a8a-a0c6-daa8f7a2186b" providerId="ADAL" clId="{DDF31758-3E39-4652-8AFD-B2FF41BD6143}" dt="2026-04-26T14:14:34.562" v="11959" actId="700"/>
          <ac:spMkLst>
            <pc:docMk/>
            <pc:sldMk cId="1656392657" sldId="344"/>
            <ac:spMk id="6" creationId="{BA47A9AD-C945-770C-2F7B-6C9FC4A72B45}"/>
          </ac:spMkLst>
        </pc:spChg>
        <pc:spChg chg="add mod">
          <ac:chgData name="Hugh McDougall" userId="d66e99e6-6bce-4a8a-a0c6-daa8f7a2186b" providerId="ADAL" clId="{DDF31758-3E39-4652-8AFD-B2FF41BD6143}" dt="2026-04-26T14:14:28.297" v="11958"/>
          <ac:spMkLst>
            <pc:docMk/>
            <pc:sldMk cId="1656392657" sldId="344"/>
            <ac:spMk id="7" creationId="{ECB613B5-F0F5-044C-9C3C-C50F34B96041}"/>
          </ac:spMkLst>
        </pc:spChg>
        <pc:spChg chg="add mod">
          <ac:chgData name="Hugh McDougall" userId="d66e99e6-6bce-4a8a-a0c6-daa8f7a2186b" providerId="ADAL" clId="{DDF31758-3E39-4652-8AFD-B2FF41BD6143}" dt="2026-04-26T14:14:28.297" v="11958"/>
          <ac:spMkLst>
            <pc:docMk/>
            <pc:sldMk cId="1656392657" sldId="344"/>
            <ac:spMk id="8" creationId="{854C64D6-715D-FF5F-FEDB-405F68A27094}"/>
          </ac:spMkLst>
        </pc:spChg>
        <pc:spChg chg="add mod">
          <ac:chgData name="Hugh McDougall" userId="d66e99e6-6bce-4a8a-a0c6-daa8f7a2186b" providerId="ADAL" clId="{DDF31758-3E39-4652-8AFD-B2FF41BD6143}" dt="2026-04-26T14:14:27.116" v="11957"/>
          <ac:spMkLst>
            <pc:docMk/>
            <pc:sldMk cId="1656392657" sldId="344"/>
            <ac:spMk id="10" creationId="{C073E7A4-5FBC-E974-EF03-01F23568341B}"/>
          </ac:spMkLst>
        </pc:spChg>
        <pc:spChg chg="add mod">
          <ac:chgData name="Hugh McDougall" userId="d66e99e6-6bce-4a8a-a0c6-daa8f7a2186b" providerId="ADAL" clId="{DDF31758-3E39-4652-8AFD-B2FF41BD6143}" dt="2026-04-26T14:15:08.098" v="12061" actId="6549"/>
          <ac:spMkLst>
            <pc:docMk/>
            <pc:sldMk cId="1656392657" sldId="344"/>
            <ac:spMk id="11" creationId="{EDC55A32-7369-46F6-88CB-939E98E49EC7}"/>
          </ac:spMkLst>
        </pc:spChg>
        <pc:spChg chg="add mod">
          <ac:chgData name="Hugh McDougall" userId="d66e99e6-6bce-4a8a-a0c6-daa8f7a2186b" providerId="ADAL" clId="{DDF31758-3E39-4652-8AFD-B2FF41BD6143}" dt="2026-04-26T14:17:52.622" v="12338" actId="114"/>
          <ac:spMkLst>
            <pc:docMk/>
            <pc:sldMk cId="1656392657" sldId="344"/>
            <ac:spMk id="12" creationId="{6BBC19C5-AD3E-059C-D3AA-FAE508FE535D}"/>
          </ac:spMkLst>
        </pc:spChg>
        <pc:spChg chg="add mod">
          <ac:chgData name="Hugh McDougall" userId="d66e99e6-6bce-4a8a-a0c6-daa8f7a2186b" providerId="ADAL" clId="{DDF31758-3E39-4652-8AFD-B2FF41BD6143}" dt="2026-04-26T14:14:45.197" v="11966" actId="1076"/>
          <ac:spMkLst>
            <pc:docMk/>
            <pc:sldMk cId="1656392657" sldId="344"/>
            <ac:spMk id="14" creationId="{6AF31838-4A30-A46F-A486-E566E376190A}"/>
          </ac:spMkLst>
        </pc:spChg>
        <pc:picChg chg="add mod">
          <ac:chgData name="Hugh McDougall" userId="d66e99e6-6bce-4a8a-a0c6-daa8f7a2186b" providerId="ADAL" clId="{DDF31758-3E39-4652-8AFD-B2FF41BD6143}" dt="2026-04-26T14:14:27.116" v="11957"/>
          <ac:picMkLst>
            <pc:docMk/>
            <pc:sldMk cId="1656392657" sldId="344"/>
            <ac:picMk id="9" creationId="{B86DFE96-9122-BBB0-40B3-707B8945F052}"/>
          </ac:picMkLst>
        </pc:picChg>
        <pc:picChg chg="add mod">
          <ac:chgData name="Hugh McDougall" userId="d66e99e6-6bce-4a8a-a0c6-daa8f7a2186b" providerId="ADAL" clId="{DDF31758-3E39-4652-8AFD-B2FF41BD6143}" dt="2026-04-26T14:14:46.707" v="11967" actId="1076"/>
          <ac:picMkLst>
            <pc:docMk/>
            <pc:sldMk cId="1656392657" sldId="344"/>
            <ac:picMk id="13" creationId="{9361C2D6-B518-41B7-F62B-9AD08D75E6FC}"/>
          </ac:picMkLst>
        </pc:picChg>
      </pc:sldChg>
      <pc:sldChg chg="addSp delSp modSp add mod">
        <pc:chgData name="Hugh McDougall" userId="d66e99e6-6bce-4a8a-a0c6-daa8f7a2186b" providerId="ADAL" clId="{DDF31758-3E39-4652-8AFD-B2FF41BD6143}" dt="2026-04-26T14:19:00.853" v="12342" actId="22"/>
        <pc:sldMkLst>
          <pc:docMk/>
          <pc:sldMk cId="1079518205" sldId="345"/>
        </pc:sldMkLst>
        <pc:spChg chg="add mod">
          <ac:chgData name="Hugh McDougall" userId="d66e99e6-6bce-4a8a-a0c6-daa8f7a2186b" providerId="ADAL" clId="{DDF31758-3E39-4652-8AFD-B2FF41BD6143}" dt="2026-04-26T14:17:40.632" v="12335" actId="1076"/>
          <ac:spMkLst>
            <pc:docMk/>
            <pc:sldMk cId="1079518205" sldId="345"/>
            <ac:spMk id="7" creationId="{84353755-77E0-17E3-22AA-C0EA1038E783}"/>
          </ac:spMkLst>
        </pc:spChg>
        <pc:spChg chg="mod">
          <ac:chgData name="Hugh McDougall" userId="d66e99e6-6bce-4a8a-a0c6-daa8f7a2186b" providerId="ADAL" clId="{DDF31758-3E39-4652-8AFD-B2FF41BD6143}" dt="2026-04-26T14:15:23.836" v="12102" actId="20577"/>
          <ac:spMkLst>
            <pc:docMk/>
            <pc:sldMk cId="1079518205" sldId="345"/>
            <ac:spMk id="11" creationId="{20E84104-AE2E-3CAE-AB04-35C73C8AADBF}"/>
          </ac:spMkLst>
        </pc:spChg>
        <pc:spChg chg="mod">
          <ac:chgData name="Hugh McDougall" userId="d66e99e6-6bce-4a8a-a0c6-daa8f7a2186b" providerId="ADAL" clId="{DDF31758-3E39-4652-8AFD-B2FF41BD6143}" dt="2026-04-26T14:17:49.802" v="12337" actId="1076"/>
          <ac:spMkLst>
            <pc:docMk/>
            <pc:sldMk cId="1079518205" sldId="345"/>
            <ac:spMk id="12" creationId="{73CAA275-7FE8-9CE9-ED31-8439DF99A4C2}"/>
          </ac:spMkLst>
        </pc:spChg>
        <pc:spChg chg="del">
          <ac:chgData name="Hugh McDougall" userId="d66e99e6-6bce-4a8a-a0c6-daa8f7a2186b" providerId="ADAL" clId="{DDF31758-3E39-4652-8AFD-B2FF41BD6143}" dt="2026-04-26T14:16:10.358" v="12106" actId="478"/>
          <ac:spMkLst>
            <pc:docMk/>
            <pc:sldMk cId="1079518205" sldId="345"/>
            <ac:spMk id="14" creationId="{0A321731-866D-A30A-23F3-E7BA8D9FF5B1}"/>
          </ac:spMkLst>
        </pc:spChg>
        <pc:picChg chg="add mod">
          <ac:chgData name="Hugh McDougall" userId="d66e99e6-6bce-4a8a-a0c6-daa8f7a2186b" providerId="ADAL" clId="{DDF31758-3E39-4652-8AFD-B2FF41BD6143}" dt="2026-04-26T14:17:49.802" v="12337" actId="1076"/>
          <ac:picMkLst>
            <pc:docMk/>
            <pc:sldMk cId="1079518205" sldId="345"/>
            <ac:picMk id="3" creationId="{F442F85C-4DC3-6E5B-EF08-2BF54C615627}"/>
          </ac:picMkLst>
        </pc:picChg>
        <pc:picChg chg="add del">
          <ac:chgData name="Hugh McDougall" userId="d66e99e6-6bce-4a8a-a0c6-daa8f7a2186b" providerId="ADAL" clId="{DDF31758-3E39-4652-8AFD-B2FF41BD6143}" dt="2026-04-26T14:19:00.853" v="12342" actId="22"/>
          <ac:picMkLst>
            <pc:docMk/>
            <pc:sldMk cId="1079518205" sldId="345"/>
            <ac:picMk id="9" creationId="{33C31169-6132-37E8-9796-E02D3915FDCA}"/>
          </ac:picMkLst>
        </pc:picChg>
        <pc:picChg chg="del">
          <ac:chgData name="Hugh McDougall" userId="d66e99e6-6bce-4a8a-a0c6-daa8f7a2186b" providerId="ADAL" clId="{DDF31758-3E39-4652-8AFD-B2FF41BD6143}" dt="2026-04-26T14:16:06.462" v="12103" actId="478"/>
          <ac:picMkLst>
            <pc:docMk/>
            <pc:sldMk cId="1079518205" sldId="345"/>
            <ac:picMk id="13" creationId="{B47D5FFF-7806-E8A0-61F6-B9F046A49529}"/>
          </ac:picMkLst>
        </pc:picChg>
      </pc:sldChg>
      <pc:sldChg chg="new del">
        <pc:chgData name="Hugh McDougall" userId="d66e99e6-6bce-4a8a-a0c6-daa8f7a2186b" providerId="ADAL" clId="{DDF31758-3E39-4652-8AFD-B2FF41BD6143}" dt="2026-04-26T14:18:05.335" v="12340" actId="47"/>
        <pc:sldMkLst>
          <pc:docMk/>
          <pc:sldMk cId="545386041" sldId="346"/>
        </pc:sldMkLst>
      </pc:sldChg>
      <pc:sldChg chg="new del">
        <pc:chgData name="Hugh McDougall" userId="d66e99e6-6bce-4a8a-a0c6-daa8f7a2186b" providerId="ADAL" clId="{DDF31758-3E39-4652-8AFD-B2FF41BD6143}" dt="2026-04-26T14:19:09.881" v="12344" actId="680"/>
        <pc:sldMkLst>
          <pc:docMk/>
          <pc:sldMk cId="1130187245" sldId="346"/>
        </pc:sldMkLst>
      </pc:sldChg>
      <pc:sldChg chg="new del">
        <pc:chgData name="Hugh McDougall" userId="d66e99e6-6bce-4a8a-a0c6-daa8f7a2186b" providerId="ADAL" clId="{DDF31758-3E39-4652-8AFD-B2FF41BD6143}" dt="2026-04-26T14:22:04.079" v="12647" actId="680"/>
        <pc:sldMkLst>
          <pc:docMk/>
          <pc:sldMk cId="1867626725" sldId="346"/>
        </pc:sldMkLst>
      </pc:sldChg>
      <pc:sldChg chg="addSp delSp modSp add mod delAnim modAnim">
        <pc:chgData name="Hugh McDougall" userId="d66e99e6-6bce-4a8a-a0c6-daa8f7a2186b" providerId="ADAL" clId="{DDF31758-3E39-4652-8AFD-B2FF41BD6143}" dt="2026-04-26T14:44:00.512" v="13141" actId="14861"/>
        <pc:sldMkLst>
          <pc:docMk/>
          <pc:sldMk cId="1950238966" sldId="346"/>
        </pc:sldMkLst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2" creationId="{92F3DA3B-4339-C3E4-BC42-6A31245076F6}"/>
          </ac:spMkLst>
        </pc:spChg>
        <pc:spChg chg="del">
          <ac:chgData name="Hugh McDougall" userId="d66e99e6-6bce-4a8a-a0c6-daa8f7a2186b" providerId="ADAL" clId="{DDF31758-3E39-4652-8AFD-B2FF41BD6143}" dt="2026-04-26T14:22:51.436" v="12692" actId="478"/>
          <ac:spMkLst>
            <pc:docMk/>
            <pc:sldMk cId="1950238966" sldId="346"/>
            <ac:spMk id="7" creationId="{08B39602-1A11-B153-D6CE-ED543C73919B}"/>
          </ac:spMkLst>
        </pc:spChg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8" creationId="{9A6FE89A-945D-28F2-FF86-07DD19164AC4}"/>
          </ac:spMkLst>
        </pc:spChg>
        <pc:spChg chg="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9" creationId="{B5D1CB92-1103-8EAD-8F53-0BFE50EDA88F}"/>
          </ac:spMkLst>
        </pc:spChg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10" creationId="{0F6FE5A4-B492-6943-5FE1-03F18AE46414}"/>
          </ac:spMkLst>
        </pc:spChg>
        <pc:spChg chg="mod">
          <ac:chgData name="Hugh McDougall" userId="d66e99e6-6bce-4a8a-a0c6-daa8f7a2186b" providerId="ADAL" clId="{DDF31758-3E39-4652-8AFD-B2FF41BD6143}" dt="2026-04-26T14:22:12.926" v="12680" actId="20577"/>
          <ac:spMkLst>
            <pc:docMk/>
            <pc:sldMk cId="1950238966" sldId="346"/>
            <ac:spMk id="11" creationId="{32587DF0-D320-D784-7EB6-21A3AF331BA9}"/>
          </ac:spMkLst>
        </pc:spChg>
        <pc:spChg chg="del mod">
          <ac:chgData name="Hugh McDougall" userId="d66e99e6-6bce-4a8a-a0c6-daa8f7a2186b" providerId="ADAL" clId="{DDF31758-3E39-4652-8AFD-B2FF41BD6143}" dt="2026-04-26T14:23:32.556" v="12803" actId="478"/>
          <ac:spMkLst>
            <pc:docMk/>
            <pc:sldMk cId="1950238966" sldId="346"/>
            <ac:spMk id="12" creationId="{E245153A-8AD2-3749-6775-FAD2B2D693B2}"/>
          </ac:spMkLst>
        </pc:spChg>
        <pc:spChg chg="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13" creationId="{56773D21-2528-320C-9C98-21020556471E}"/>
          </ac:spMkLst>
        </pc:spChg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14" creationId="{14EA42A3-DEFA-56F7-B22C-A71522517094}"/>
          </ac:spMkLst>
        </pc:spChg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15" creationId="{F32EA66D-A6F5-1B6B-10A8-33F305946678}"/>
          </ac:spMkLst>
        </pc:spChg>
        <pc:spChg chg="add del mod">
          <ac:chgData name="Hugh McDougall" userId="d66e99e6-6bce-4a8a-a0c6-daa8f7a2186b" providerId="ADAL" clId="{DDF31758-3E39-4652-8AFD-B2FF41BD6143}" dt="2026-04-26T14:22:39.676" v="12688" actId="478"/>
          <ac:spMkLst>
            <pc:docMk/>
            <pc:sldMk cId="1950238966" sldId="346"/>
            <ac:spMk id="18" creationId="{80F34331-FE60-64E2-2C32-CF3E6540ECDC}"/>
          </ac:spMkLst>
        </pc:spChg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19" creationId="{38D409CB-E622-9DEA-3A26-304E16F7E00C}"/>
          </ac:spMkLst>
        </pc:spChg>
        <pc:spChg chg="add mod">
          <ac:chgData name="Hugh McDougall" userId="d66e99e6-6bce-4a8a-a0c6-daa8f7a2186b" providerId="ADAL" clId="{DDF31758-3E39-4652-8AFD-B2FF41BD6143}" dt="2026-04-26T14:24:21.159" v="12809" actId="1076"/>
          <ac:spMkLst>
            <pc:docMk/>
            <pc:sldMk cId="1950238966" sldId="346"/>
            <ac:spMk id="20" creationId="{492F35B3-E029-6434-8587-6119F87A8CFC}"/>
          </ac:spMkLst>
        </pc:spChg>
        <pc:spChg chg="add del mod">
          <ac:chgData name="Hugh McDougall" userId="d66e99e6-6bce-4a8a-a0c6-daa8f7a2186b" providerId="ADAL" clId="{DDF31758-3E39-4652-8AFD-B2FF41BD6143}" dt="2026-04-26T14:22:38.286" v="12687" actId="478"/>
          <ac:spMkLst>
            <pc:docMk/>
            <pc:sldMk cId="1950238966" sldId="346"/>
            <ac:spMk id="21" creationId="{1B1BF91A-F565-2096-E536-FDA3F8D170CA}"/>
          </ac:spMkLst>
        </pc:spChg>
        <pc:spChg chg="add del mod">
          <ac:chgData name="Hugh McDougall" userId="d66e99e6-6bce-4a8a-a0c6-daa8f7a2186b" providerId="ADAL" clId="{DDF31758-3E39-4652-8AFD-B2FF41BD6143}" dt="2026-04-26T14:22:37.426" v="12686" actId="478"/>
          <ac:spMkLst>
            <pc:docMk/>
            <pc:sldMk cId="1950238966" sldId="346"/>
            <ac:spMk id="22" creationId="{1004936C-5B69-F7D7-2D6E-D04FDCA2E1FB}"/>
          </ac:spMkLst>
        </pc:spChg>
        <pc:spChg chg="add mod">
          <ac:chgData name="Hugh McDougall" userId="d66e99e6-6bce-4a8a-a0c6-daa8f7a2186b" providerId="ADAL" clId="{DDF31758-3E39-4652-8AFD-B2FF41BD6143}" dt="2026-04-26T14:37:20.217" v="13113" actId="1076"/>
          <ac:spMkLst>
            <pc:docMk/>
            <pc:sldMk cId="1950238966" sldId="346"/>
            <ac:spMk id="29" creationId="{0F881A63-0B97-BE53-C9B1-7588058655C7}"/>
          </ac:spMkLst>
        </pc:spChg>
        <pc:spChg chg="add mod">
          <ac:chgData name="Hugh McDougall" userId="d66e99e6-6bce-4a8a-a0c6-daa8f7a2186b" providerId="ADAL" clId="{DDF31758-3E39-4652-8AFD-B2FF41BD6143}" dt="2026-04-26T14:43:46.368" v="13140" actId="14100"/>
          <ac:spMkLst>
            <pc:docMk/>
            <pc:sldMk cId="1950238966" sldId="346"/>
            <ac:spMk id="30" creationId="{392387D4-A9EB-E932-6EBB-887E31B3BE38}"/>
          </ac:spMkLst>
        </pc:spChg>
        <pc:grpChg chg="add del mod">
          <ac:chgData name="Hugh McDougall" userId="d66e99e6-6bce-4a8a-a0c6-daa8f7a2186b" providerId="ADAL" clId="{DDF31758-3E39-4652-8AFD-B2FF41BD6143}" dt="2026-04-26T14:35:12.958" v="12828" actId="165"/>
          <ac:grpSpMkLst>
            <pc:docMk/>
            <pc:sldMk cId="1950238966" sldId="346"/>
            <ac:grpSpMk id="27" creationId="{5355B1F3-306B-A345-1355-6D8F6E34AC74}"/>
          </ac:grpSpMkLst>
        </pc:grpChg>
        <pc:picChg chg="del">
          <ac:chgData name="Hugh McDougall" userId="d66e99e6-6bce-4a8a-a0c6-daa8f7a2186b" providerId="ADAL" clId="{DDF31758-3E39-4652-8AFD-B2FF41BD6143}" dt="2026-04-26T14:22:32.058" v="12683" actId="478"/>
          <ac:picMkLst>
            <pc:docMk/>
            <pc:sldMk cId="1950238966" sldId="346"/>
            <ac:picMk id="3" creationId="{6E34080F-5EFA-A0B4-BEE0-9AE0E4CB0B63}"/>
          </ac:picMkLst>
        </pc:picChg>
        <pc:picChg chg="add mod topLvl">
          <ac:chgData name="Hugh McDougall" userId="d66e99e6-6bce-4a8a-a0c6-daa8f7a2186b" providerId="ADAL" clId="{DDF31758-3E39-4652-8AFD-B2FF41BD6143}" dt="2026-04-26T14:37:20.217" v="13113" actId="1076"/>
          <ac:picMkLst>
            <pc:docMk/>
            <pc:sldMk cId="1950238966" sldId="346"/>
            <ac:picMk id="24" creationId="{197B9BEE-DBC6-FE4B-9385-A89E064C51FE}"/>
          </ac:picMkLst>
        </pc:picChg>
        <pc:picChg chg="add del mod topLvl">
          <ac:chgData name="Hugh McDougall" userId="d66e99e6-6bce-4a8a-a0c6-daa8f7a2186b" providerId="ADAL" clId="{DDF31758-3E39-4652-8AFD-B2FF41BD6143}" dt="2026-04-26T14:38:22.925" v="13123" actId="478"/>
          <ac:picMkLst>
            <pc:docMk/>
            <pc:sldMk cId="1950238966" sldId="346"/>
            <ac:picMk id="26" creationId="{2D80C844-00D9-309B-042F-5E43C0DA5680}"/>
          </ac:picMkLst>
        </pc:picChg>
        <pc:picChg chg="add mod">
          <ac:chgData name="Hugh McDougall" userId="d66e99e6-6bce-4a8a-a0c6-daa8f7a2186b" providerId="ADAL" clId="{DDF31758-3E39-4652-8AFD-B2FF41BD6143}" dt="2026-04-26T14:39:09.641" v="13130" actId="14100"/>
          <ac:picMkLst>
            <pc:docMk/>
            <pc:sldMk cId="1950238966" sldId="346"/>
            <ac:picMk id="32" creationId="{94F76132-AF99-AC31-5D09-9FD9BC3651FF}"/>
          </ac:picMkLst>
        </pc:picChg>
        <pc:picChg chg="add del mod">
          <ac:chgData name="Hugh McDougall" userId="d66e99e6-6bce-4a8a-a0c6-daa8f7a2186b" providerId="ADAL" clId="{DDF31758-3E39-4652-8AFD-B2FF41BD6143}" dt="2026-04-26T14:24:05.740" v="12808" actId="478"/>
          <ac:picMkLst>
            <pc:docMk/>
            <pc:sldMk cId="1950238966" sldId="346"/>
            <ac:picMk id="8194" creationId="{E18CEC5D-2247-B44A-B550-E1B4449B0069}"/>
          </ac:picMkLst>
        </pc:picChg>
        <pc:picChg chg="add mod">
          <ac:chgData name="Hugh McDougall" userId="d66e99e6-6bce-4a8a-a0c6-daa8f7a2186b" providerId="ADAL" clId="{DDF31758-3E39-4652-8AFD-B2FF41BD6143}" dt="2026-04-26T14:44:00.512" v="13141" actId="14861"/>
          <ac:picMkLst>
            <pc:docMk/>
            <pc:sldMk cId="1950238966" sldId="346"/>
            <ac:picMk id="8196" creationId="{E40911CF-C2BD-8B0B-16AE-F46F6ACB3335}"/>
          </ac:picMkLst>
        </pc:picChg>
        <pc:cxnChg chg="mod">
          <ac:chgData name="Hugh McDougall" userId="d66e99e6-6bce-4a8a-a0c6-daa8f7a2186b" providerId="ADAL" clId="{DDF31758-3E39-4652-8AFD-B2FF41BD6143}" dt="2026-04-26T14:24:21.159" v="12809" actId="1076"/>
          <ac:cxnSpMkLst>
            <pc:docMk/>
            <pc:sldMk cId="1950238966" sldId="346"/>
            <ac:cxnSpMk id="17" creationId="{0503191F-9CA2-0905-9D98-08E87F3746B7}"/>
          </ac:cxnSpMkLst>
        </pc:cxnChg>
      </pc:sldChg>
      <pc:sldMasterChg chg="modSp mod">
        <pc:chgData name="Hugh McDougall" userId="d66e99e6-6bce-4a8a-a0c6-daa8f7a2186b" providerId="ADAL" clId="{DDF31758-3E39-4652-8AFD-B2FF41BD6143}" dt="2026-04-26T10:14:01.472" v="4553" actId="208"/>
        <pc:sldMasterMkLst>
          <pc:docMk/>
          <pc:sldMasterMk cId="2854039371" sldId="2147483648"/>
        </pc:sldMasterMkLst>
        <pc:spChg chg="mod">
          <ac:chgData name="Hugh McDougall" userId="d66e99e6-6bce-4a8a-a0c6-daa8f7a2186b" providerId="ADAL" clId="{DDF31758-3E39-4652-8AFD-B2FF41BD6143}" dt="2026-04-26T10:14:01.472" v="4553" actId="208"/>
          <ac:spMkLst>
            <pc:docMk/>
            <pc:sldMasterMk cId="2854039371" sldId="2147483648"/>
            <ac:spMk id="7" creationId="{D3E22B28-B4D0-D921-BFD6-1CEC23993EFB}"/>
          </ac:spMkLst>
        </pc:spChg>
        <pc:spChg chg="mod">
          <ac:chgData name="Hugh McDougall" userId="d66e99e6-6bce-4a8a-a0c6-daa8f7a2186b" providerId="ADAL" clId="{DDF31758-3E39-4652-8AFD-B2FF41BD6143}" dt="2026-04-26T10:14:01.472" v="4553" actId="208"/>
          <ac:spMkLst>
            <pc:docMk/>
            <pc:sldMasterMk cId="2854039371" sldId="2147483648"/>
            <ac:spMk id="8" creationId="{1FB35583-834F-A97D-4A0F-773FE52A2DD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F4EF-AB87-4A5F-8F4C-C3A6CB01030A}" type="datetimeFigureOut">
              <a:rPr lang="en-AU" smtClean="0"/>
              <a:t>27/04/2026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7862-107F-41FD-BFE0-B01611D3D7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8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B7862-107F-41FD-BFE0-B01611D3D79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84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D0F2-C59D-8DA2-E51F-C97A46487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09E6-1AFF-5864-A08B-4A9EE1DF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3399-6365-EAB6-E6D1-6FCA5553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056EE-C383-AD07-7B18-3D98DA8E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8A1F-6D1B-828C-7FDD-41266288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619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6285-88F0-1960-8E85-5687ED1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D2237-F2EF-D4F0-ACA3-15E5216CF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B563-2779-C3F7-A90C-E619CFE1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8C261-3B94-E6EB-302A-8D6DD25A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1255-28FE-E66F-CB50-B4E560EC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8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2CBF5-D678-F4E2-223F-19D0E3ED5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697FC-89C5-B22A-69E4-FE3488796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FEC7E-10CB-546E-499F-A55F36D5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BAE3-C8DA-25B9-7EDD-B9791320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3A7C-60D8-8E3C-CF4E-BEAAB844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09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A9B1-304D-360F-BA6D-DF110A12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94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3DD7-0D91-3B4B-904E-3FD82199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83"/>
            <a:ext cx="10515600" cy="49088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CCDF-7E9E-6F1C-00EC-FEE69AA0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B2F0-E59D-F8C1-0523-D5D9A81E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E8E6-DB91-E5D3-65B3-9472848C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6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C777-D5FC-0517-21D6-EE4F5967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67F4-7BA4-F747-E3B7-C69FB3F89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EA8FF-FAC9-C7DD-C420-F5179C22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1E03-21E3-966D-A386-3BDB12D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3F00-9BFE-50D8-DD1D-1D8F8CD0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1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1ED4-57AE-592D-5393-B9283C9D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854BB-5755-0FA4-96B3-7FDC70786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B1F81-44C4-3E07-ED04-CD2F624A7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EF92C-3D63-908D-B7D7-941AF52D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B84B8-2EDA-51A0-6C67-CA6302C6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47DAE-B679-53A0-1D80-4D968A39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05C1-17C8-E2AE-5EB5-64679ABB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B6503-D605-DB89-1386-058629AA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7CB9F-7351-AA9F-5EAA-FEC94FFD9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1ECD9-D9D4-0BDA-0AC1-1BEAE32F3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7172B-EEFC-272E-ED93-8DBCEB557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211C9-4886-A11C-F17D-D3479832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1F469-6F7C-49F8-DF9B-66A8D1F7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71F10-546C-759E-3FAA-A70BB945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3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98A6-49B8-8788-79EC-011A24D8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6221E-F81D-FFDF-33D1-19468DFB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D9B9B-9D41-9DC7-AB16-0FD73F46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37BCB-7ED3-B078-DE1A-0C707B90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23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1D386-2AF1-58A3-36F2-C1DE18D0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65C45-2B6E-EC43-00E0-3D4F4CC3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AEE49-83E3-4C93-8DC6-C4FF0111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83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FD17-C78F-3AE4-FA5D-EDE49758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83C9-44DB-CC45-C023-FA44D339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C924C-F4F5-0498-3960-B13BE9845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74AE7-4C8A-252A-433D-BBC293F4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DA3BC-B70E-897B-6268-B4D66097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E860C-B97F-D9B2-4CC9-1F7942A3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FE4D-98F7-06DD-F5FC-B93A74CA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57DAC-61F1-0D33-E660-E83A75C4E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959C-6158-24C0-9437-973EB0ED7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9514A-4D96-547C-E44A-7945CBAD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9ED8F-144E-2345-58DB-1D48AE04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61D17-CD7C-79A6-AAA6-C8F6749E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82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E22B28-B4D0-D921-BFD6-1CEC23993EFB}"/>
              </a:ext>
            </a:extLst>
          </p:cNvPr>
          <p:cNvSpPr/>
          <p:nvPr userDrawn="1"/>
        </p:nvSpPr>
        <p:spPr>
          <a:xfrm>
            <a:off x="838200" y="365125"/>
            <a:ext cx="10515600" cy="58118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B35583-834F-A97D-4A0F-773FE52A2DD8}"/>
              </a:ext>
            </a:extLst>
          </p:cNvPr>
          <p:cNvSpPr/>
          <p:nvPr userDrawn="1"/>
        </p:nvSpPr>
        <p:spPr>
          <a:xfrm>
            <a:off x="838200" y="6311899"/>
            <a:ext cx="10515600" cy="4095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F945E-70EE-0E48-1CAA-D2C9B062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D3012-7F28-0B31-F5B2-94A8C51F4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06B3-8DC2-B322-1D3B-B5A380DA9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AU"/>
              <a:t>27/04/2026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6EDA-B5E1-CA92-9B24-39936C3BD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AU"/>
              <a:t>Bayes Workshop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BD5B2-CC0D-5312-6346-96314FE0A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0FEC8-BC01-4EA0-B34F-F0CB0AFD3F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0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John_Venn" TargetMode="External"/><Relationship Id="rId4" Type="http://schemas.openxmlformats.org/officeDocument/2006/relationships/hyperlink" Target="https://en.wikipedia.org/wiki/Thomas_Bay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vector/coin-flip-gm1163915620-31975919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ubc.ca/File:MCMCTraversal.pn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pdf/1701.02434" TargetMode="Externa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6.00171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2180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300.png"/><Relationship Id="rId21" Type="http://schemas.openxmlformats.org/officeDocument/2006/relationships/image" Target="../media/image70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5" Type="http://schemas.openxmlformats.org/officeDocument/2006/relationships/image" Target="../media/image74.png"/><Relationship Id="rId33" Type="http://schemas.openxmlformats.org/officeDocument/2006/relationships/image" Target="../media/image600.png"/><Relationship Id="rId2" Type="http://schemas.openxmlformats.org/officeDocument/2006/relationships/image" Target="../media/image66.png"/><Relationship Id="rId16" Type="http://schemas.openxmlformats.org/officeDocument/2006/relationships/image" Target="../media/image430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320.png"/><Relationship Id="rId15" Type="http://schemas.openxmlformats.org/officeDocument/2006/relationships/image" Target="../media/image420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370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14" Type="http://schemas.openxmlformats.org/officeDocument/2006/relationships/image" Target="../media/image410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8" Type="http://schemas.openxmlformats.org/officeDocument/2006/relationships/image" Target="../media/image350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21" Type="http://schemas.openxmlformats.org/officeDocument/2006/relationships/image" Target="../media/image70.png"/><Relationship Id="rId34" Type="http://schemas.openxmlformats.org/officeDocument/2006/relationships/image" Target="../media/image650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5" Type="http://schemas.openxmlformats.org/officeDocument/2006/relationships/image" Target="../media/image74.png"/><Relationship Id="rId33" Type="http://schemas.openxmlformats.org/officeDocument/2006/relationships/image" Target="../media/image640.png"/><Relationship Id="rId38" Type="http://schemas.openxmlformats.org/officeDocument/2006/relationships/image" Target="../media/image680.png"/><Relationship Id="rId2" Type="http://schemas.openxmlformats.org/officeDocument/2006/relationships/image" Target="../media/image82.png"/><Relationship Id="rId16" Type="http://schemas.openxmlformats.org/officeDocument/2006/relationships/image" Target="../media/image430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73.png"/><Relationship Id="rId32" Type="http://schemas.openxmlformats.org/officeDocument/2006/relationships/image" Target="../media/image83.png"/><Relationship Id="rId37" Type="http://schemas.openxmlformats.org/officeDocument/2006/relationships/image" Target="../media/image670.png"/><Relationship Id="rId5" Type="http://schemas.openxmlformats.org/officeDocument/2006/relationships/image" Target="../media/image320.png"/><Relationship Id="rId15" Type="http://schemas.openxmlformats.org/officeDocument/2006/relationships/image" Target="../media/image420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4.png"/><Relationship Id="rId10" Type="http://schemas.openxmlformats.org/officeDocument/2006/relationships/image" Target="../media/image370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Relationship Id="rId14" Type="http://schemas.openxmlformats.org/officeDocument/2006/relationships/image" Target="../media/image410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600.png"/><Relationship Id="rId8" Type="http://schemas.openxmlformats.org/officeDocument/2006/relationships/image" Target="../media/image350.png"/><Relationship Id="rId3" Type="http://schemas.openxmlformats.org/officeDocument/2006/relationships/image" Target="../media/image62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0.png"/><Relationship Id="rId18" Type="http://schemas.openxmlformats.org/officeDocument/2006/relationships/image" Target="../media/image67.png"/><Relationship Id="rId26" Type="http://schemas.openxmlformats.org/officeDocument/2006/relationships/image" Target="../media/image91.png"/><Relationship Id="rId3" Type="http://schemas.openxmlformats.org/officeDocument/2006/relationships/image" Target="../media/image700.png"/><Relationship Id="rId21" Type="http://schemas.openxmlformats.org/officeDocument/2006/relationships/image" Target="../media/image86.png"/><Relationship Id="rId34" Type="http://schemas.openxmlformats.org/officeDocument/2006/relationships/image" Target="../media/image890.png"/><Relationship Id="rId7" Type="http://schemas.openxmlformats.org/officeDocument/2006/relationships/image" Target="../media/image740.png"/><Relationship Id="rId12" Type="http://schemas.openxmlformats.org/officeDocument/2006/relationships/image" Target="../media/image760.png"/><Relationship Id="rId17" Type="http://schemas.openxmlformats.org/officeDocument/2006/relationships/image" Target="../media/image440.png"/><Relationship Id="rId25" Type="http://schemas.openxmlformats.org/officeDocument/2006/relationships/image" Target="../media/image90.png"/><Relationship Id="rId33" Type="http://schemas.openxmlformats.org/officeDocument/2006/relationships/image" Target="../media/image880.png"/><Relationship Id="rId2" Type="http://schemas.openxmlformats.org/officeDocument/2006/relationships/image" Target="../media/image85.png"/><Relationship Id="rId16" Type="http://schemas.openxmlformats.org/officeDocument/2006/relationships/image" Target="../media/image430.png"/><Relationship Id="rId20" Type="http://schemas.openxmlformats.org/officeDocument/2006/relationships/image" Target="../media/image69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0.png"/><Relationship Id="rId11" Type="http://schemas.openxmlformats.org/officeDocument/2006/relationships/image" Target="../media/image750.png"/><Relationship Id="rId24" Type="http://schemas.openxmlformats.org/officeDocument/2006/relationships/image" Target="../media/image89.png"/><Relationship Id="rId32" Type="http://schemas.openxmlformats.org/officeDocument/2006/relationships/image" Target="../media/image870.png"/><Relationship Id="rId5" Type="http://schemas.openxmlformats.org/officeDocument/2006/relationships/image" Target="../media/image720.png"/><Relationship Id="rId15" Type="http://schemas.openxmlformats.org/officeDocument/2006/relationships/image" Target="../media/image420.png"/><Relationship Id="rId23" Type="http://schemas.openxmlformats.org/officeDocument/2006/relationships/image" Target="../media/image88.png"/><Relationship Id="rId28" Type="http://schemas.openxmlformats.org/officeDocument/2006/relationships/image" Target="../media/image92.png"/><Relationship Id="rId36" Type="http://schemas.openxmlformats.org/officeDocument/2006/relationships/image" Target="../media/image910.png"/><Relationship Id="rId10" Type="http://schemas.openxmlformats.org/officeDocument/2006/relationships/image" Target="../media/image370.png"/><Relationship Id="rId19" Type="http://schemas.openxmlformats.org/officeDocument/2006/relationships/image" Target="../media/image68.png"/><Relationship Id="rId4" Type="http://schemas.openxmlformats.org/officeDocument/2006/relationships/image" Target="../media/image710.png"/><Relationship Id="rId9" Type="http://schemas.openxmlformats.org/officeDocument/2006/relationships/image" Target="../media/image360.png"/><Relationship Id="rId14" Type="http://schemas.openxmlformats.org/officeDocument/2006/relationships/image" Target="../media/image410.png"/><Relationship Id="rId22" Type="http://schemas.openxmlformats.org/officeDocument/2006/relationships/image" Target="../media/image87.png"/><Relationship Id="rId27" Type="http://schemas.openxmlformats.org/officeDocument/2006/relationships/image" Target="../media/image78.png"/><Relationship Id="rId30" Type="http://schemas.openxmlformats.org/officeDocument/2006/relationships/image" Target="../media/image93.png"/><Relationship Id="rId35" Type="http://schemas.openxmlformats.org/officeDocument/2006/relationships/image" Target="../media/image94.png"/><Relationship Id="rId8" Type="http://schemas.openxmlformats.org/officeDocument/2006/relationships/image" Target="../media/image3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0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s://arxiv.org/pdf/1904.02180" TargetMode="External"/><Relationship Id="rId7" Type="http://schemas.openxmlformats.org/officeDocument/2006/relationships/hyperlink" Target="https://arxiv.org/abs/2306.16923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hyperlink" Target="https://arxiv.org/abs/1506.00171" TargetMode="External"/><Relationship Id="rId10" Type="http://schemas.openxmlformats.org/officeDocument/2006/relationships/hyperlink" Target="https://arxiv.org/abs/2012.15286" TargetMode="External"/><Relationship Id="rId4" Type="http://schemas.openxmlformats.org/officeDocument/2006/relationships/image" Target="../media/image65.png"/><Relationship Id="rId9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6.png"/><Relationship Id="rId7" Type="http://schemas.openxmlformats.org/officeDocument/2006/relationships/image" Target="../media/image10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3AC2-2B9A-DB9F-B21D-CC4818D05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The Bayes-</a:t>
            </a:r>
            <a:r>
              <a:rPr lang="en-AU" b="1" dirty="0" err="1"/>
              <a:t>Sics</a:t>
            </a:r>
            <a:endParaRPr lang="en-AU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CA3E1-F978-A651-0623-80B23A1184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 Workshop on Bayesian Stats + Methods for Astrophysics</a:t>
            </a:r>
            <a:br>
              <a:rPr lang="en-AU" dirty="0"/>
            </a:br>
            <a:r>
              <a:rPr lang="en-AU" dirty="0"/>
              <a:t>Hugh McDougall</a:t>
            </a:r>
            <a:br>
              <a:rPr lang="en-AU" dirty="0"/>
            </a:br>
            <a:r>
              <a:rPr lang="en-AU" dirty="0"/>
              <a:t>UQ Astro Group Meeting, Mon 27/4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C36E0-74AB-92EC-FB7D-B05C65F5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A89BB-D7A1-DC19-3196-D831A61C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22C98-4034-FA79-C4A3-31397BCA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79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C738-E19A-46DD-5E47-6393859D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/>
              <a:t>Bayesianism vs Frequentism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CF06B9-7834-C95C-D87E-EEE1BA116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5181600" cy="274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200" b="1" dirty="0"/>
              <a:t>Asks the Question:</a:t>
            </a:r>
            <a:br>
              <a:rPr lang="en-AU" sz="2200" b="1" dirty="0"/>
            </a:br>
            <a:br>
              <a:rPr lang="en-AU" sz="2200" b="1" dirty="0"/>
            </a:br>
            <a:r>
              <a:rPr lang="en-AU" sz="2000" b="1" dirty="0"/>
              <a:t>“</a:t>
            </a:r>
            <a:r>
              <a:rPr lang="en-AU" sz="2000" i="1" dirty="0"/>
              <a:t>Given what I just saw, how much should I re-weight my different explanations about which universe I’m in?”</a:t>
            </a:r>
            <a:endParaRPr lang="en-AU" sz="2000" b="1" dirty="0"/>
          </a:p>
          <a:p>
            <a:pPr marL="0" indent="0" algn="ctr">
              <a:buNone/>
            </a:pPr>
            <a:r>
              <a:rPr lang="en-AU" sz="2200" b="1" dirty="0"/>
              <a:t>How to Spot:</a:t>
            </a:r>
          </a:p>
          <a:p>
            <a:pPr marL="0" indent="0" algn="ctr">
              <a:buNone/>
            </a:pPr>
            <a:r>
              <a:rPr lang="en-AU" sz="2200" i="1" u="sng" dirty="0"/>
              <a:t>Priors</a:t>
            </a:r>
            <a:r>
              <a:rPr lang="en-AU" sz="2200" i="1" dirty="0"/>
              <a:t>, MCMC, conditional probabilities, well understood physics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29B35-8838-502D-402D-0898D654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1A8BE-E31A-D796-23FD-7A5AAA68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4EA3-7C94-F537-5F65-42A798DA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10</a:t>
            </a:fld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1A96B-C7C8-FCC2-CEBB-6B74A15BE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>
            <a:fillRect/>
          </a:stretch>
        </p:blipFill>
        <p:spPr bwMode="auto">
          <a:xfrm>
            <a:off x="9452539" y="1550988"/>
            <a:ext cx="1376031" cy="160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B7A35E-927E-8005-959E-6C35D6A36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/>
          <a:stretch>
            <a:fillRect/>
          </a:stretch>
        </p:blipFill>
        <p:spPr bwMode="auto">
          <a:xfrm>
            <a:off x="1271080" y="1550988"/>
            <a:ext cx="1376031" cy="160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9F0F7810-6C30-AE6C-D956-6B8B18E7963F}"/>
              </a:ext>
            </a:extLst>
          </p:cNvPr>
          <p:cNvSpPr txBox="1">
            <a:spLocks/>
          </p:cNvSpPr>
          <p:nvPr/>
        </p:nvSpPr>
        <p:spPr>
          <a:xfrm>
            <a:off x="2375493" y="1825625"/>
            <a:ext cx="3805569" cy="160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u="sng" dirty="0"/>
              <a:t>Bayesianism</a:t>
            </a:r>
            <a:endParaRPr lang="en-AU" sz="2000" b="1" u="sng" dirty="0"/>
          </a:p>
          <a:p>
            <a:pPr marL="0" indent="0" algn="ctr">
              <a:buNone/>
            </a:pPr>
            <a:r>
              <a:rPr lang="en-AU" sz="2000" dirty="0"/>
              <a:t>Invented by Reverend </a:t>
            </a:r>
            <a:br>
              <a:rPr lang="en-AU" sz="2000" dirty="0"/>
            </a:br>
            <a:r>
              <a:rPr lang="en-AU" sz="2000" dirty="0">
                <a:hlinkClick r:id="rId4"/>
              </a:rPr>
              <a:t>Thomas Bayes</a:t>
            </a:r>
            <a:endParaRPr lang="en-AU" sz="2000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BA32840-A7FC-78E2-4572-21644FCEC22E}"/>
              </a:ext>
            </a:extLst>
          </p:cNvPr>
          <p:cNvSpPr txBox="1">
            <a:spLocks/>
          </p:cNvSpPr>
          <p:nvPr/>
        </p:nvSpPr>
        <p:spPr>
          <a:xfrm>
            <a:off x="6172200" y="3429000"/>
            <a:ext cx="5181600" cy="274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200" b="1" dirty="0"/>
              <a:t>Asks the Question:</a:t>
            </a:r>
            <a:br>
              <a:rPr lang="en-AU" sz="2200" b="1" dirty="0"/>
            </a:br>
            <a:br>
              <a:rPr lang="en-AU" sz="2200" b="1" dirty="0"/>
            </a:br>
            <a:r>
              <a:rPr lang="en-AU" sz="2000" b="1" dirty="0"/>
              <a:t>“</a:t>
            </a:r>
            <a:r>
              <a:rPr lang="en-AU" sz="2000" i="1" dirty="0"/>
              <a:t>In the least interesting universe, how hard would it be to get something as strange as what I just saw by random coincidence?”</a:t>
            </a:r>
            <a:endParaRPr lang="en-AU" sz="20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200" b="1" dirty="0"/>
              <a:t>How to Spot: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200" i="1" u="sng" dirty="0"/>
              <a:t>P-values</a:t>
            </a:r>
            <a:r>
              <a:rPr lang="en-AU" sz="2200" i="1" dirty="0"/>
              <a:t>, test statistics, poorly understood systems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E400920-6E03-EEA0-BF6B-59BAD01242AF}"/>
              </a:ext>
            </a:extLst>
          </p:cNvPr>
          <p:cNvSpPr txBox="1">
            <a:spLocks/>
          </p:cNvSpPr>
          <p:nvPr/>
        </p:nvSpPr>
        <p:spPr>
          <a:xfrm>
            <a:off x="5732031" y="1825625"/>
            <a:ext cx="3805569" cy="160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u="sng" dirty="0"/>
              <a:t>Frequentism</a:t>
            </a:r>
            <a:endParaRPr lang="en-AU" sz="2000" b="1" u="sng" dirty="0"/>
          </a:p>
          <a:p>
            <a:pPr marL="0" indent="0" algn="ctr">
              <a:buNone/>
            </a:pPr>
            <a:r>
              <a:rPr lang="en-AU" sz="2000" dirty="0"/>
              <a:t>Invented by </a:t>
            </a:r>
            <a:br>
              <a:rPr lang="en-AU" sz="2000" dirty="0"/>
            </a:br>
            <a:r>
              <a:rPr lang="en-AU" sz="2000" dirty="0">
                <a:hlinkClick r:id="rId5"/>
              </a:rPr>
              <a:t>John Frequentism</a:t>
            </a:r>
            <a:endParaRPr lang="en-AU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CA4A47-5CD6-AE2E-2217-3CF589C3E0ED}"/>
              </a:ext>
            </a:extLst>
          </p:cNvPr>
          <p:cNvCxnSpPr>
            <a:cxnSpLocks/>
          </p:cNvCxnSpPr>
          <p:nvPr/>
        </p:nvCxnSpPr>
        <p:spPr>
          <a:xfrm>
            <a:off x="6096000" y="1508760"/>
            <a:ext cx="0" cy="4425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960C60-71EB-C5C7-BD83-5BB92BEF5BD6}"/>
              </a:ext>
            </a:extLst>
          </p:cNvPr>
          <p:cNvSpPr txBox="1"/>
          <p:nvPr/>
        </p:nvSpPr>
        <p:spPr>
          <a:xfrm>
            <a:off x="1108322" y="3181578"/>
            <a:ext cx="17015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chemeClr val="bg1">
                    <a:lumMod val="75000"/>
                  </a:schemeClr>
                </a:solidFill>
              </a:rPr>
              <a:t>Via Wikipedia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95884-0102-F7D1-3BC6-BE739255AC7B}"/>
              </a:ext>
            </a:extLst>
          </p:cNvPr>
          <p:cNvSpPr txBox="1"/>
          <p:nvPr/>
        </p:nvSpPr>
        <p:spPr>
          <a:xfrm>
            <a:off x="9261333" y="3181578"/>
            <a:ext cx="17015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chemeClr val="bg1">
                    <a:lumMod val="75000"/>
                  </a:schemeClr>
                </a:solidFill>
              </a:rPr>
              <a:t>Via Wikipedia</a:t>
            </a:r>
          </a:p>
        </p:txBody>
      </p:sp>
    </p:spTree>
    <p:extLst>
      <p:ext uri="{BB962C8B-B14F-4D97-AF65-F5344CB8AC3E}">
        <p14:creationId xmlns:p14="http://schemas.microsoft.com/office/powerpoint/2010/main" val="33199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,200+ Coin Flip Stock Illustrations, Royalty-Free Vector Graphics &amp; Clip  Art - iStock | Coin flip hand, Football coin flip, Coin flip line art">
            <a:extLst>
              <a:ext uri="{FF2B5EF4-FFF2-40B4-BE49-F238E27FC236}">
                <a16:creationId xmlns:a16="http://schemas.microsoft.com/office/drawing/2014/main" id="{2EF395F6-B086-1C19-778A-0DA64CE9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581" y="2200275"/>
            <a:ext cx="5608759" cy="39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A4687-6AB9-8317-8DA1-168C7BCC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517"/>
            <a:ext cx="10515600" cy="833947"/>
          </a:xfrm>
        </p:spPr>
        <p:txBody>
          <a:bodyPr/>
          <a:lstStyle/>
          <a:p>
            <a:r>
              <a:rPr lang="en-AU" dirty="0"/>
              <a:t>Practical Example: Parameter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8D32A-3D08-59DD-630E-B1445C82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816" y="1551472"/>
            <a:ext cx="6315456" cy="1063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You flip a coin </a:t>
            </a:r>
            <a:r>
              <a:rPr lang="en-AU" b="1" dirty="0"/>
              <a:t>24 times </a:t>
            </a:r>
            <a:r>
              <a:rPr lang="en-AU" dirty="0"/>
              <a:t>and it lands </a:t>
            </a:r>
            <a:r>
              <a:rPr lang="en-AU" b="1" dirty="0"/>
              <a:t>heads 15 </a:t>
            </a:r>
            <a:r>
              <a:rPr lang="en-AU" dirty="0"/>
              <a:t>of those times.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6EF0-A8FB-8512-0012-72452CB8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BEE2-00FF-2D03-6DED-C06B38EA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A805-84E1-0054-CE7B-1B3004E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11</a:t>
            </a:fld>
            <a:endParaRPr lang="en-AU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B56C9F-5350-731E-75E4-3FCBBE4C952D}"/>
              </a:ext>
            </a:extLst>
          </p:cNvPr>
          <p:cNvGrpSpPr/>
          <p:nvPr/>
        </p:nvGrpSpPr>
        <p:grpSpPr>
          <a:xfrm>
            <a:off x="6532886" y="2744571"/>
            <a:ext cx="2755902" cy="1802235"/>
            <a:chOff x="1185680" y="1298448"/>
            <a:chExt cx="2482596" cy="16235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073AC02-055C-D1F8-FC0E-602C257FF712}"/>
                </a:ext>
              </a:extLst>
            </p:cNvPr>
            <p:cNvSpPr/>
            <p:nvPr/>
          </p:nvSpPr>
          <p:spPr>
            <a:xfrm>
              <a:off x="1614534" y="129844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A0AB30-CCEF-F748-246D-CFEEF08EB4DD}"/>
                </a:ext>
              </a:extLst>
            </p:cNvPr>
            <p:cNvSpPr/>
            <p:nvPr/>
          </p:nvSpPr>
          <p:spPr>
            <a:xfrm>
              <a:off x="2043388" y="129844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2B0546-16EE-3532-AF50-8B39215049E4}"/>
                </a:ext>
              </a:extLst>
            </p:cNvPr>
            <p:cNvSpPr/>
            <p:nvPr/>
          </p:nvSpPr>
          <p:spPr>
            <a:xfrm>
              <a:off x="2472242" y="129844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195E23-23B1-A921-FFBC-F3E65D484C4E}"/>
                </a:ext>
              </a:extLst>
            </p:cNvPr>
            <p:cNvSpPr/>
            <p:nvPr/>
          </p:nvSpPr>
          <p:spPr>
            <a:xfrm>
              <a:off x="2901096" y="129844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5E51C6-1638-39F9-19F2-864886D7CCF7}"/>
                </a:ext>
              </a:extLst>
            </p:cNvPr>
            <p:cNvSpPr/>
            <p:nvPr/>
          </p:nvSpPr>
          <p:spPr>
            <a:xfrm>
              <a:off x="3329948" y="129844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148DB-A0C8-B780-748C-072305178993}"/>
                </a:ext>
              </a:extLst>
            </p:cNvPr>
            <p:cNvSpPr/>
            <p:nvPr/>
          </p:nvSpPr>
          <p:spPr>
            <a:xfrm>
              <a:off x="1185680" y="1298448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87DF7B-A5B7-BF5D-442E-17CC5793514A}"/>
                </a:ext>
              </a:extLst>
            </p:cNvPr>
            <p:cNvSpPr/>
            <p:nvPr/>
          </p:nvSpPr>
          <p:spPr>
            <a:xfrm>
              <a:off x="1614534" y="1713292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CCD535-19D4-6D83-38E8-F6B0A58FA4A3}"/>
                </a:ext>
              </a:extLst>
            </p:cNvPr>
            <p:cNvSpPr/>
            <p:nvPr/>
          </p:nvSpPr>
          <p:spPr>
            <a:xfrm>
              <a:off x="2043388" y="1713292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2E4CEF-4A6F-274A-17F1-A1A1878FE1C1}"/>
                </a:ext>
              </a:extLst>
            </p:cNvPr>
            <p:cNvSpPr/>
            <p:nvPr/>
          </p:nvSpPr>
          <p:spPr>
            <a:xfrm>
              <a:off x="2472242" y="1713292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031797-E1B1-6DDE-0983-E9A54E15F564}"/>
                </a:ext>
              </a:extLst>
            </p:cNvPr>
            <p:cNvSpPr/>
            <p:nvPr/>
          </p:nvSpPr>
          <p:spPr>
            <a:xfrm>
              <a:off x="2901096" y="1713292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73908D-EFB3-6B02-C1D4-942EEDA572AD}"/>
                </a:ext>
              </a:extLst>
            </p:cNvPr>
            <p:cNvSpPr/>
            <p:nvPr/>
          </p:nvSpPr>
          <p:spPr>
            <a:xfrm>
              <a:off x="3329948" y="1713292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2ADFB6-0A99-4AED-172C-BFEF9AD086C9}"/>
                </a:ext>
              </a:extLst>
            </p:cNvPr>
            <p:cNvSpPr/>
            <p:nvPr/>
          </p:nvSpPr>
          <p:spPr>
            <a:xfrm>
              <a:off x="1185680" y="1713292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66D6C7A-6A8D-D818-C56E-87AEEEAD355D}"/>
                </a:ext>
              </a:extLst>
            </p:cNvPr>
            <p:cNvSpPr/>
            <p:nvPr/>
          </p:nvSpPr>
          <p:spPr>
            <a:xfrm>
              <a:off x="1614534" y="2165288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989AC5-F095-AD2A-332D-66AAC3EE699E}"/>
                </a:ext>
              </a:extLst>
            </p:cNvPr>
            <p:cNvSpPr/>
            <p:nvPr/>
          </p:nvSpPr>
          <p:spPr>
            <a:xfrm>
              <a:off x="2043388" y="216528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3177B3-4D8F-89D0-2584-F63FFB33FD0E}"/>
                </a:ext>
              </a:extLst>
            </p:cNvPr>
            <p:cNvSpPr/>
            <p:nvPr/>
          </p:nvSpPr>
          <p:spPr>
            <a:xfrm>
              <a:off x="2472242" y="216528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219D9A-81FA-36FD-A942-BDFCEF79E26C}"/>
                </a:ext>
              </a:extLst>
            </p:cNvPr>
            <p:cNvSpPr/>
            <p:nvPr/>
          </p:nvSpPr>
          <p:spPr>
            <a:xfrm>
              <a:off x="2901096" y="2165288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F0B2BF-E07A-605A-111A-49EF4A878E34}"/>
                </a:ext>
              </a:extLst>
            </p:cNvPr>
            <p:cNvSpPr/>
            <p:nvPr/>
          </p:nvSpPr>
          <p:spPr>
            <a:xfrm>
              <a:off x="3329948" y="216528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1C07BD-FF3F-094A-615F-20B5B1BB6AFE}"/>
                </a:ext>
              </a:extLst>
            </p:cNvPr>
            <p:cNvSpPr/>
            <p:nvPr/>
          </p:nvSpPr>
          <p:spPr>
            <a:xfrm>
              <a:off x="1185680" y="2165288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9F546C0-A61C-85B8-4000-3125A43A8FB7}"/>
                </a:ext>
              </a:extLst>
            </p:cNvPr>
            <p:cNvSpPr/>
            <p:nvPr/>
          </p:nvSpPr>
          <p:spPr>
            <a:xfrm>
              <a:off x="1614534" y="2583625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012767-7E7C-525C-E816-DD09373A4733}"/>
                </a:ext>
              </a:extLst>
            </p:cNvPr>
            <p:cNvSpPr/>
            <p:nvPr/>
          </p:nvSpPr>
          <p:spPr>
            <a:xfrm>
              <a:off x="2043388" y="2583625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1B91B1-C35B-6BF5-A559-0DF21BBEC27F}"/>
                </a:ext>
              </a:extLst>
            </p:cNvPr>
            <p:cNvSpPr/>
            <p:nvPr/>
          </p:nvSpPr>
          <p:spPr>
            <a:xfrm>
              <a:off x="2472242" y="2583625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C5121C5-876B-5AFA-ABF9-B35D3894EB80}"/>
                </a:ext>
              </a:extLst>
            </p:cNvPr>
            <p:cNvSpPr/>
            <p:nvPr/>
          </p:nvSpPr>
          <p:spPr>
            <a:xfrm>
              <a:off x="2901096" y="2583625"/>
              <a:ext cx="338328" cy="33832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4FF66E7-38FC-DBD2-954F-DA80E8DF515C}"/>
                </a:ext>
              </a:extLst>
            </p:cNvPr>
            <p:cNvSpPr/>
            <p:nvPr/>
          </p:nvSpPr>
          <p:spPr>
            <a:xfrm>
              <a:off x="3329948" y="2583625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20376E-916D-125F-8B7C-46DB382409B6}"/>
                </a:ext>
              </a:extLst>
            </p:cNvPr>
            <p:cNvSpPr/>
            <p:nvPr/>
          </p:nvSpPr>
          <p:spPr>
            <a:xfrm>
              <a:off x="1185680" y="2583625"/>
              <a:ext cx="338328" cy="3383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AAFD269-CEFF-7176-9B9E-87C9BF807601}"/>
              </a:ext>
            </a:extLst>
          </p:cNvPr>
          <p:cNvSpPr txBox="1">
            <a:spLocks/>
          </p:cNvSpPr>
          <p:nvPr/>
        </p:nvSpPr>
        <p:spPr>
          <a:xfrm>
            <a:off x="4623816" y="4825494"/>
            <a:ext cx="6315456" cy="106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/>
              <a:t>What can we say about the fairness (H/T weighting) of this coin?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5D8AF2-DC78-6588-0D33-9E3F74764177}"/>
              </a:ext>
            </a:extLst>
          </p:cNvPr>
          <p:cNvSpPr txBox="1"/>
          <p:nvPr/>
        </p:nvSpPr>
        <p:spPr>
          <a:xfrm>
            <a:off x="2415914" y="5889131"/>
            <a:ext cx="17015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chemeClr val="bg1">
                    <a:lumMod val="75000"/>
                  </a:schemeClr>
                </a:solidFill>
              </a:rPr>
              <a:t>Via </a:t>
            </a:r>
            <a:r>
              <a:rPr lang="en-AU" sz="800" i="1" dirty="0">
                <a:solidFill>
                  <a:schemeClr val="bg1">
                    <a:lumMod val="75000"/>
                  </a:schemeClr>
                </a:solidFill>
                <a:hlinkClick r:id="rId3"/>
              </a:rPr>
              <a:t>istockphoto.com</a:t>
            </a:r>
            <a:endParaRPr lang="en-AU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7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4C4F-3BCE-7B1A-9F1F-D59E4780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Frequentist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03D4-D925-BC1C-2DE3-871FD410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592" y="5487093"/>
            <a:ext cx="7912608" cy="8339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sz="2000" i="1" dirty="0"/>
              <a:t>In the </a:t>
            </a:r>
            <a:r>
              <a:rPr lang="en-AU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least interesting universe</a:t>
            </a:r>
            <a:r>
              <a:rPr lang="en-AU" sz="2000" i="1" dirty="0"/>
              <a:t>, how hard would it be to get something </a:t>
            </a:r>
            <a:r>
              <a:rPr lang="en-AU" sz="2000" b="1" i="1" dirty="0">
                <a:solidFill>
                  <a:srgbClr val="C00000"/>
                </a:solidFill>
              </a:rPr>
              <a:t>as strange as what I just saw </a:t>
            </a:r>
            <a:r>
              <a:rPr lang="en-AU" sz="2000" i="1" dirty="0"/>
              <a:t>by random coincidence?</a:t>
            </a:r>
            <a:endParaRPr lang="en-AU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26BA0-FB33-B549-0058-9CB7CCB8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D793B-CB17-3C4E-3605-0374B421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9AA4-7D78-3B79-0EB1-3E8BBCCC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12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FB9A3D-C6C8-4E42-8021-C98146F8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03" y="1158707"/>
            <a:ext cx="5982481" cy="429307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6F6A18-949A-FCE4-3DBB-54A704EEC792}"/>
              </a:ext>
            </a:extLst>
          </p:cNvPr>
          <p:cNvCxnSpPr/>
          <p:nvPr/>
        </p:nvCxnSpPr>
        <p:spPr>
          <a:xfrm flipV="1">
            <a:off x="4398264" y="1801368"/>
            <a:ext cx="548640" cy="368572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BF2372-A1B8-3BAE-DFE9-CF54DF2EA650}"/>
              </a:ext>
            </a:extLst>
          </p:cNvPr>
          <p:cNvCxnSpPr>
            <a:cxnSpLocks/>
          </p:cNvCxnSpPr>
          <p:nvPr/>
        </p:nvCxnSpPr>
        <p:spPr>
          <a:xfrm flipV="1">
            <a:off x="6459865" y="4946904"/>
            <a:ext cx="260975" cy="8772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E67C3A9-D140-2081-D74C-A4EBCCA7C8B2}"/>
              </a:ext>
            </a:extLst>
          </p:cNvPr>
          <p:cNvSpPr txBox="1">
            <a:spLocks/>
          </p:cNvSpPr>
          <p:nvPr/>
        </p:nvSpPr>
        <p:spPr>
          <a:xfrm>
            <a:off x="8695944" y="2277373"/>
            <a:ext cx="2657856" cy="195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600" b="1" dirty="0"/>
              <a:t>We need: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/>
              <a:t>A definition of “</a:t>
            </a:r>
            <a:r>
              <a:rPr lang="en-AU" sz="1600" dirty="0">
                <a:solidFill>
                  <a:srgbClr val="C00000"/>
                </a:solidFill>
              </a:rPr>
              <a:t>Strangeness</a:t>
            </a:r>
            <a:r>
              <a:rPr lang="en-AU" sz="1600" dirty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/>
              <a:t>A way to predict strangeness in a boring universe (a </a:t>
            </a:r>
            <a:r>
              <a:rPr lang="en-AU" sz="1600" b="1" dirty="0">
                <a:solidFill>
                  <a:srgbClr val="0070C0"/>
                </a:solidFill>
              </a:rPr>
              <a:t>null hypothesis</a:t>
            </a:r>
            <a:r>
              <a:rPr lang="en-AU" sz="1600" b="1" dirty="0"/>
              <a:t>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926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FF5F-937A-B4B9-2C12-BE29A24E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250"/>
            <a:ext cx="10515600" cy="833947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How to find a Better Explanation?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2CED7-8BCD-51E8-4642-2844FEAE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D4548-4FE2-732F-8541-4813B367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490E0-A975-96F1-0691-DB17DA32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13</a:t>
            </a:fld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5572FC-F7B7-768A-38A1-47FB12D26C7D}"/>
              </a:ext>
            </a:extLst>
          </p:cNvPr>
          <p:cNvSpPr txBox="1">
            <a:spLocks/>
          </p:cNvSpPr>
          <p:nvPr/>
        </p:nvSpPr>
        <p:spPr>
          <a:xfrm>
            <a:off x="975360" y="1895286"/>
            <a:ext cx="4712208" cy="3382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dirty="0"/>
              <a:t>Frequentism tries to tell us if the coin is 50:50</a:t>
            </a:r>
          </a:p>
          <a:p>
            <a:pPr marL="0" indent="0" algn="ctr">
              <a:buNone/>
            </a:pPr>
            <a:endParaRPr lang="en-AU" sz="2000" dirty="0"/>
          </a:p>
          <a:p>
            <a:pPr marL="0" indent="0" algn="ctr">
              <a:buNone/>
            </a:pPr>
            <a:r>
              <a:rPr lang="en-AU" sz="2000" dirty="0"/>
              <a:t>What if we want to measure the weighting? What heads/tails probability is the most likely? What uncertainty is there on that?</a:t>
            </a:r>
          </a:p>
          <a:p>
            <a:pPr marL="0" indent="0" algn="ctr">
              <a:buNone/>
            </a:pPr>
            <a:endParaRPr lang="en-AU" sz="2000" dirty="0"/>
          </a:p>
          <a:p>
            <a:pPr marL="0" indent="0" algn="ctr">
              <a:buNone/>
            </a:pPr>
            <a:r>
              <a:rPr lang="en-AU" sz="2000" dirty="0"/>
              <a:t>This is a </a:t>
            </a:r>
            <a:r>
              <a:rPr lang="en-AU" sz="2000" b="1" dirty="0"/>
              <a:t>parameter constraint </a:t>
            </a:r>
            <a:r>
              <a:rPr lang="en-AU" sz="2000" dirty="0"/>
              <a:t>problem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05FC8-D375-73EB-B9D3-68075030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50" y="1895286"/>
            <a:ext cx="5026931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8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57F8-E5AC-9C44-2E2B-5C8F39186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A59088ED-E3EA-E0A8-3FB3-B7946A6F42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704091"/>
                <a:ext cx="4513261" cy="34970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AU" sz="2000" b="1" dirty="0"/>
                  <a:t>Joint Distribution: </a:t>
                </a:r>
                <a14:m>
                  <m:oMath xmlns:m="http://schemas.openxmlformats.org/officeDocument/2006/math">
                    <m:r>
                      <a:rPr lang="en-AU" sz="20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A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AU" sz="2000" b="1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A59088ED-E3EA-E0A8-3FB3-B7946A6F4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704091"/>
                <a:ext cx="4513261" cy="349706"/>
              </a:xfrm>
              <a:blipFill>
                <a:blip r:embed="rId2"/>
                <a:stretch>
                  <a:fillRect l="-1216" t="-12281" b="-298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24BEBB05-1280-D83D-0EFE-CCCC31A00681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719072"/>
                <a:ext cx="4513261" cy="2329379"/>
              </a:xfrm>
            </p:spPr>
            <p:txBody>
              <a:bodyPr>
                <a:normAutofit lnSpcReduction="10000"/>
              </a:bodyPr>
              <a:lstStyle/>
              <a:p>
                <a:pPr/>
                <a:r>
                  <a:rPr lang="en-AU" dirty="0"/>
                  <a:t>We have some </a:t>
                </a:r>
                <a:r>
                  <a:rPr lang="en-AU" b="1" dirty="0"/>
                  <a:t>prior</a:t>
                </a:r>
                <a:r>
                  <a:rPr lang="en-AU" dirty="0"/>
                  <a:t> belief about the weighting (Here, uniform):</a:t>
                </a:r>
                <a:br>
                  <a:rPr lang="en-AU" dirty="0"/>
                </a:br>
                <a:br>
                  <a:rPr lang="en-AU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AU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AU" b="0" dirty="0"/>
              </a:p>
              <a:p>
                <a:r>
                  <a:rPr lang="en-AU" dirty="0"/>
                  <a:t>We know the </a:t>
                </a:r>
                <a:r>
                  <a:rPr lang="en-AU" b="1" dirty="0"/>
                  <a:t>likelihood</a:t>
                </a:r>
                <a:r>
                  <a:rPr lang="en-AU" dirty="0"/>
                  <a:t> of any given number of heads / tails for a particular weighting (a binomial dist.):</a:t>
                </a:r>
              </a:p>
              <a:p>
                <a:pPr/>
                <a:br>
                  <a:rPr lang="en-AU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AU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AU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A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24BEBB05-1280-D83D-0EFE-CCCC31A00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719072"/>
                <a:ext cx="4513261" cy="2329379"/>
              </a:xfrm>
              <a:blipFill>
                <a:blip r:embed="rId3"/>
                <a:stretch>
                  <a:fillRect l="-811" t="-2618" r="-4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FDDE9-5189-4A1E-EAF5-14A44B70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A8514-0AAF-716D-BD5D-70007798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5A8B-EC4B-B7DF-4470-9E469D5F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14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4484-FDF4-F840-E1A4-F38D55BABF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5563"/>
          <a:stretch>
            <a:fillRect/>
          </a:stretch>
        </p:blipFill>
        <p:spPr>
          <a:xfrm>
            <a:off x="5353049" y="628208"/>
            <a:ext cx="5600701" cy="294709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E5196D-8A5E-A6EE-E810-FD4902FFBF72}"/>
              </a:ext>
            </a:extLst>
          </p:cNvPr>
          <p:cNvCxnSpPr>
            <a:cxnSpLocks/>
          </p:cNvCxnSpPr>
          <p:nvPr/>
        </p:nvCxnSpPr>
        <p:spPr>
          <a:xfrm>
            <a:off x="4407408" y="816053"/>
            <a:ext cx="9456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9A5EF-23B7-31C8-7B61-60D15F623D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437"/>
          <a:stretch>
            <a:fillRect/>
          </a:stretch>
        </p:blipFill>
        <p:spPr>
          <a:xfrm>
            <a:off x="5353049" y="3575304"/>
            <a:ext cx="5600701" cy="2466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5">
                <a:extLst>
                  <a:ext uri="{FF2B5EF4-FFF2-40B4-BE49-F238E27FC236}">
                    <a16:creationId xmlns:a16="http://schemas.microsoft.com/office/drawing/2014/main" id="{8A60AD2A-8C26-DD78-4E9D-267CE2BBC0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788" y="1202227"/>
                <a:ext cx="4513261" cy="33123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AU" sz="2000" b="1" dirty="0">
                    <a:solidFill>
                      <a:srgbClr val="C00000"/>
                    </a:solidFill>
                  </a:rPr>
                  <a:t>Conditioned / Posterior: </a:t>
                </a:r>
                <a14:m>
                  <m:oMath xmlns:m="http://schemas.openxmlformats.org/officeDocument/2006/math">
                    <m:r>
                      <a:rPr lang="en-AU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A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A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A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itle 5">
                <a:extLst>
                  <a:ext uri="{FF2B5EF4-FFF2-40B4-BE49-F238E27FC236}">
                    <a16:creationId xmlns:a16="http://schemas.microsoft.com/office/drawing/2014/main" id="{8A60AD2A-8C26-DD78-4E9D-267CE2BB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1202227"/>
                <a:ext cx="4513261" cy="331237"/>
              </a:xfrm>
              <a:prstGeom prst="rect">
                <a:avLst/>
              </a:prstGeom>
              <a:blipFill>
                <a:blip r:embed="rId5"/>
                <a:stretch>
                  <a:fillRect l="-1351" t="-21818" b="-327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1A37DE-74A0-E4AE-15BB-55248C9F1D41}"/>
              </a:ext>
            </a:extLst>
          </p:cNvPr>
          <p:cNvCxnSpPr>
            <a:cxnSpLocks/>
          </p:cNvCxnSpPr>
          <p:nvPr/>
        </p:nvCxnSpPr>
        <p:spPr>
          <a:xfrm>
            <a:off x="4864608" y="1302812"/>
            <a:ext cx="817625" cy="3312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7">
                <a:extLst>
                  <a:ext uri="{FF2B5EF4-FFF2-40B4-BE49-F238E27FC236}">
                    <a16:creationId xmlns:a16="http://schemas.microsoft.com/office/drawing/2014/main" id="{6529D2D0-134C-085C-90FD-EBA8740300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49037"/>
                <a:ext cx="4513261" cy="974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:r>
                  <a:rPr lang="en-AU" dirty="0"/>
                  <a:t>These build the </a:t>
                </a:r>
                <a:r>
                  <a:rPr lang="en-AU" b="1" dirty="0"/>
                  <a:t>joint distribution</a:t>
                </a:r>
                <a:r>
                  <a:rPr lang="en-AU" dirty="0"/>
                  <a:t>:</a:t>
                </a:r>
                <a:br>
                  <a:rPr lang="en-AU" dirty="0"/>
                </a:br>
                <a:br>
                  <a:rPr lang="en-AU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5" name="Text Placeholder 7">
                <a:extLst>
                  <a:ext uri="{FF2B5EF4-FFF2-40B4-BE49-F238E27FC236}">
                    <a16:creationId xmlns:a16="http://schemas.microsoft.com/office/drawing/2014/main" id="{6529D2D0-134C-085C-90FD-EBA87403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49037"/>
                <a:ext cx="4513261" cy="974903"/>
              </a:xfrm>
              <a:prstGeom prst="rect">
                <a:avLst/>
              </a:prstGeom>
              <a:blipFill>
                <a:blip r:embed="rId6"/>
                <a:stretch>
                  <a:fillRect l="-811" t="-4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7">
                <a:extLst>
                  <a:ext uri="{FF2B5EF4-FFF2-40B4-BE49-F238E27FC236}">
                    <a16:creationId xmlns:a16="http://schemas.microsoft.com/office/drawing/2014/main" id="{D074DCE6-8BE8-9FDF-CFD9-5BAC3E7E0F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23941"/>
                <a:ext cx="4513261" cy="10299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:r>
                  <a:rPr lang="en-AU" b="1" dirty="0">
                    <a:solidFill>
                      <a:srgbClr val="C00000"/>
                    </a:solidFill>
                  </a:rPr>
                  <a:t>Condition</a:t>
                </a:r>
                <a:r>
                  <a:rPr lang="en-AU" dirty="0"/>
                  <a:t> this on our observations (slice) and get the (un-normalized) </a:t>
                </a:r>
                <a:r>
                  <a:rPr lang="en-AU" b="1" dirty="0">
                    <a:solidFill>
                      <a:srgbClr val="7030A0"/>
                    </a:solidFill>
                  </a:rPr>
                  <a:t>posterior:</a:t>
                </a:r>
                <a:br>
                  <a:rPr lang="en-AU" dirty="0"/>
                </a:br>
                <a:br>
                  <a:rPr lang="en-AU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AU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AU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AU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A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=24,</m:t>
                          </m:r>
                          <m:r>
                            <a:rPr lang="en-A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AU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=9</m:t>
                          </m:r>
                          <m: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26" name="Text Placeholder 7">
                <a:extLst>
                  <a:ext uri="{FF2B5EF4-FFF2-40B4-BE49-F238E27FC236}">
                    <a16:creationId xmlns:a16="http://schemas.microsoft.com/office/drawing/2014/main" id="{D074DCE6-8BE8-9FDF-CFD9-5BAC3E7E0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23941"/>
                <a:ext cx="4513261" cy="1029968"/>
              </a:xfrm>
              <a:prstGeom prst="rect">
                <a:avLst/>
              </a:prstGeom>
              <a:blipFill>
                <a:blip r:embed="rId7"/>
                <a:stretch>
                  <a:fillRect l="-811" t="-41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1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6025B3E-8801-B2EE-08AB-7794B573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984"/>
            <a:ext cx="10515600" cy="833947"/>
          </a:xfrm>
        </p:spPr>
        <p:txBody>
          <a:bodyPr/>
          <a:lstStyle/>
          <a:p>
            <a:pPr algn="ctr"/>
            <a:r>
              <a:rPr lang="en-AU" dirty="0"/>
              <a:t>The Forward Model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31FCC-3F75-F44F-99BB-013BAA21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0A4AC-88A8-DE5D-1748-68962C40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F4467-4E93-D6A8-59C6-DB2C12B3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15</a:t>
            </a:fld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3C5776-542C-FFE1-C656-F696E9710333}"/>
              </a:ext>
            </a:extLst>
          </p:cNvPr>
          <p:cNvSpPr/>
          <p:nvPr/>
        </p:nvSpPr>
        <p:spPr>
          <a:xfrm>
            <a:off x="1673352" y="2285365"/>
            <a:ext cx="1005840" cy="10058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20A46-C6E2-2832-83C5-1D219AA16281}"/>
              </a:ext>
            </a:extLst>
          </p:cNvPr>
          <p:cNvSpPr/>
          <p:nvPr/>
        </p:nvSpPr>
        <p:spPr>
          <a:xfrm>
            <a:off x="4038600" y="1927509"/>
            <a:ext cx="3657600" cy="172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CC0D6C-418A-3A93-6BD3-8FEA76ADFF32}"/>
              </a:ext>
            </a:extLst>
          </p:cNvPr>
          <p:cNvSpPr/>
          <p:nvPr/>
        </p:nvSpPr>
        <p:spPr>
          <a:xfrm>
            <a:off x="9055608" y="2285365"/>
            <a:ext cx="1005840" cy="10058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2DB32DE-F882-E732-1A8E-C5072C39F4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4812" y="2593245"/>
                <a:ext cx="569976" cy="390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2DB32DE-F882-E732-1A8E-C5072C39F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12" y="2593245"/>
                <a:ext cx="569976" cy="390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F525E33-F90C-0B19-7DE0-18655E74D000}"/>
              </a:ext>
            </a:extLst>
          </p:cNvPr>
          <p:cNvSpPr txBox="1">
            <a:spLocks/>
          </p:cNvSpPr>
          <p:nvPr/>
        </p:nvSpPr>
        <p:spPr>
          <a:xfrm>
            <a:off x="1065276" y="3793684"/>
            <a:ext cx="2516124" cy="583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/>
              <a:t>Priors / Parameters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902286-6D9C-4526-52D0-8129B8795AAC}"/>
              </a:ext>
            </a:extLst>
          </p:cNvPr>
          <p:cNvSpPr txBox="1">
            <a:spLocks/>
          </p:cNvSpPr>
          <p:nvPr/>
        </p:nvSpPr>
        <p:spPr>
          <a:xfrm>
            <a:off x="4744212" y="3834351"/>
            <a:ext cx="2516124" cy="69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/>
              <a:t>Generative Model / </a:t>
            </a:r>
            <a:br>
              <a:rPr lang="en-AU" sz="1800" b="1" dirty="0"/>
            </a:br>
            <a:r>
              <a:rPr lang="en-AU" sz="1800" b="1" dirty="0"/>
              <a:t>Likelihood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08CDF8-09A6-08B3-821A-B74E82FFBFE7}"/>
              </a:ext>
            </a:extLst>
          </p:cNvPr>
          <p:cNvSpPr txBox="1">
            <a:spLocks/>
          </p:cNvSpPr>
          <p:nvPr/>
        </p:nvSpPr>
        <p:spPr>
          <a:xfrm>
            <a:off x="8317992" y="3834351"/>
            <a:ext cx="2410968" cy="69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/>
              <a:t>Observations /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4DA4FBC-B464-2E76-4AD6-061A3B24FF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9072" y="2593245"/>
                <a:ext cx="569976" cy="390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34DA4FBC-B464-2E76-4AD6-061A3B24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072" y="2593245"/>
                <a:ext cx="569976" cy="390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4E04E006-ED58-1569-C655-6AC23AA20E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1694" y="1466257"/>
                <a:ext cx="1661160" cy="429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4E04E006-ED58-1569-C655-6AC23AA20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94" y="1466257"/>
                <a:ext cx="1661160" cy="429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84D2042-8AA8-9329-53FB-139B44FB57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9220" y="1466256"/>
                <a:ext cx="1661160" cy="429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84D2042-8AA8-9329-53FB-139B44FB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" y="1466256"/>
                <a:ext cx="1661160" cy="429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E40D2-45B9-0D66-F345-97C79456BD1B}"/>
              </a:ext>
            </a:extLst>
          </p:cNvPr>
          <p:cNvCxnSpPr>
            <a:stCxn id="11" idx="6"/>
            <a:endCxn id="13" idx="1"/>
          </p:cNvCxnSpPr>
          <p:nvPr/>
        </p:nvCxnSpPr>
        <p:spPr>
          <a:xfrm flipV="1">
            <a:off x="2679192" y="2788284"/>
            <a:ext cx="135940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356717-EE9B-698D-4759-936B30A623BE}"/>
              </a:ext>
            </a:extLst>
          </p:cNvPr>
          <p:cNvCxnSpPr/>
          <p:nvPr/>
        </p:nvCxnSpPr>
        <p:spPr>
          <a:xfrm flipV="1">
            <a:off x="7696200" y="2788284"/>
            <a:ext cx="135940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2BBA605B-BF3A-9D07-97F0-9F2D734A23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2850" y="1901637"/>
                <a:ext cx="2053590" cy="6979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1800" dirty="0"/>
                  <a:t>Some function:</a:t>
                </a:r>
                <a:br>
                  <a:rPr lang="en-AU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2BBA605B-BF3A-9D07-97F0-9F2D734A2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0" y="1901637"/>
                <a:ext cx="2053590" cy="697925"/>
              </a:xfrm>
              <a:prstGeom prst="rect">
                <a:avLst/>
              </a:prstGeom>
              <a:blipFill>
                <a:blip r:embed="rId6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70B85-2599-CB4C-B6C7-7C5BD8D9FE05}"/>
              </a:ext>
            </a:extLst>
          </p:cNvPr>
          <p:cNvSpPr txBox="1">
            <a:spLocks/>
          </p:cNvSpPr>
          <p:nvPr/>
        </p:nvSpPr>
        <p:spPr>
          <a:xfrm>
            <a:off x="2554605" y="2008383"/>
            <a:ext cx="1498854" cy="69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dirty="0"/>
              <a:t>Parameters go in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F9B7C7E-303F-9CE6-BDDA-CAD00C87F885}"/>
              </a:ext>
            </a:extLst>
          </p:cNvPr>
          <p:cNvSpPr txBox="1">
            <a:spLocks/>
          </p:cNvSpPr>
          <p:nvPr/>
        </p:nvSpPr>
        <p:spPr>
          <a:xfrm>
            <a:off x="4946904" y="2395965"/>
            <a:ext cx="2160269" cy="77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dirty="0"/>
              <a:t>Physics / Predictions happen Here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42C701-9BDC-F30C-3204-2D05F743CD4A}"/>
              </a:ext>
            </a:extLst>
          </p:cNvPr>
          <p:cNvCxnSpPr>
            <a:cxnSpLocks/>
          </p:cNvCxnSpPr>
          <p:nvPr/>
        </p:nvCxnSpPr>
        <p:spPr>
          <a:xfrm>
            <a:off x="3767328" y="4625104"/>
            <a:ext cx="44805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12CA5F-2E8D-93D6-902D-30D6EFF04D9B}"/>
              </a:ext>
            </a:extLst>
          </p:cNvPr>
          <p:cNvCxnSpPr>
            <a:cxnSpLocks/>
          </p:cNvCxnSpPr>
          <p:nvPr/>
        </p:nvCxnSpPr>
        <p:spPr>
          <a:xfrm flipH="1">
            <a:off x="3767328" y="5923552"/>
            <a:ext cx="43860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21EE9C5-9F55-6DE4-F3F2-C7A101908671}"/>
              </a:ext>
            </a:extLst>
          </p:cNvPr>
          <p:cNvSpPr txBox="1">
            <a:spLocks/>
          </p:cNvSpPr>
          <p:nvPr/>
        </p:nvSpPr>
        <p:spPr>
          <a:xfrm>
            <a:off x="1754122" y="4684971"/>
            <a:ext cx="5167885" cy="69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Going forward </a:t>
            </a:r>
            <a:r>
              <a:rPr lang="en-AU" sz="1800" dirty="0">
                <a:solidFill>
                  <a:srgbClr val="00B050"/>
                </a:solidFill>
              </a:rPr>
              <a:t>(easy, often analytical) </a:t>
            </a:r>
            <a:r>
              <a:rPr lang="en-AU" sz="1800" dirty="0"/>
              <a:t>lets us use parameters to make predictions for data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A32DB2E-27C3-9319-F967-3D3E768A1311}"/>
              </a:ext>
            </a:extLst>
          </p:cNvPr>
          <p:cNvSpPr txBox="1">
            <a:spLocks/>
          </p:cNvSpPr>
          <p:nvPr/>
        </p:nvSpPr>
        <p:spPr>
          <a:xfrm>
            <a:off x="5367528" y="5308685"/>
            <a:ext cx="5292853" cy="69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800" dirty="0"/>
              <a:t>Going backwards </a:t>
            </a:r>
            <a:r>
              <a:rPr lang="en-AU" sz="1800" dirty="0">
                <a:solidFill>
                  <a:srgbClr val="FF0000"/>
                </a:solidFill>
              </a:rPr>
              <a:t>(hard, usually numerical) </a:t>
            </a:r>
            <a:r>
              <a:rPr lang="en-AU" sz="1800" dirty="0"/>
              <a:t>lets us use data to make measurements for parameters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9B52B0-EE81-F949-7583-F8CDA6D91FCB}"/>
              </a:ext>
            </a:extLst>
          </p:cNvPr>
          <p:cNvSpPr/>
          <p:nvPr/>
        </p:nvSpPr>
        <p:spPr>
          <a:xfrm>
            <a:off x="7696200" y="1775994"/>
            <a:ext cx="1755648" cy="757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6A1E9FE-B224-234F-1FDE-0398366D914D}"/>
              </a:ext>
            </a:extLst>
          </p:cNvPr>
          <p:cNvSpPr txBox="1">
            <a:spLocks/>
          </p:cNvSpPr>
          <p:nvPr/>
        </p:nvSpPr>
        <p:spPr>
          <a:xfrm>
            <a:off x="9254871" y="1324714"/>
            <a:ext cx="1950719" cy="66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b="1" dirty="0">
                <a:solidFill>
                  <a:srgbClr val="FF0000"/>
                </a:solidFill>
              </a:rPr>
              <a:t>Not easily invertible</a:t>
            </a:r>
          </a:p>
        </p:txBody>
      </p:sp>
    </p:spTree>
    <p:extLst>
      <p:ext uri="{BB962C8B-B14F-4D97-AF65-F5344CB8AC3E}">
        <p14:creationId xmlns:p14="http://schemas.microsoft.com/office/powerpoint/2010/main" val="37139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518A-0D8E-38C0-030A-89F0182D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Parameter Constraint In Higher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2AAFC-433F-C80C-6FED-3C9A2E351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8083"/>
                <a:ext cx="5816600" cy="49422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Posterior goes like:</a:t>
                </a:r>
                <a:br>
                  <a:rPr lang="en-AU" sz="2400" dirty="0"/>
                </a:br>
                <a:endParaRPr lang="en-AU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sz="2400" i="1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br>
                  <a:rPr lang="en-AU" sz="2400" b="0" dirty="0"/>
                </a:br>
                <a:endParaRPr lang="en-AU" sz="2400" b="0" dirty="0"/>
              </a:p>
              <a:p>
                <a:pPr marL="0" indent="0">
                  <a:buNone/>
                </a:pPr>
                <a:r>
                  <a:rPr lang="en-AU" sz="2400" b="0" dirty="0"/>
                  <a:t>Some (sometimes high dimensional) function. </a:t>
                </a:r>
              </a:p>
              <a:p>
                <a:pPr marL="0" indent="0">
                  <a:buNone/>
                </a:pPr>
                <a:endParaRPr lang="en-AU" sz="2400" b="0" dirty="0"/>
              </a:p>
              <a:p>
                <a:pPr marL="0" indent="0">
                  <a:buNone/>
                </a:pPr>
                <a:r>
                  <a:rPr lang="en-AU" sz="2400" dirty="0"/>
                  <a:t>We can explore its shape, and integrate (</a:t>
                </a:r>
                <a:r>
                  <a:rPr lang="en-AU" sz="2400" b="1" dirty="0"/>
                  <a:t>marginalize</a:t>
                </a:r>
                <a:r>
                  <a:rPr lang="en-AU" sz="2400" dirty="0"/>
                  <a:t>) to get probability densities (</a:t>
                </a:r>
                <a:r>
                  <a:rPr lang="en-AU" sz="2400" b="1" dirty="0"/>
                  <a:t>marginal distributions</a:t>
                </a:r>
                <a:r>
                  <a:rPr lang="en-AU" sz="2400" dirty="0"/>
                  <a:t>) for parameters in one or two dimensions (i.e. corner plots).</a:t>
                </a:r>
                <a:endParaRPr lang="en-AU" sz="24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2AAFC-433F-C80C-6FED-3C9A2E351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8083"/>
                <a:ext cx="5816600" cy="4942217"/>
              </a:xfrm>
              <a:blipFill>
                <a:blip r:embed="rId2"/>
                <a:stretch>
                  <a:fillRect l="-1677" t="-1603" r="-14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60DA4-665B-0340-9362-E9F17B34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0B1C-5E8C-D490-3F13-FE1DA78C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561BA-0F3F-1B79-D312-7160C70B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16</a:t>
            </a:fld>
            <a:endParaRPr lang="en-AU"/>
          </a:p>
        </p:txBody>
      </p:sp>
      <p:pic>
        <p:nvPicPr>
          <p:cNvPr id="2050" name="Picture 2" descr="ChainConsumer">
            <a:extLst>
              <a:ext uri="{FF2B5EF4-FFF2-40B4-BE49-F238E27FC236}">
                <a16:creationId xmlns:a16="http://schemas.microsoft.com/office/drawing/2014/main" id="{279C3383-70A6-C7F5-7817-EE5F5964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062621"/>
            <a:ext cx="4527296" cy="45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1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41A-863F-47AA-6B2A-CDACF7D6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that integration Constant?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A73E2-880D-07B0-FEAE-5FF695C8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EBBD4-9FC4-8226-274B-EB090F55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EF292-4441-7664-7FC1-722A93B8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17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767653B-0672-FC35-AEA3-01A0160AAB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28701"/>
                <a:ext cx="10337800" cy="5232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/>
                  <a:t>Posterior goes like: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model</m:t>
                          </m:r>
                        </m:e>
                      </m:d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</m:sub>
                          </m:sSub>
                          <m:d>
                            <m:d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</m:sub>
                          </m:sSub>
                          <m:d>
                            <m:d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model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/>
                  <a:t>Z is the “model evidence”, or “marginal likelihood”: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model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AU" smtClean="0">
                              <a:latin typeface="Cambria Math" panose="02040503050406030204" pitchFamily="18" charset="0"/>
                            </a:rPr>
                            <m:t>model</m:t>
                          </m:r>
                        </m:e>
                      </m:d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br>
                  <a:rPr lang="en-AU" dirty="0"/>
                </a:br>
                <a:endParaRPr lang="en-AU" dirty="0"/>
              </a:p>
              <a:p>
                <a:pPr marL="0" indent="0">
                  <a:buFont typeface="Arial" panose="020B0604020202020204" pitchFamily="34" charset="0"/>
                  <a:buNone/>
                </a:pPr>
                <a:br>
                  <a:rPr lang="en-AU" dirty="0"/>
                </a:br>
                <a:r>
                  <a:rPr lang="en-AU" dirty="0"/>
                  <a:t>Integrating density gives probability </a:t>
                </a:r>
                <a:r>
                  <a:rPr lang="en-AU" b="1" dirty="0"/>
                  <a:t>mass</a:t>
                </a:r>
                <a:r>
                  <a:rPr lang="en-AU" dirty="0"/>
                  <a:t>. This can be used to </a:t>
                </a:r>
                <a:r>
                  <a:rPr lang="en-AU" b="1" dirty="0"/>
                  <a:t>compare two models</a:t>
                </a:r>
                <a:r>
                  <a:rPr lang="en-AU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767653B-0672-FC35-AEA3-01A0160AA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28701"/>
                <a:ext cx="10337800" cy="5232400"/>
              </a:xfrm>
              <a:prstGeom prst="rect">
                <a:avLst/>
              </a:prstGeom>
              <a:blipFill>
                <a:blip r:embed="rId2"/>
                <a:stretch>
                  <a:fillRect l="-1239" t="-18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67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E8A4627-9007-3FE8-7DE9-91DF8602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70" y="2058419"/>
            <a:ext cx="3857483" cy="36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36DDA91-9969-75B9-74E6-61725FBD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" y="2058419"/>
            <a:ext cx="3857483" cy="36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119D6-9CBB-7F8A-7A44-3431A29B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965BA-23F0-2A99-CF32-EDD5430E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63FB1-DD87-EDFF-E88A-AF5792BB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18</a:t>
            </a:fld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8ECA2C-8702-E6FF-ABE9-EC8A6F16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947"/>
          </a:xfrm>
        </p:spPr>
        <p:txBody>
          <a:bodyPr/>
          <a:lstStyle/>
          <a:p>
            <a:r>
              <a:rPr lang="en-AU" dirty="0"/>
              <a:t>Practical Example: Model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1548E3D-42AE-AA76-5330-E7E8F1A6D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99072"/>
                <a:ext cx="10337800" cy="6841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2000" dirty="0"/>
                  <a:t>Two explanations: The coin came from a mint where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=50%,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=10%</m:t>
                        </m:r>
                      </m:e>
                    </m:d>
                  </m:oMath>
                </a14:m>
                <a:r>
                  <a:rPr lang="en-AU" sz="2000" dirty="0"/>
                  <a:t> or it’s a loaded coin (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AU" sz="2000" dirty="0"/>
                  <a:t>). Which of these is more </a:t>
                </a:r>
                <a:r>
                  <a:rPr lang="en-AU" sz="2000" b="1" dirty="0">
                    <a:solidFill>
                      <a:srgbClr val="0070C0"/>
                    </a:solidFill>
                  </a:rPr>
                  <a:t>likely</a:t>
                </a:r>
                <a:r>
                  <a:rPr lang="en-AU" sz="2000" dirty="0"/>
                  <a:t>?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F1548E3D-42AE-AA76-5330-E7E8F1A6D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9072"/>
                <a:ext cx="10337800" cy="684179"/>
              </a:xfrm>
              <a:prstGeom prst="rect">
                <a:avLst/>
              </a:prstGeom>
              <a:blipFill>
                <a:blip r:embed="rId4"/>
                <a:stretch>
                  <a:fillRect t="-7143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56B333-50CF-A78D-FE1E-E8ACAFDECD58}"/>
              </a:ext>
            </a:extLst>
          </p:cNvPr>
          <p:cNvSpPr txBox="1">
            <a:spLocks/>
          </p:cNvSpPr>
          <p:nvPr/>
        </p:nvSpPr>
        <p:spPr>
          <a:xfrm>
            <a:off x="4999363" y="2225340"/>
            <a:ext cx="2083070" cy="6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dirty="0"/>
              <a:t>Different priors, same process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735C0B4-BA8D-7B46-0240-6A2A99351E9F}"/>
              </a:ext>
            </a:extLst>
          </p:cNvPr>
          <p:cNvSpPr txBox="1">
            <a:spLocks/>
          </p:cNvSpPr>
          <p:nvPr/>
        </p:nvSpPr>
        <p:spPr>
          <a:xfrm>
            <a:off x="4999363" y="3251608"/>
            <a:ext cx="2189107" cy="1039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dirty="0"/>
              <a:t>Different evidences / normalizing masses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449ABA2-47F5-7EA5-162C-CA5BD1C7E6E3}"/>
              </a:ext>
            </a:extLst>
          </p:cNvPr>
          <p:cNvSpPr txBox="1">
            <a:spLocks/>
          </p:cNvSpPr>
          <p:nvPr/>
        </p:nvSpPr>
        <p:spPr>
          <a:xfrm>
            <a:off x="4999363" y="4755764"/>
            <a:ext cx="2083070" cy="10392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/>
              <a:t>Ratio is the </a:t>
            </a:r>
            <a:r>
              <a:rPr lang="en-AU" sz="2400" b="1" dirty="0"/>
              <a:t>Bayes factor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48D508-E58F-22C7-07B6-068E35E38856}"/>
              </a:ext>
            </a:extLst>
          </p:cNvPr>
          <p:cNvCxnSpPr>
            <a:cxnSpLocks/>
          </p:cNvCxnSpPr>
          <p:nvPr/>
        </p:nvCxnSpPr>
        <p:spPr>
          <a:xfrm flipH="1">
            <a:off x="3025292" y="4102708"/>
            <a:ext cx="2981808" cy="1297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84B416-1927-D89F-78D0-49819F7CC487}"/>
              </a:ext>
            </a:extLst>
          </p:cNvPr>
          <p:cNvCxnSpPr>
            <a:cxnSpLocks/>
          </p:cNvCxnSpPr>
          <p:nvPr/>
        </p:nvCxnSpPr>
        <p:spPr>
          <a:xfrm>
            <a:off x="6052430" y="4102708"/>
            <a:ext cx="3110111" cy="1269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7B04-753C-E81F-40D0-7AEEE2E4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Things we Want to Do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1DD1DA-957C-DDCA-EE97-A802D6BB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11175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Parameter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5371DC-CCE7-5F10-C5F4-0524F42C2E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dirty="0"/>
              <a:t>Model Comparison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81CA-5A7F-FC37-619C-B9649BEF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BF53-23E2-49C3-7F66-C742BBFA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DC42-82BE-6EBA-B497-BC09A185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19</a:t>
            </a:fld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130F7-E265-77F0-2D41-9C30848C8942}"/>
              </a:ext>
            </a:extLst>
          </p:cNvPr>
          <p:cNvCxnSpPr>
            <a:cxnSpLocks/>
          </p:cNvCxnSpPr>
          <p:nvPr/>
        </p:nvCxnSpPr>
        <p:spPr>
          <a:xfrm>
            <a:off x="6096000" y="3008377"/>
            <a:ext cx="0" cy="316858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53E0FD-105F-393A-43DF-7BB50F334FC7}"/>
              </a:ext>
            </a:extLst>
          </p:cNvPr>
          <p:cNvGrpSpPr/>
          <p:nvPr/>
        </p:nvGrpSpPr>
        <p:grpSpPr>
          <a:xfrm>
            <a:off x="6464300" y="3572645"/>
            <a:ext cx="4597400" cy="667427"/>
            <a:chOff x="6413501" y="3022637"/>
            <a:chExt cx="4597400" cy="6674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8497B9-4428-FF40-01C5-18C814D34BFC}"/>
                </a:ext>
              </a:extLst>
            </p:cNvPr>
            <p:cNvSpPr/>
            <p:nvPr/>
          </p:nvSpPr>
          <p:spPr>
            <a:xfrm>
              <a:off x="6487847" y="3022637"/>
              <a:ext cx="4370653" cy="66742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7010733-6F8D-0C08-6157-E3C06369BDED}"/>
                    </a:ext>
                  </a:extLst>
                </p:cNvPr>
                <p:cNvSpPr txBox="1"/>
                <p:nvPr/>
              </p:nvSpPr>
              <p:spPr>
                <a:xfrm>
                  <a:off x="6413501" y="3022637"/>
                  <a:ext cx="4597400" cy="667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36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AU" sz="3600" i="1" dirty="0" smtClean="0">
                            <a:latin typeface="Cambria Math" panose="02040503050406030204" pitchFamily="18" charset="0"/>
                          </a:rPr>
                          <m:t> =∫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6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AU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7010733-6F8D-0C08-6157-E3C06369B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501" y="3022637"/>
                  <a:ext cx="4597400" cy="6674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70147C1-7053-FC2F-B106-78562383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827"/>
            <a:ext cx="2781300" cy="2827271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50F9D7D-7FF4-E173-8DC5-BB9A48E58D00}"/>
              </a:ext>
            </a:extLst>
          </p:cNvPr>
          <p:cNvSpPr txBox="1">
            <a:spLocks/>
          </p:cNvSpPr>
          <p:nvPr/>
        </p:nvSpPr>
        <p:spPr>
          <a:xfrm>
            <a:off x="838200" y="5224048"/>
            <a:ext cx="5181600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Get the </a:t>
            </a:r>
            <a:r>
              <a:rPr lang="en-AU" i="1" dirty="0"/>
              <a:t>shape</a:t>
            </a:r>
            <a:r>
              <a:rPr lang="en-AU" dirty="0"/>
              <a:t> of the posterior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3CAF3BD-CCFB-AA68-5B2A-92C1AE8A540C}"/>
              </a:ext>
            </a:extLst>
          </p:cNvPr>
          <p:cNvSpPr txBox="1">
            <a:spLocks/>
          </p:cNvSpPr>
          <p:nvPr/>
        </p:nvSpPr>
        <p:spPr>
          <a:xfrm>
            <a:off x="6095999" y="5224048"/>
            <a:ext cx="5181600" cy="952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Get the </a:t>
            </a:r>
            <a:r>
              <a:rPr lang="en-AU" i="1" dirty="0"/>
              <a:t>normalization</a:t>
            </a:r>
            <a:r>
              <a:rPr lang="en-AU" dirty="0"/>
              <a:t> of the posterior</a:t>
            </a:r>
          </a:p>
        </p:txBody>
      </p:sp>
    </p:spTree>
    <p:extLst>
      <p:ext uri="{BB962C8B-B14F-4D97-AF65-F5344CB8AC3E}">
        <p14:creationId xmlns:p14="http://schemas.microsoft.com/office/powerpoint/2010/main" val="2630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8FB5-6836-862B-F86A-6222EF3F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In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89EA-C3CB-1A99-E236-21605AFE4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83"/>
            <a:ext cx="5324856" cy="490888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AU" sz="3200" b="1" dirty="0"/>
              <a:t>Maths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Conditional Probability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Bayesianism vs Frequentism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How to Speak Bayesian</a:t>
            </a:r>
          </a:p>
          <a:p>
            <a:pPr marL="914400" lvl="2" indent="0">
              <a:buNone/>
            </a:pPr>
            <a:endParaRPr lang="en-AU" dirty="0"/>
          </a:p>
          <a:p>
            <a:pPr marL="914400" lvl="2" indent="0">
              <a:buNone/>
            </a:pPr>
            <a:endParaRPr lang="en-AU" dirty="0"/>
          </a:p>
          <a:p>
            <a:pPr marL="914400" lvl="2" indent="0">
              <a:buNone/>
            </a:pPr>
            <a:endParaRPr lang="en-AU" dirty="0"/>
          </a:p>
          <a:p>
            <a:pPr marL="514350" indent="-514350" algn="ctr">
              <a:buFont typeface="+mj-lt"/>
              <a:buAutoNum type="arabicPeriod"/>
            </a:pPr>
            <a:r>
              <a:rPr lang="en-AU" sz="3200" b="1" dirty="0"/>
              <a:t>Methods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MCMC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Nested Sampling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dirty="0"/>
              <a:t>Fancy Stuff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395D-951F-1279-63FC-79141561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5063-E347-FA26-DA64-3F576EB2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C538B-2AE8-C2DA-EC37-0228B5D4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870E6-9078-B08B-B3A5-8E0FF5BE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56" y="1721198"/>
            <a:ext cx="4803692" cy="111970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  <p:pic>
        <p:nvPicPr>
          <p:cNvPr id="1028" name="Picture 4" descr="Course:CPSC522/MCMC - UBC Wiki">
            <a:extLst>
              <a:ext uri="{FF2B5EF4-FFF2-40B4-BE49-F238E27FC236}">
                <a16:creationId xmlns:a16="http://schemas.microsoft.com/office/drawing/2014/main" id="{4CD873FE-FDDF-0AAD-B4D1-4BA4962A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21" y="4357924"/>
            <a:ext cx="2112567" cy="1216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 Introduction to Nested Sampling">
            <a:extLst>
              <a:ext uri="{FF2B5EF4-FFF2-40B4-BE49-F238E27FC236}">
                <a16:creationId xmlns:a16="http://schemas.microsoft.com/office/drawing/2014/main" id="{FF07FE09-4C82-0550-3FB4-561DBC2C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51" y="4357924"/>
            <a:ext cx="2757996" cy="1332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7E2BD-EF23-94B1-9DC5-F7254286EF84}"/>
              </a:ext>
            </a:extLst>
          </p:cNvPr>
          <p:cNvSpPr txBox="1"/>
          <p:nvPr/>
        </p:nvSpPr>
        <p:spPr>
          <a:xfrm>
            <a:off x="6264472" y="4090208"/>
            <a:ext cx="1170142" cy="33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i="1" dirty="0"/>
              <a:t>MCMC</a:t>
            </a:r>
            <a:endParaRPr lang="en-AU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8D37D-C2BF-E3D2-78EE-A8C0D8CB25B3}"/>
              </a:ext>
            </a:extLst>
          </p:cNvPr>
          <p:cNvSpPr txBox="1"/>
          <p:nvPr/>
        </p:nvSpPr>
        <p:spPr>
          <a:xfrm>
            <a:off x="8564902" y="4090208"/>
            <a:ext cx="239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i="1" dirty="0"/>
              <a:t>Nested Sampling</a:t>
            </a:r>
            <a:endParaRPr lang="en-AU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C4BBA3-1B4C-25FD-4F08-FD24B2E010A9}"/>
              </a:ext>
            </a:extLst>
          </p:cNvPr>
          <p:cNvSpPr txBox="1"/>
          <p:nvPr/>
        </p:nvSpPr>
        <p:spPr>
          <a:xfrm>
            <a:off x="5688162" y="5955257"/>
            <a:ext cx="18848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chemeClr val="bg1">
                    <a:lumMod val="75000"/>
                  </a:schemeClr>
                </a:solidFill>
              </a:rPr>
              <a:t>Iain Murray, 2016 Via </a:t>
            </a:r>
            <a:r>
              <a:rPr lang="en-AU" sz="800" i="1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AU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108FFD-5B20-0760-E4AE-E5CE9AFF3494}"/>
              </a:ext>
            </a:extLst>
          </p:cNvPr>
          <p:cNvSpPr txBox="1"/>
          <p:nvPr/>
        </p:nvSpPr>
        <p:spPr>
          <a:xfrm>
            <a:off x="8386218" y="5955257"/>
            <a:ext cx="23924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solidFill>
                  <a:schemeClr val="bg1">
                    <a:lumMod val="75000"/>
                  </a:schemeClr>
                </a:solidFill>
              </a:rPr>
              <a:t>Josh Speagle, 2016</a:t>
            </a:r>
          </a:p>
        </p:txBody>
      </p:sp>
    </p:spTree>
    <p:extLst>
      <p:ext uri="{BB962C8B-B14F-4D97-AF65-F5344CB8AC3E}">
        <p14:creationId xmlns:p14="http://schemas.microsoft.com/office/powerpoint/2010/main" val="160703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ED0E0-5AA1-D581-50D7-B48D2CE1A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4781C2-1040-5D40-06C2-EE5F6D1F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Part 2 – Bayesian Methods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50DFB-B1B9-E62E-B36D-1EB12548E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A0996-477D-CD56-8B38-DC518508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63FF-A89F-8604-C836-9757E59B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3F05-186F-C585-2ABB-9A5C3105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07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C8F2C-5B76-8514-C8DB-D6F93E25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7466"/>
            <a:ext cx="2743200" cy="365125"/>
          </a:xfrm>
        </p:spPr>
        <p:txBody>
          <a:bodyPr/>
          <a:lstStyle/>
          <a:p>
            <a:r>
              <a:rPr lang="en-AU" dirty="0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97C15-F3CE-59C3-C6B3-FBA9CE7B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7466"/>
            <a:ext cx="4114800" cy="365125"/>
          </a:xfrm>
        </p:spPr>
        <p:txBody>
          <a:bodyPr/>
          <a:lstStyle/>
          <a:p>
            <a:r>
              <a:rPr lang="en-AU" dirty="0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CBB51-C7BD-3D35-A52E-63F5E329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466"/>
            <a:ext cx="2743200" cy="365125"/>
          </a:xfrm>
        </p:spPr>
        <p:txBody>
          <a:bodyPr/>
          <a:lstStyle/>
          <a:p>
            <a:fld id="{3970FEC8-BC01-4EA0-B34F-F0CB0AFD3F71}" type="slidenum">
              <a:rPr lang="en-AU" smtClean="0"/>
              <a:t>21</a:t>
            </a:fld>
            <a:endParaRPr lang="en-AU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24445175-08D5-22A5-BEF2-E0903227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b="1" dirty="0"/>
              <a:t>The Bayesian Methods Family Tree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C644AD-C9CE-50FF-2483-90FB3EE0CDCD}"/>
              </a:ext>
            </a:extLst>
          </p:cNvPr>
          <p:cNvCxnSpPr>
            <a:cxnSpLocks/>
          </p:cNvCxnSpPr>
          <p:nvPr/>
        </p:nvCxnSpPr>
        <p:spPr>
          <a:xfrm>
            <a:off x="1603086" y="1956816"/>
            <a:ext cx="83401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7455F0-6BF7-7BC4-94D8-29A322EC681B}"/>
              </a:ext>
            </a:extLst>
          </p:cNvPr>
          <p:cNvCxnSpPr>
            <a:cxnSpLocks/>
          </p:cNvCxnSpPr>
          <p:nvPr/>
        </p:nvCxnSpPr>
        <p:spPr>
          <a:xfrm flipV="1">
            <a:off x="1627923" y="196490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4">
            <a:extLst>
              <a:ext uri="{FF2B5EF4-FFF2-40B4-BE49-F238E27FC236}">
                <a16:creationId xmlns:a16="http://schemas.microsoft.com/office/drawing/2014/main" id="{872D78BF-E9E9-73B8-A585-D8351232E4F6}"/>
              </a:ext>
            </a:extLst>
          </p:cNvPr>
          <p:cNvSpPr txBox="1">
            <a:spLocks/>
          </p:cNvSpPr>
          <p:nvPr/>
        </p:nvSpPr>
        <p:spPr>
          <a:xfrm>
            <a:off x="620511" y="2759792"/>
            <a:ext cx="2014823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Criteria</a:t>
            </a:r>
            <a:endParaRPr lang="en-AU" sz="1500" i="1" dirty="0"/>
          </a:p>
        </p:txBody>
      </p:sp>
      <p:sp>
        <p:nvSpPr>
          <p:cNvPr id="56" name="Content Placeholder 4">
            <a:extLst>
              <a:ext uri="{FF2B5EF4-FFF2-40B4-BE49-F238E27FC236}">
                <a16:creationId xmlns:a16="http://schemas.microsoft.com/office/drawing/2014/main" id="{80A4FE14-D37D-BD6D-F334-DAF23582C395}"/>
              </a:ext>
            </a:extLst>
          </p:cNvPr>
          <p:cNvSpPr txBox="1">
            <a:spLocks/>
          </p:cNvSpPr>
          <p:nvPr/>
        </p:nvSpPr>
        <p:spPr>
          <a:xfrm>
            <a:off x="2866408" y="2671025"/>
            <a:ext cx="2256815" cy="747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Markov Chain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Monte Carlo</a:t>
            </a:r>
            <a:br>
              <a:rPr lang="en-AU" sz="1500" b="1" i="1" dirty="0"/>
            </a:br>
            <a:r>
              <a:rPr lang="en-AU" sz="1500" b="1" i="1" dirty="0"/>
              <a:t>(MCMC)</a:t>
            </a:r>
            <a:endParaRPr lang="en-AU" sz="15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AU" sz="1500" i="1" dirty="0"/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E0F558FC-6B53-54E1-881C-92D05757C6B3}"/>
              </a:ext>
            </a:extLst>
          </p:cNvPr>
          <p:cNvSpPr txBox="1">
            <a:spLocks/>
          </p:cNvSpPr>
          <p:nvPr/>
        </p:nvSpPr>
        <p:spPr>
          <a:xfrm>
            <a:off x="2866408" y="4202580"/>
            <a:ext cx="2460391" cy="820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Hamiltonian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Monte Carlo</a:t>
            </a:r>
            <a:br>
              <a:rPr lang="en-AU" sz="1500" b="1" i="1" dirty="0"/>
            </a:br>
            <a:r>
              <a:rPr lang="en-AU" sz="1500" b="1" i="1" dirty="0"/>
              <a:t>(HMC)</a:t>
            </a:r>
            <a:endParaRPr lang="en-AU" sz="1500" i="1" dirty="0"/>
          </a:p>
        </p:txBody>
      </p:sp>
      <p:sp>
        <p:nvSpPr>
          <p:cNvPr id="58" name="Content Placeholder 4">
            <a:extLst>
              <a:ext uri="{FF2B5EF4-FFF2-40B4-BE49-F238E27FC236}">
                <a16:creationId xmlns:a16="http://schemas.microsoft.com/office/drawing/2014/main" id="{26E15FE9-D779-8A6E-C585-C9AFE9DBAAD7}"/>
              </a:ext>
            </a:extLst>
          </p:cNvPr>
          <p:cNvSpPr txBox="1">
            <a:spLocks/>
          </p:cNvSpPr>
          <p:nvPr/>
        </p:nvSpPr>
        <p:spPr>
          <a:xfrm>
            <a:off x="6379464" y="2687843"/>
            <a:ext cx="1438410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Nested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Sampling</a:t>
            </a:r>
            <a:endParaRPr lang="en-AU" sz="1500" i="1" dirty="0"/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3BAE496E-7861-BC36-2C88-537F7B069211}"/>
              </a:ext>
            </a:extLst>
          </p:cNvPr>
          <p:cNvSpPr txBox="1">
            <a:spLocks/>
          </p:cNvSpPr>
          <p:nvPr/>
        </p:nvSpPr>
        <p:spPr>
          <a:xfrm>
            <a:off x="979538" y="4093924"/>
            <a:ext cx="1283643" cy="1112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AIC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BIC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DIC</a:t>
            </a:r>
            <a:endParaRPr lang="en-AU" sz="1500" i="1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8CCAE3-9DF2-3AE3-8F7C-3367B4927F5F}"/>
              </a:ext>
            </a:extLst>
          </p:cNvPr>
          <p:cNvCxnSpPr>
            <a:cxnSpLocks/>
          </p:cNvCxnSpPr>
          <p:nvPr/>
        </p:nvCxnSpPr>
        <p:spPr>
          <a:xfrm flipV="1">
            <a:off x="3926291" y="195681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B7B61F-2262-6695-1E97-F818C08B09AD}"/>
              </a:ext>
            </a:extLst>
          </p:cNvPr>
          <p:cNvCxnSpPr>
            <a:cxnSpLocks/>
          </p:cNvCxnSpPr>
          <p:nvPr/>
        </p:nvCxnSpPr>
        <p:spPr>
          <a:xfrm flipV="1">
            <a:off x="7083926" y="195681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3D88CF-FDB2-AC73-0D7E-99DA89CF4FE5}"/>
              </a:ext>
            </a:extLst>
          </p:cNvPr>
          <p:cNvCxnSpPr>
            <a:cxnSpLocks/>
          </p:cNvCxnSpPr>
          <p:nvPr/>
        </p:nvCxnSpPr>
        <p:spPr>
          <a:xfrm flipV="1">
            <a:off x="3926291" y="350763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4459CBFC-0F69-04DF-C732-D96C30ACF2B4}"/>
              </a:ext>
            </a:extLst>
          </p:cNvPr>
          <p:cNvSpPr txBox="1">
            <a:spLocks/>
          </p:cNvSpPr>
          <p:nvPr/>
        </p:nvSpPr>
        <p:spPr>
          <a:xfrm>
            <a:off x="9151206" y="2687842"/>
            <a:ext cx="1583986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Fancy Stuff</a:t>
            </a:r>
            <a:endParaRPr lang="en-AU" sz="1500" i="1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E79D582-C918-9F83-2EBE-5FEAB63874DD}"/>
              </a:ext>
            </a:extLst>
          </p:cNvPr>
          <p:cNvCxnSpPr>
            <a:cxnSpLocks/>
          </p:cNvCxnSpPr>
          <p:nvPr/>
        </p:nvCxnSpPr>
        <p:spPr>
          <a:xfrm flipV="1">
            <a:off x="9943199" y="1956816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0EA4E6DD-F563-2CBC-3F45-B7B8CCEE58C2}"/>
              </a:ext>
            </a:extLst>
          </p:cNvPr>
          <p:cNvSpPr txBox="1">
            <a:spLocks/>
          </p:cNvSpPr>
          <p:nvPr/>
        </p:nvSpPr>
        <p:spPr>
          <a:xfrm>
            <a:off x="10065950" y="4545514"/>
            <a:ext cx="1338484" cy="694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Simulated Bayesian Inference</a:t>
            </a:r>
            <a:endParaRPr lang="en-AU" sz="1500" i="1" dirty="0"/>
          </a:p>
        </p:txBody>
      </p:sp>
      <p:sp>
        <p:nvSpPr>
          <p:cNvPr id="66" name="Content Placeholder 4">
            <a:extLst>
              <a:ext uri="{FF2B5EF4-FFF2-40B4-BE49-F238E27FC236}">
                <a16:creationId xmlns:a16="http://schemas.microsoft.com/office/drawing/2014/main" id="{8CDAFFA8-EFCC-1515-2EDC-A6FDE1931B1C}"/>
              </a:ext>
            </a:extLst>
          </p:cNvPr>
          <p:cNvSpPr txBox="1">
            <a:spLocks/>
          </p:cNvSpPr>
          <p:nvPr/>
        </p:nvSpPr>
        <p:spPr>
          <a:xfrm>
            <a:off x="8137713" y="4545513"/>
            <a:ext cx="1583986" cy="694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Stochastic Variational Inference</a:t>
            </a:r>
            <a:endParaRPr lang="en-AU" sz="1500" i="1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827B1D-1C61-FAC6-FFBF-BD13FA934355}"/>
              </a:ext>
            </a:extLst>
          </p:cNvPr>
          <p:cNvCxnSpPr>
            <a:cxnSpLocks/>
          </p:cNvCxnSpPr>
          <p:nvPr/>
        </p:nvCxnSpPr>
        <p:spPr>
          <a:xfrm flipV="1">
            <a:off x="1627923" y="3418869"/>
            <a:ext cx="0" cy="5819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3F70C09-0DD8-C173-C3CC-F6B3E388805C}"/>
              </a:ext>
            </a:extLst>
          </p:cNvPr>
          <p:cNvCxnSpPr>
            <a:cxnSpLocks/>
          </p:cNvCxnSpPr>
          <p:nvPr/>
        </p:nvCxnSpPr>
        <p:spPr>
          <a:xfrm flipV="1">
            <a:off x="9943199" y="3131861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6378F1E-5B30-D4D8-2661-B22FEA1A1390}"/>
              </a:ext>
            </a:extLst>
          </p:cNvPr>
          <p:cNvCxnSpPr>
            <a:cxnSpLocks/>
          </p:cNvCxnSpPr>
          <p:nvPr/>
        </p:nvCxnSpPr>
        <p:spPr>
          <a:xfrm>
            <a:off x="8649295" y="3826805"/>
            <a:ext cx="24415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26F0A62-6EBD-14A9-88DD-D4D1835CD793}"/>
              </a:ext>
            </a:extLst>
          </p:cNvPr>
          <p:cNvCxnSpPr>
            <a:cxnSpLocks/>
          </p:cNvCxnSpPr>
          <p:nvPr/>
        </p:nvCxnSpPr>
        <p:spPr>
          <a:xfrm flipV="1">
            <a:off x="8649295" y="3817378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5AACBA-2E34-5AB8-DBB1-3C3746EFDE79}"/>
              </a:ext>
            </a:extLst>
          </p:cNvPr>
          <p:cNvCxnSpPr>
            <a:cxnSpLocks/>
          </p:cNvCxnSpPr>
          <p:nvPr/>
        </p:nvCxnSpPr>
        <p:spPr>
          <a:xfrm flipV="1">
            <a:off x="11090837" y="3817378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E3FD387D-4ADA-51D7-5158-67C28457F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29646"/>
              </p:ext>
            </p:extLst>
          </p:nvPr>
        </p:nvGraphicFramePr>
        <p:xfrm>
          <a:off x="951273" y="5036534"/>
          <a:ext cx="207808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44">
                  <a:extLst>
                    <a:ext uri="{9D8B030D-6E8A-4147-A177-3AD203B41FA5}">
                      <a16:colId xmlns:a16="http://schemas.microsoft.com/office/drawing/2014/main" val="2142619194"/>
                    </a:ext>
                  </a:extLst>
                </a:gridCol>
                <a:gridCol w="1039044">
                  <a:extLst>
                    <a:ext uri="{9D8B030D-6E8A-4147-A177-3AD203B41FA5}">
                      <a16:colId xmlns:a16="http://schemas.microsoft.com/office/drawing/2014/main" val="264653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Parameter Constrain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Model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43430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9FB875AA-6E18-5B9D-EE3C-898C1247B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55410"/>
              </p:ext>
            </p:extLst>
          </p:nvPr>
        </p:nvGraphicFramePr>
        <p:xfrm>
          <a:off x="3317093" y="5106036"/>
          <a:ext cx="207808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44">
                  <a:extLst>
                    <a:ext uri="{9D8B030D-6E8A-4147-A177-3AD203B41FA5}">
                      <a16:colId xmlns:a16="http://schemas.microsoft.com/office/drawing/2014/main" val="2142619194"/>
                    </a:ext>
                  </a:extLst>
                </a:gridCol>
                <a:gridCol w="1039044">
                  <a:extLst>
                    <a:ext uri="{9D8B030D-6E8A-4147-A177-3AD203B41FA5}">
                      <a16:colId xmlns:a16="http://schemas.microsoft.com/office/drawing/2014/main" val="264653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Parameter Constrain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Model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43430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74AE43EA-75DD-B033-C241-4968FFBD6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67903"/>
              </p:ext>
            </p:extLst>
          </p:nvPr>
        </p:nvGraphicFramePr>
        <p:xfrm>
          <a:off x="6059625" y="5299830"/>
          <a:ext cx="2078088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44">
                  <a:extLst>
                    <a:ext uri="{9D8B030D-6E8A-4147-A177-3AD203B41FA5}">
                      <a16:colId xmlns:a16="http://schemas.microsoft.com/office/drawing/2014/main" val="2142619194"/>
                    </a:ext>
                  </a:extLst>
                </a:gridCol>
                <a:gridCol w="1039044">
                  <a:extLst>
                    <a:ext uri="{9D8B030D-6E8A-4147-A177-3AD203B41FA5}">
                      <a16:colId xmlns:a16="http://schemas.microsoft.com/office/drawing/2014/main" val="264653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Parameter Constrain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1" dirty="0"/>
                        <a:t>Model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243430"/>
                  </a:ext>
                </a:extLst>
              </a:tr>
            </a:tbl>
          </a:graphicData>
        </a:graphic>
      </p:graphicFrame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3BC82A-DA97-D6C0-0CFE-10340EC6E963}"/>
              </a:ext>
            </a:extLst>
          </p:cNvPr>
          <p:cNvCxnSpPr>
            <a:cxnSpLocks/>
          </p:cNvCxnSpPr>
          <p:nvPr/>
        </p:nvCxnSpPr>
        <p:spPr>
          <a:xfrm flipV="1">
            <a:off x="5752085" y="1261872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A636A7-23AD-AE50-B7F4-42731FC83D28}"/>
              </a:ext>
            </a:extLst>
          </p:cNvPr>
          <p:cNvCxnSpPr>
            <a:cxnSpLocks/>
          </p:cNvCxnSpPr>
          <p:nvPr/>
        </p:nvCxnSpPr>
        <p:spPr>
          <a:xfrm flipV="1">
            <a:off x="2734831" y="1609344"/>
            <a:ext cx="0" cy="359742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B2CF72E7-DA9A-D56C-4250-76447028C85D}"/>
              </a:ext>
            </a:extLst>
          </p:cNvPr>
          <p:cNvSpPr/>
          <p:nvPr/>
        </p:nvSpPr>
        <p:spPr>
          <a:xfrm>
            <a:off x="4666661" y="5527623"/>
            <a:ext cx="357442" cy="35744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L-Shape 77">
            <a:extLst>
              <a:ext uri="{FF2B5EF4-FFF2-40B4-BE49-F238E27FC236}">
                <a16:creationId xmlns:a16="http://schemas.microsoft.com/office/drawing/2014/main" id="{DD35F28C-065F-FD4C-0BFE-9400DC171D87}"/>
              </a:ext>
            </a:extLst>
          </p:cNvPr>
          <p:cNvSpPr/>
          <p:nvPr/>
        </p:nvSpPr>
        <p:spPr>
          <a:xfrm rot="18179120">
            <a:off x="3447027" y="5613053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79" name="L-Shape 78">
            <a:extLst>
              <a:ext uri="{FF2B5EF4-FFF2-40B4-BE49-F238E27FC236}">
                <a16:creationId xmlns:a16="http://schemas.microsoft.com/office/drawing/2014/main" id="{064055E1-D22F-6746-17D9-3D82BB79A899}"/>
              </a:ext>
            </a:extLst>
          </p:cNvPr>
          <p:cNvSpPr/>
          <p:nvPr/>
        </p:nvSpPr>
        <p:spPr>
          <a:xfrm rot="18179120">
            <a:off x="3816046" y="5613053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5389F81A-3CD9-46AA-995D-315016618179}"/>
              </a:ext>
            </a:extLst>
          </p:cNvPr>
          <p:cNvSpPr/>
          <p:nvPr/>
        </p:nvSpPr>
        <p:spPr>
          <a:xfrm>
            <a:off x="1262798" y="5458121"/>
            <a:ext cx="357442" cy="35744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L-Shape 80">
            <a:extLst>
              <a:ext uri="{FF2B5EF4-FFF2-40B4-BE49-F238E27FC236}">
                <a16:creationId xmlns:a16="http://schemas.microsoft.com/office/drawing/2014/main" id="{6642D15D-C7C8-6B10-22F1-BFAB8FB87B8A}"/>
              </a:ext>
            </a:extLst>
          </p:cNvPr>
          <p:cNvSpPr/>
          <p:nvPr/>
        </p:nvSpPr>
        <p:spPr>
          <a:xfrm rot="18179120">
            <a:off x="6376621" y="5805015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82" name="L-Shape 81">
            <a:extLst>
              <a:ext uri="{FF2B5EF4-FFF2-40B4-BE49-F238E27FC236}">
                <a16:creationId xmlns:a16="http://schemas.microsoft.com/office/drawing/2014/main" id="{11887964-AFF5-9BE1-1961-593CE6701951}"/>
              </a:ext>
            </a:extLst>
          </p:cNvPr>
          <p:cNvSpPr/>
          <p:nvPr/>
        </p:nvSpPr>
        <p:spPr>
          <a:xfrm rot="18179120">
            <a:off x="7448136" y="5805015"/>
            <a:ext cx="283276" cy="146536"/>
          </a:xfrm>
          <a:prstGeom prst="corner">
            <a:avLst>
              <a:gd name="adj1" fmla="val 29512"/>
              <a:gd name="adj2" fmla="val 26388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FF00"/>
              </a:highlight>
            </a:endParaRPr>
          </a:p>
        </p:txBody>
      </p:sp>
      <p:sp>
        <p:nvSpPr>
          <p:cNvPr id="83" name="Minus Sign 82">
            <a:extLst>
              <a:ext uri="{FF2B5EF4-FFF2-40B4-BE49-F238E27FC236}">
                <a16:creationId xmlns:a16="http://schemas.microsoft.com/office/drawing/2014/main" id="{427095A9-81AA-1752-3E26-0D8E3F026D9C}"/>
              </a:ext>
            </a:extLst>
          </p:cNvPr>
          <p:cNvSpPr/>
          <p:nvPr/>
        </p:nvSpPr>
        <p:spPr>
          <a:xfrm>
            <a:off x="2152537" y="5551533"/>
            <a:ext cx="615176" cy="197252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13E4D1E-BABB-6EC3-B5A6-935F2BB0DE9F}"/>
              </a:ext>
            </a:extLst>
          </p:cNvPr>
          <p:cNvCxnSpPr>
            <a:cxnSpLocks/>
          </p:cNvCxnSpPr>
          <p:nvPr/>
        </p:nvCxnSpPr>
        <p:spPr>
          <a:xfrm flipV="1">
            <a:off x="8370353" y="1609344"/>
            <a:ext cx="0" cy="359742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6FDD46B0-FBE4-977C-F508-789555036EB2}"/>
              </a:ext>
            </a:extLst>
          </p:cNvPr>
          <p:cNvSpPr/>
          <p:nvPr/>
        </p:nvSpPr>
        <p:spPr>
          <a:xfrm>
            <a:off x="2985232" y="1535205"/>
            <a:ext cx="5226033" cy="427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8EA7533-8E3B-643B-3F62-F935590DF97D}"/>
              </a:ext>
            </a:extLst>
          </p:cNvPr>
          <p:cNvCxnSpPr>
            <a:cxnSpLocks/>
          </p:cNvCxnSpPr>
          <p:nvPr/>
        </p:nvCxnSpPr>
        <p:spPr>
          <a:xfrm flipV="1">
            <a:off x="7083926" y="3516810"/>
            <a:ext cx="0" cy="6949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4">
            <a:extLst>
              <a:ext uri="{FF2B5EF4-FFF2-40B4-BE49-F238E27FC236}">
                <a16:creationId xmlns:a16="http://schemas.microsoft.com/office/drawing/2014/main" id="{961718FC-FF92-E52B-8FFC-C0ECDCF917A5}"/>
              </a:ext>
            </a:extLst>
          </p:cNvPr>
          <p:cNvSpPr txBox="1">
            <a:spLocks/>
          </p:cNvSpPr>
          <p:nvPr/>
        </p:nvSpPr>
        <p:spPr>
          <a:xfrm>
            <a:off x="6107283" y="4387942"/>
            <a:ext cx="1889062" cy="74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Dynamic Nested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500" b="1" i="1" dirty="0"/>
              <a:t>Sampling</a:t>
            </a:r>
            <a:endParaRPr lang="en-AU" sz="1500" i="1" dirty="0"/>
          </a:p>
        </p:txBody>
      </p:sp>
    </p:spTree>
    <p:extLst>
      <p:ext uri="{BB962C8B-B14F-4D97-AF65-F5344CB8AC3E}">
        <p14:creationId xmlns:p14="http://schemas.microsoft.com/office/powerpoint/2010/main" val="3228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92C75-7EE0-37D0-A694-18E155C5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CBF10-8B30-EEC1-9A11-6D4573DF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814E4-5CEE-9762-BFAB-80292115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22</a:t>
            </a:fld>
            <a:endParaRPr lang="en-AU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5FFFC7-C2DC-8155-8E46-2F5F7E7C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3303"/>
            <a:ext cx="10058400" cy="1450757"/>
          </a:xfrm>
        </p:spPr>
        <p:txBody>
          <a:bodyPr/>
          <a:lstStyle/>
          <a:p>
            <a:r>
              <a:rPr lang="en-AU" dirty="0"/>
              <a:t>Markov Chain Monte Carlo (MCMC)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EA8711C-4B19-8EAD-CFAA-1E4376FF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699" y="2639882"/>
            <a:ext cx="2789861" cy="1905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D02731-BE89-50EC-9378-FFAEE9314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602" y="2639882"/>
            <a:ext cx="2653949" cy="1891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56E8D2-5500-5B35-81F5-74DAD9999858}"/>
              </a:ext>
            </a:extLst>
          </p:cNvPr>
          <p:cNvSpPr txBox="1">
            <a:spLocks/>
          </p:cNvSpPr>
          <p:nvPr/>
        </p:nvSpPr>
        <p:spPr>
          <a:xfrm>
            <a:off x="2987546" y="4886084"/>
            <a:ext cx="2026957" cy="722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Grid Integration: </a:t>
            </a:r>
            <a:br>
              <a:rPr lang="en-GB" sz="1800" b="1" dirty="0"/>
            </a:br>
            <a:r>
              <a:rPr lang="en-GB" sz="1800" b="1" dirty="0"/>
              <a:t>Too Expensive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506D5F-6B8E-420F-511A-52B0BDB8CF31}"/>
              </a:ext>
            </a:extLst>
          </p:cNvPr>
          <p:cNvSpPr txBox="1">
            <a:spLocks/>
          </p:cNvSpPr>
          <p:nvPr/>
        </p:nvSpPr>
        <p:spPr>
          <a:xfrm>
            <a:off x="6407596" y="4886084"/>
            <a:ext cx="3297762" cy="722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MCMC:</a:t>
            </a:r>
            <a:br>
              <a:rPr lang="en-GB" sz="1800" b="1" dirty="0"/>
            </a:br>
            <a:r>
              <a:rPr lang="en-GB" sz="1800" b="1" dirty="0"/>
              <a:t>Only Evaluate Near Best Fit</a:t>
            </a:r>
          </a:p>
        </p:txBody>
      </p:sp>
    </p:spTree>
    <p:extLst>
      <p:ext uri="{BB962C8B-B14F-4D97-AF65-F5344CB8AC3E}">
        <p14:creationId xmlns:p14="http://schemas.microsoft.com/office/powerpoint/2010/main" val="34763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5BEC7-2BD3-A730-D2FB-03733DD3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17DB2-C53D-945C-CE91-537EB97D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9A28D-112D-4218-2B41-FA8B649A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23</a:t>
            </a:fld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8F3AD8-860B-9FE9-D732-891A925F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The Metropolis Algorithm:</a:t>
            </a:r>
            <a:br>
              <a:rPr lang="en-AU" sz="4000" dirty="0"/>
            </a:br>
            <a:r>
              <a:rPr lang="en-AU" sz="3200" b="1" dirty="0"/>
              <a:t>Statistical Mechanics!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02E4777-01EC-45A8-39E9-83EB7854F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2643" y="1504951"/>
                <a:ext cx="5457885" cy="453390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AU" sz="1800" dirty="0">
                    <a:latin typeface="Cambria Math" panose="02040503050406030204" pitchFamily="18" charset="0"/>
                  </a:rPr>
                  <a:t>Lots of states / positions,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AU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AU" sz="1800" dirty="0">
                    <a:latin typeface="Cambria Math" panose="02040503050406030204" pitchFamily="18" charset="0"/>
                  </a:rPr>
                  <a:t>, each with energy </a:t>
                </a:r>
                <a14:m>
                  <m:oMath xmlns:m="http://schemas.openxmlformats.org/officeDocument/2006/math">
                    <m:r>
                      <a:rPr lang="en-AU" sz="18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AU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AU" sz="1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Probability a state is occupied by Boltzmann Distribution: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AU" sz="180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AU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1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AU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AU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8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AU" sz="180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AU" sz="1800" dirty="0"/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Start at random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18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AU" sz="1800" dirty="0"/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‘Propose’ A nearby state to move 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8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1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1800" dirty="0"/>
              </a:p>
              <a:p>
                <a:pPr lvl="1">
                  <a:lnSpc>
                    <a:spcPct val="150000"/>
                  </a:lnSpc>
                </a:pPr>
                <a:r>
                  <a:rPr lang="en-AU" sz="1600" dirty="0"/>
                  <a:t>Energy Lower? Go!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AU" sz="1600" dirty="0"/>
                  <a:t>Energy Higher? </a:t>
                </a:r>
                <a:r>
                  <a:rPr lang="en-AU" sz="1600" i="1" u="sng" dirty="0"/>
                  <a:t>Maybe</a:t>
                </a:r>
                <a:r>
                  <a:rPr lang="en-AU" sz="1600" i="1" dirty="0"/>
                  <a:t> </a:t>
                </a:r>
                <a:r>
                  <a:rPr lang="en-AU" sz="1600" dirty="0"/>
                  <a:t>move: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AU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sz="16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16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AU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60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AU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AU" sz="16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AU" sz="16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AU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AU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160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AU" sz="16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AU" sz="16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en-AU" sz="1600" dirty="0"/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Repeat until you’ve mapped the important states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02E4777-01EC-45A8-39E9-83EB7854F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43" y="1504951"/>
                <a:ext cx="5457885" cy="4533900"/>
              </a:xfrm>
              <a:prstGeom prst="rect">
                <a:avLst/>
              </a:prstGeo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CE2AE76-B112-C615-AB27-7C050399A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348" y="1690688"/>
            <a:ext cx="4048054" cy="38984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35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16B4-0B6D-7D30-81CC-038C554E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86" y="272655"/>
            <a:ext cx="9674314" cy="1432222"/>
          </a:xfrm>
        </p:spPr>
        <p:txBody>
          <a:bodyPr>
            <a:noAutofit/>
          </a:bodyPr>
          <a:lstStyle/>
          <a:p>
            <a:pPr algn="ctr"/>
            <a:r>
              <a:rPr lang="en-AU" sz="2400" i="1" dirty="0"/>
              <a:t>Samples build a picture of the distribution, like exposure of a polaroid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4A61A-3428-69E3-C4BD-720EBF8C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77155-67AB-4DA1-651A-0FA239BB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38191-DF20-D99C-C6A3-DF13CAEB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24</a:t>
            </a:fld>
            <a:endParaRPr lang="en-AU"/>
          </a:p>
        </p:txBody>
      </p:sp>
      <p:pic>
        <p:nvPicPr>
          <p:cNvPr id="8" name="Picture 2" descr="ChainConsumer">
            <a:extLst>
              <a:ext uri="{FF2B5EF4-FFF2-40B4-BE49-F238E27FC236}">
                <a16:creationId xmlns:a16="http://schemas.microsoft.com/office/drawing/2014/main" id="{31064EF4-39F9-6F95-6449-F3FAB335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8" y="4072388"/>
            <a:ext cx="2088085" cy="20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27EEF-D242-D96A-D971-EABC98F0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72" y="1502494"/>
            <a:ext cx="8466711" cy="2819052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E09C306A-E57C-863D-252C-DD748316A428}"/>
              </a:ext>
            </a:extLst>
          </p:cNvPr>
          <p:cNvSpPr/>
          <p:nvPr/>
        </p:nvSpPr>
        <p:spPr>
          <a:xfrm>
            <a:off x="909229" y="3107897"/>
            <a:ext cx="3129371" cy="1432222"/>
          </a:xfrm>
          <a:prstGeom prst="arc">
            <a:avLst>
              <a:gd name="adj1" fmla="val 41339"/>
              <a:gd name="adj2" fmla="val 5521833"/>
            </a:avLst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F28AB-F415-9B78-E441-D3363E70D5F5}"/>
              </a:ext>
            </a:extLst>
          </p:cNvPr>
          <p:cNvSpPr txBox="1">
            <a:spLocks/>
          </p:cNvSpPr>
          <p:nvPr/>
        </p:nvSpPr>
        <p:spPr>
          <a:xfrm>
            <a:off x="3381158" y="4364841"/>
            <a:ext cx="2026957" cy="722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Add some Smoothing…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B38DB-953C-EEB4-CEDF-ACCDB5E241B9}"/>
              </a:ext>
            </a:extLst>
          </p:cNvPr>
          <p:cNvSpPr txBox="1">
            <a:spLocks/>
          </p:cNvSpPr>
          <p:nvPr/>
        </p:nvSpPr>
        <p:spPr>
          <a:xfrm>
            <a:off x="5408115" y="4364841"/>
            <a:ext cx="4884457" cy="722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/>
              <a:t>More samples = Clearer picture</a:t>
            </a:r>
          </a:p>
          <a:p>
            <a:pPr marL="0" indent="0" algn="ctr">
              <a:buNone/>
            </a:pPr>
            <a:r>
              <a:rPr lang="en-GB" sz="1800" b="1" dirty="0"/>
              <a:t>Diminishing returns after a while</a:t>
            </a:r>
          </a:p>
        </p:txBody>
      </p:sp>
    </p:spTree>
    <p:extLst>
      <p:ext uri="{BB962C8B-B14F-4D97-AF65-F5344CB8AC3E}">
        <p14:creationId xmlns:p14="http://schemas.microsoft.com/office/powerpoint/2010/main" val="67823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DEAA-56FE-0B4F-51FD-273F55B9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901"/>
            <a:ext cx="10515600" cy="833947"/>
          </a:xfrm>
        </p:spPr>
        <p:txBody>
          <a:bodyPr/>
          <a:lstStyle/>
          <a:p>
            <a:pPr algn="ctr"/>
            <a:r>
              <a:rPr lang="en-AU" b="1" dirty="0"/>
              <a:t>Where can things go wrong?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A8319-E418-8074-BAA6-FDAAF73A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4EFA-0C5A-7218-4CB7-A7AC82EF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BD7D0-E662-139D-F116-D048073B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493346-4FF3-126C-7144-C12574E9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20" y="1599421"/>
            <a:ext cx="4509780" cy="3362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6ECD-F44E-6D9A-84DB-503819F676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7095" y="5101607"/>
                <a:ext cx="5451553" cy="1003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AU" dirty="0"/>
                  <a:t>Technically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2,000</m:t>
                    </m:r>
                  </m:oMath>
                </a14:m>
                <a:r>
                  <a:rPr lang="en-AU" dirty="0"/>
                  <a:t> samples, but clearly doesn’t trace the underlying distribution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2D36ECD-F44E-6D9A-84DB-503819F67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95" y="5101607"/>
                <a:ext cx="5451553" cy="1003088"/>
              </a:xfrm>
              <a:prstGeom prst="rect">
                <a:avLst/>
              </a:prstGeom>
              <a:blipFill>
                <a:blip r:embed="rId3"/>
                <a:stretch>
                  <a:fillRect l="-782" t="-13415" r="-2682" b="-109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D1BA61F-4D07-40E7-F951-783D3D7BD326}"/>
              </a:ext>
            </a:extLst>
          </p:cNvPr>
          <p:cNvGrpSpPr/>
          <p:nvPr/>
        </p:nvGrpSpPr>
        <p:grpSpPr>
          <a:xfrm>
            <a:off x="5670972" y="2666697"/>
            <a:ext cx="5224559" cy="2326980"/>
            <a:chOff x="5670972" y="2666697"/>
            <a:chExt cx="5224559" cy="23269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C6F5B0-EF4C-EA8A-2284-8675781BEB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1750" y="2678562"/>
              <a:ext cx="2228850" cy="48919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21EB8C-5951-275C-AD82-37BF2A193D43}"/>
                </a:ext>
              </a:extLst>
            </p:cNvPr>
            <p:cNvSpPr/>
            <p:nvPr/>
          </p:nvSpPr>
          <p:spPr>
            <a:xfrm>
              <a:off x="5670972" y="2666697"/>
              <a:ext cx="1185672" cy="1207008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AA105CAF-BFA4-6F06-7668-4171858A0821}"/>
                </a:ext>
              </a:extLst>
            </p:cNvPr>
            <p:cNvSpPr txBox="1">
              <a:spLocks/>
            </p:cNvSpPr>
            <p:nvPr/>
          </p:nvSpPr>
          <p:spPr>
            <a:xfrm>
              <a:off x="8465183" y="3498690"/>
              <a:ext cx="2430348" cy="14949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1600" b="1" dirty="0"/>
                <a:t>“</a:t>
              </a:r>
              <a:r>
                <a:rPr lang="en-AU" sz="1600" b="1" i="1" dirty="0"/>
                <a:t>Correlation</a:t>
              </a:r>
              <a:r>
                <a:rPr lang="en-AU" sz="1600" b="1" dirty="0"/>
                <a:t>”, chain takes time to wander around. Samples aren’t </a:t>
              </a:r>
              <a:r>
                <a:rPr lang="en-AU" sz="1600" b="1" u="sng" dirty="0"/>
                <a:t>independent</a:t>
              </a:r>
              <a:endParaRPr lang="en-AU" sz="1600" b="1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9524D3A-9A78-F3BA-090D-62F86DD865C6}"/>
                </a:ext>
              </a:extLst>
            </p:cNvPr>
            <p:cNvSpPr/>
            <p:nvPr/>
          </p:nvSpPr>
          <p:spPr>
            <a:xfrm>
              <a:off x="8509925" y="3094971"/>
              <a:ext cx="2340864" cy="17076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6C38EB-39C2-AB70-AEF5-C1AB37ACAC1A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H="1" flipV="1">
              <a:off x="6263808" y="3873705"/>
              <a:ext cx="2246117" cy="231395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4F2E9F-6C8C-2846-F05D-667B9FF2A4FC}"/>
              </a:ext>
            </a:extLst>
          </p:cNvPr>
          <p:cNvGrpSpPr/>
          <p:nvPr/>
        </p:nvGrpSpPr>
        <p:grpSpPr>
          <a:xfrm>
            <a:off x="943788" y="2020824"/>
            <a:ext cx="5152212" cy="1707689"/>
            <a:chOff x="943788" y="2304288"/>
            <a:chExt cx="5152212" cy="1707689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A93715E-B7C5-2595-2609-CBA97732E4A5}"/>
                </a:ext>
              </a:extLst>
            </p:cNvPr>
            <p:cNvSpPr txBox="1">
              <a:spLocks/>
            </p:cNvSpPr>
            <p:nvPr/>
          </p:nvSpPr>
          <p:spPr>
            <a:xfrm>
              <a:off x="943788" y="2516990"/>
              <a:ext cx="2532024" cy="14949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1600" b="1" dirty="0"/>
                <a:t>“</a:t>
              </a:r>
              <a:r>
                <a:rPr lang="en-AU" sz="1600" b="1" i="1" dirty="0"/>
                <a:t>Burn-in</a:t>
              </a:r>
              <a:r>
                <a:rPr lang="en-AU" sz="1600" b="1" dirty="0"/>
                <a:t>”, chain takes a bit to wander to the target dist.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1600" b="1" dirty="0"/>
                <a:t>Samples aren’t </a:t>
              </a:r>
              <a:r>
                <a:rPr lang="en-AU" sz="1600" b="1" u="sng" dirty="0"/>
                <a:t>stationary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535107-8AA7-2EA5-4F83-6CD668AA0A73}"/>
                </a:ext>
              </a:extLst>
            </p:cNvPr>
            <p:cNvSpPr/>
            <p:nvPr/>
          </p:nvSpPr>
          <p:spPr>
            <a:xfrm>
              <a:off x="4910328" y="2304288"/>
              <a:ext cx="1185672" cy="120700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4DA13E-6CBE-7087-0555-2FA18989A1EF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 flipH="1">
              <a:off x="3374136" y="3511296"/>
              <a:ext cx="212902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3F3BD37-7BF5-4DB7-BF75-6E7942C96AEB}"/>
                </a:ext>
              </a:extLst>
            </p:cNvPr>
            <p:cNvSpPr/>
            <p:nvPr/>
          </p:nvSpPr>
          <p:spPr>
            <a:xfrm>
              <a:off x="1033272" y="2304288"/>
              <a:ext cx="2340864" cy="1707689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0384E03-DF9A-258D-72FD-D6D277244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7095" y="2304288"/>
              <a:ext cx="2216069" cy="640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4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82B0-ABCC-B5C0-EC14-A44B8929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234"/>
            <a:ext cx="10515600" cy="833947"/>
          </a:xfrm>
        </p:spPr>
        <p:txBody>
          <a:bodyPr/>
          <a:lstStyle/>
          <a:p>
            <a:pPr algn="ctr"/>
            <a:r>
              <a:rPr lang="en-AU" dirty="0"/>
              <a:t>How to Check? Trace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22F8-7C97-F91B-AD69-65FCD83F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7E95-75B8-94B9-EC72-AA83682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2FB45-64F6-FA8C-EBFC-3562D501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26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FDDA2D-D4B6-4979-BCAB-D9AB42ED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45" y="1463931"/>
            <a:ext cx="6306430" cy="360095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C1FD032-1726-6657-0F67-4657362CF0D6}"/>
              </a:ext>
            </a:extLst>
          </p:cNvPr>
          <p:cNvSpPr txBox="1">
            <a:spLocks/>
          </p:cNvSpPr>
          <p:nvPr/>
        </p:nvSpPr>
        <p:spPr>
          <a:xfrm>
            <a:off x="1052642" y="5064883"/>
            <a:ext cx="9773854" cy="97396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AU" sz="2000" dirty="0">
                <a:latin typeface="Cambria Math" panose="02040503050406030204" pitchFamily="18" charset="0"/>
              </a:rPr>
              <a:t>Plots of individual parameters vs iteration number.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AU" sz="2000" dirty="0">
                <a:latin typeface="Cambria Math" panose="02040503050406030204" pitchFamily="18" charset="0"/>
              </a:rPr>
              <a:t>Should look like </a:t>
            </a:r>
            <a:r>
              <a:rPr lang="en-AU" sz="2000" b="1" dirty="0">
                <a:latin typeface="Cambria Math" panose="02040503050406030204" pitchFamily="18" charset="0"/>
              </a:rPr>
              <a:t>stationary white noise: </a:t>
            </a:r>
            <a:r>
              <a:rPr lang="en-AU" sz="2000" dirty="0">
                <a:latin typeface="Cambria Math" panose="02040503050406030204" pitchFamily="18" charset="0"/>
              </a:rPr>
              <a:t>No trends, no structure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8372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8AA4D-843B-5C63-3474-ED672CB2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91B0-F67F-A53E-3ECF-C5B3E865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833947"/>
          </a:xfrm>
        </p:spPr>
        <p:txBody>
          <a:bodyPr/>
          <a:lstStyle/>
          <a:p>
            <a:pPr algn="ctr"/>
            <a:r>
              <a:rPr lang="en-AU" dirty="0"/>
              <a:t>MCMC – Trimming &amp; Thinning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4D319-2853-42FE-6235-491F0FE5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8687-4C54-695B-0F3B-00AEB0E8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0559-DB5C-017D-1A82-65C7B9D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27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78BB8-975C-A854-1D26-4AE8B569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80" y="1527032"/>
            <a:ext cx="9055840" cy="321870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A51127-DF17-73C4-11B2-9DA2EBD88642}"/>
              </a:ext>
            </a:extLst>
          </p:cNvPr>
          <p:cNvSpPr txBox="1">
            <a:spLocks/>
          </p:cNvSpPr>
          <p:nvPr/>
        </p:nvSpPr>
        <p:spPr>
          <a:xfrm>
            <a:off x="1052642" y="5064883"/>
            <a:ext cx="9773854" cy="9739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AU" sz="1800" dirty="0">
                <a:latin typeface="Cambria Math" panose="02040503050406030204" pitchFamily="18" charset="0"/>
              </a:rPr>
              <a:t>Most good samplers will do thinning for you, or be built in a way that avoids correlation Burn-in is usually manual. Just set it higher until your plots don’t have any “dangly” bits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371477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1ED00-06DD-CDB4-99BA-CAD44B8D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F5FBE-74F8-DCBE-3045-25DBF2E6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591B3-047F-54D7-F0AB-CDA7EA1F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28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85B186-8982-A016-E927-C4C35768F92C}"/>
              </a:ext>
            </a:extLst>
          </p:cNvPr>
          <p:cNvSpPr txBox="1">
            <a:spLocks/>
          </p:cNvSpPr>
          <p:nvPr/>
        </p:nvSpPr>
        <p:spPr>
          <a:xfrm>
            <a:off x="1097280" y="830937"/>
            <a:ext cx="10058400" cy="637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MCMC Methods Differ By Proposal Generation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7F0E9D-8AAE-D31A-2CF0-C882FB4B0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369231"/>
              </p:ext>
            </p:extLst>
          </p:nvPr>
        </p:nvGraphicFramePr>
        <p:xfrm>
          <a:off x="1096963" y="1846263"/>
          <a:ext cx="10058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8855411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769407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Ensemble 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Chain 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2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Affine Invariant Ensemble Sampler (emcee)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Metropolis Hastings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3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Ensemble Slice Sampling (ESS)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Hamiltonian Monte Carlo (NUTS)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1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Sample Adaptive (SA)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Barker Metropolis Hastings (BMH)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477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1EE659-3A0E-95F5-0BF6-5A4A50FC640B}"/>
              </a:ext>
            </a:extLst>
          </p:cNvPr>
          <p:cNvCxnSpPr>
            <a:cxnSpLocks/>
          </p:cNvCxnSpPr>
          <p:nvPr/>
        </p:nvCxnSpPr>
        <p:spPr>
          <a:xfrm>
            <a:off x="2917466" y="4912535"/>
            <a:ext cx="566420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ED790A01-D6B3-777D-1B79-476D2AAEFA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480" y="5533813"/>
                <a:ext cx="8432800" cy="53383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7500" lnSpcReduction="20000"/>
              </a:bodyPr>
              <a:lstStyle>
                <a:lvl1pPr marL="0"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AU" sz="3600" dirty="0"/>
                  <a:t>Sliding scale of simple &amp; robust </a:t>
                </a:r>
                <a14:m>
                  <m:oMath xmlns:m="http://schemas.openxmlformats.org/officeDocument/2006/math">
                    <m:r>
                      <a:rPr lang="en-AU" sz="3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sz="3600" dirty="0"/>
                  <a:t> efficient &amp; fragile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ED790A01-D6B3-777D-1B79-476D2AAEF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80" y="5533813"/>
                <a:ext cx="8432800" cy="533830"/>
              </a:xfrm>
              <a:prstGeom prst="rect">
                <a:avLst/>
              </a:prstGeom>
              <a:blipFill>
                <a:blip r:embed="rId2"/>
                <a:stretch>
                  <a:fillRect l="-1518" t="-8046" b="-344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B6677A-B06A-25FC-6B01-AEE584E1AB59}"/>
              </a:ext>
            </a:extLst>
          </p:cNvPr>
          <p:cNvSpPr txBox="1"/>
          <p:nvPr/>
        </p:nvSpPr>
        <p:spPr>
          <a:xfrm>
            <a:off x="8452973" y="4398512"/>
            <a:ext cx="11176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b="1" dirty="0"/>
              <a:t>NUTS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6F5A6-26E4-E4B1-D721-A2C1EB628859}"/>
              </a:ext>
            </a:extLst>
          </p:cNvPr>
          <p:cNvSpPr txBox="1"/>
          <p:nvPr/>
        </p:nvSpPr>
        <p:spPr>
          <a:xfrm>
            <a:off x="7091534" y="4394357"/>
            <a:ext cx="90085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b="1" dirty="0"/>
              <a:t>BMH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5AFE2-BE9B-BE35-CE64-0B3F61F5DAD8}"/>
              </a:ext>
            </a:extLst>
          </p:cNvPr>
          <p:cNvSpPr txBox="1"/>
          <p:nvPr/>
        </p:nvSpPr>
        <p:spPr>
          <a:xfrm>
            <a:off x="3242585" y="4379012"/>
            <a:ext cx="65024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dirty="0"/>
              <a:t>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70D2F-EE6D-8CA3-A3ED-8A5F47599C12}"/>
              </a:ext>
            </a:extLst>
          </p:cNvPr>
          <p:cNvSpPr txBox="1"/>
          <p:nvPr/>
        </p:nvSpPr>
        <p:spPr>
          <a:xfrm>
            <a:off x="4236571" y="4408541"/>
            <a:ext cx="77216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dirty="0"/>
              <a:t>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D459C-2F0C-F540-C6D3-B4A7CB5F1C72}"/>
              </a:ext>
            </a:extLst>
          </p:cNvPr>
          <p:cNvSpPr txBox="1"/>
          <p:nvPr/>
        </p:nvSpPr>
        <p:spPr>
          <a:xfrm>
            <a:off x="5489642" y="4382047"/>
            <a:ext cx="9144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dirty="0"/>
              <a:t>emcee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D79425-5BC2-767F-FCD6-E29BA9977EB5}"/>
              </a:ext>
            </a:extLst>
          </p:cNvPr>
          <p:cNvSpPr txBox="1">
            <a:spLocks/>
          </p:cNvSpPr>
          <p:nvPr/>
        </p:nvSpPr>
        <p:spPr>
          <a:xfrm>
            <a:off x="9301033" y="4323576"/>
            <a:ext cx="1094502" cy="10388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i="1" dirty="0"/>
              <a:t>Fancy but Fragile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D12AFB-61EB-9AAB-5B8A-2EBB0DBAC7BF}"/>
              </a:ext>
            </a:extLst>
          </p:cNvPr>
          <p:cNvSpPr txBox="1">
            <a:spLocks/>
          </p:cNvSpPr>
          <p:nvPr/>
        </p:nvSpPr>
        <p:spPr>
          <a:xfrm>
            <a:off x="1857497" y="4431996"/>
            <a:ext cx="1022773" cy="844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i="1" dirty="0"/>
              <a:t>Rough but Robust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27BC2E-15CD-48DE-3A8C-DF6DFBAA492F}"/>
              </a:ext>
            </a:extLst>
          </p:cNvPr>
          <p:cNvSpPr txBox="1">
            <a:spLocks/>
          </p:cNvSpPr>
          <p:nvPr/>
        </p:nvSpPr>
        <p:spPr>
          <a:xfrm>
            <a:off x="9750559" y="3389441"/>
            <a:ext cx="1404804" cy="223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b="1" dirty="0"/>
              <a:t>*Uses Gradients</a:t>
            </a:r>
          </a:p>
        </p:txBody>
      </p:sp>
    </p:spTree>
    <p:extLst>
      <p:ext uri="{BB962C8B-B14F-4D97-AF65-F5344CB8AC3E}">
        <p14:creationId xmlns:p14="http://schemas.microsoft.com/office/powerpoint/2010/main" val="329105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D473D-30ED-6E10-17A4-79581981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C3712-711E-318E-6626-E26BE26F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F0B5-3191-97E9-4BCD-07E42729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29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AE9B83-BFEF-A11A-0449-89FFF8530AC4}"/>
              </a:ext>
            </a:extLst>
          </p:cNvPr>
          <p:cNvSpPr txBox="1">
            <a:spLocks/>
          </p:cNvSpPr>
          <p:nvPr/>
        </p:nvSpPr>
        <p:spPr>
          <a:xfrm>
            <a:off x="838200" y="492126"/>
            <a:ext cx="10515600" cy="5292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/>
              <a:t>The Four Dangers of Bayesian Fitting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4D7B4-034A-A4E3-336B-AFAB57B27AF1}"/>
              </a:ext>
            </a:extLst>
          </p:cNvPr>
          <p:cNvGrpSpPr/>
          <p:nvPr/>
        </p:nvGrpSpPr>
        <p:grpSpPr>
          <a:xfrm>
            <a:off x="838199" y="1208314"/>
            <a:ext cx="10515601" cy="4814596"/>
            <a:chOff x="765110" y="1436914"/>
            <a:chExt cx="10776857" cy="481459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633B29-9779-66C4-54E5-542515F1E1F3}"/>
                </a:ext>
              </a:extLst>
            </p:cNvPr>
            <p:cNvCxnSpPr/>
            <p:nvPr/>
          </p:nvCxnSpPr>
          <p:spPr>
            <a:xfrm>
              <a:off x="765110" y="3881535"/>
              <a:ext cx="107768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223035-CED5-AFD6-52FC-C4A1C3053E5D}"/>
                </a:ext>
              </a:extLst>
            </p:cNvPr>
            <p:cNvCxnSpPr>
              <a:cxnSpLocks/>
            </p:cNvCxnSpPr>
            <p:nvPr/>
          </p:nvCxnSpPr>
          <p:spPr>
            <a:xfrm>
              <a:off x="5906278" y="1436914"/>
              <a:ext cx="0" cy="4814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C33A3E6-1587-EE4A-83B3-09D78EC420CB}"/>
              </a:ext>
            </a:extLst>
          </p:cNvPr>
          <p:cNvSpPr txBox="1">
            <a:spLocks/>
          </p:cNvSpPr>
          <p:nvPr/>
        </p:nvSpPr>
        <p:spPr>
          <a:xfrm>
            <a:off x="2106386" y="3229719"/>
            <a:ext cx="2458616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Multimodality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3FA9286-EA9C-4A34-5130-24BFE9CB071D}"/>
              </a:ext>
            </a:extLst>
          </p:cNvPr>
          <p:cNvSpPr txBox="1">
            <a:spLocks/>
          </p:cNvSpPr>
          <p:nvPr/>
        </p:nvSpPr>
        <p:spPr>
          <a:xfrm>
            <a:off x="1798478" y="5667413"/>
            <a:ext cx="2941475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Rough Geometry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DED6374-9C5F-19CD-8446-0BE1CE76148C}"/>
              </a:ext>
            </a:extLst>
          </p:cNvPr>
          <p:cNvSpPr txBox="1">
            <a:spLocks/>
          </p:cNvSpPr>
          <p:nvPr/>
        </p:nvSpPr>
        <p:spPr>
          <a:xfrm>
            <a:off x="7072604" y="5667413"/>
            <a:ext cx="3722136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High Dimensionality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FBA08AC-4228-79A2-5E08-99F2EBBDBF69}"/>
              </a:ext>
            </a:extLst>
          </p:cNvPr>
          <p:cNvSpPr txBox="1">
            <a:spLocks/>
          </p:cNvSpPr>
          <p:nvPr/>
        </p:nvSpPr>
        <p:spPr>
          <a:xfrm>
            <a:off x="7489371" y="3192396"/>
            <a:ext cx="2888602" cy="423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Non-</a:t>
            </a:r>
            <a:r>
              <a:rPr lang="en-AU" b="1" dirty="0" err="1"/>
              <a:t>Gaussianity</a:t>
            </a:r>
            <a:endParaRPr lang="en-AU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6096E-4A61-88EC-7E63-4D9E9419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08" y="1208314"/>
            <a:ext cx="2212793" cy="197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7D3576-0852-C48B-01BA-5554E820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11" y="3768940"/>
            <a:ext cx="3366081" cy="16762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3AE08B-6DFE-2A55-B293-45829195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94" y="3773084"/>
            <a:ext cx="2469953" cy="1680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45ACAA-C345-B447-E7BC-D5C62A2C1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174" y="1097604"/>
            <a:ext cx="1756586" cy="1974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30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A5CB45-4986-081E-7316-2C2AEE73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Part 1 – Bayesian Maths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2F5CC2-1102-37DF-42EB-D1320EC43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B1A58-BBE0-98A8-52BB-D98B3A4B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3816-6D70-1D95-840A-B9540468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6B2E2-DB41-6AAD-1F45-CA0C8196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34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ACCD7-4735-FA4C-5CBC-DF363D8D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BCAB6-29BB-B9D5-C11C-82B652C7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BC955-DDD4-8ABA-E638-268CBDC9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30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1E2FA2-33B6-0AE4-C935-408413974EDF}"/>
              </a:ext>
            </a:extLst>
          </p:cNvPr>
          <p:cNvSpPr txBox="1">
            <a:spLocks/>
          </p:cNvSpPr>
          <p:nvPr/>
        </p:nvSpPr>
        <p:spPr>
          <a:xfrm>
            <a:off x="1097280" y="544837"/>
            <a:ext cx="10058400" cy="1300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Affine Invariant Ensemble Sampler</a:t>
            </a:r>
          </a:p>
          <a:p>
            <a:r>
              <a:rPr lang="en-AU" sz="4000" b="1" dirty="0"/>
              <a:t>(a.k.a. </a:t>
            </a:r>
            <a:r>
              <a:rPr lang="en-AU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emcee</a:t>
            </a:r>
            <a:r>
              <a:rPr lang="en-AU" sz="4000" b="1" dirty="0"/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3813D-F4C3-1ADD-D36F-A034E5E313DC}"/>
              </a:ext>
            </a:extLst>
          </p:cNvPr>
          <p:cNvSpPr txBox="1">
            <a:spLocks/>
          </p:cNvSpPr>
          <p:nvPr/>
        </p:nvSpPr>
        <p:spPr>
          <a:xfrm>
            <a:off x="1097280" y="2192866"/>
            <a:ext cx="7056120" cy="26966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+mj-lt"/>
              </a:rPr>
              <a:t>Uses an ensemble of live points to guess the ‘shape’ and slingshot points through parameter space</a:t>
            </a:r>
          </a:p>
          <a:p>
            <a:pPr lvl="1"/>
            <a:endParaRPr lang="en-AU" sz="2000" dirty="0">
              <a:latin typeface="+mj-lt"/>
            </a:endParaRPr>
          </a:p>
          <a:p>
            <a:pPr lvl="1"/>
            <a:r>
              <a:rPr lang="en-AU" sz="2000" dirty="0">
                <a:latin typeface="+mj-lt"/>
              </a:rPr>
              <a:t>Robust</a:t>
            </a:r>
          </a:p>
          <a:p>
            <a:pPr lvl="1"/>
            <a:r>
              <a:rPr lang="en-AU" sz="2000" dirty="0">
                <a:latin typeface="+mj-lt"/>
              </a:rPr>
              <a:t>Efficient</a:t>
            </a:r>
          </a:p>
          <a:p>
            <a:pPr lvl="1"/>
            <a:r>
              <a:rPr lang="en-AU" sz="2000" b="1" dirty="0">
                <a:latin typeface="+mj-lt"/>
              </a:rPr>
              <a:t>Fails at high dimension</a:t>
            </a:r>
          </a:p>
          <a:p>
            <a:pPr lvl="1"/>
            <a:r>
              <a:rPr lang="en-AU" sz="2000" b="1" dirty="0">
                <a:latin typeface="+mj-lt"/>
              </a:rPr>
              <a:t>Fails in multimodal distributions</a:t>
            </a:r>
            <a:endParaRPr lang="en-AU" sz="2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9CF65-C339-57CE-EACE-78EFF633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137834"/>
            <a:ext cx="3058078" cy="30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1DC9DBE-C359-EF4A-66AD-975630620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2763214"/>
                <a:ext cx="6470168" cy="67310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AU" sz="500" b="1" dirty="0">
                  <a:latin typeface="+mj-lt"/>
                </a:endParaRPr>
              </a:p>
              <a:p>
                <a:pPr marL="0" indent="0" algn="ctr">
                  <a:buNone/>
                </a:pPr>
                <a:r>
                  <a:rPr lang="en-AU" b="1" dirty="0">
                    <a:latin typeface="+mj-lt"/>
                  </a:rPr>
                  <a:t>Forces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b="1" dirty="0">
                    <a:latin typeface="+mj-lt"/>
                  </a:rPr>
                  <a:t> Momentum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b="1" dirty="0">
                    <a:latin typeface="+mj-lt"/>
                  </a:rPr>
                  <a:t> Kinetic Energy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1DC9DBE-C359-EF4A-66AD-975630620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63214"/>
                <a:ext cx="6470168" cy="673101"/>
              </a:xfrm>
              <a:prstGeom prst="rect">
                <a:avLst/>
              </a:prstGeom>
              <a:blipFill>
                <a:blip r:embed="rId2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BF488-6734-4334-3682-C8091923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7DABB-8400-61E3-160F-C0C780F3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5CB6E-7005-50FE-4BC3-02D3D014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31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FA293-3E4D-282C-70E4-D27513500498}"/>
              </a:ext>
            </a:extLst>
          </p:cNvPr>
          <p:cNvSpPr/>
          <p:nvPr/>
        </p:nvSpPr>
        <p:spPr>
          <a:xfrm>
            <a:off x="1739901" y="3028952"/>
            <a:ext cx="931482" cy="34924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15B92-9675-FB81-5AA2-F7D72319B81C}"/>
              </a:ext>
            </a:extLst>
          </p:cNvPr>
          <p:cNvSpPr/>
          <p:nvPr/>
        </p:nvSpPr>
        <p:spPr>
          <a:xfrm>
            <a:off x="3025775" y="3028953"/>
            <a:ext cx="1521933" cy="34924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9F453-0039-5229-3D03-BC4EB76B81BD}"/>
              </a:ext>
            </a:extLst>
          </p:cNvPr>
          <p:cNvSpPr/>
          <p:nvPr/>
        </p:nvSpPr>
        <p:spPr>
          <a:xfrm>
            <a:off x="4902101" y="3028953"/>
            <a:ext cx="2031195" cy="3492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7E09434-7B1F-83ED-FBCD-64356DE16B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" y="1845734"/>
                <a:ext cx="6470168" cy="95598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b="1" dirty="0">
                    <a:latin typeface="+mj-lt"/>
                  </a:rPr>
                  <a:t>Potential Energy Landscape + Gradient = Force</a:t>
                </a:r>
                <a:endParaRPr lang="en-AU" sz="1200" b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d>
                        <m:dPr>
                          <m:ctrlP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AU" sz="500" b="1" dirty="0">
                  <a:latin typeface="+mj-lt"/>
                </a:endParaRPr>
              </a:p>
              <a:p>
                <a:pPr marL="0" indent="0" algn="ctr">
                  <a:buNone/>
                </a:pPr>
                <a:endParaRPr lang="en-A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7E09434-7B1F-83ED-FBCD-64356DE16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6470168" cy="955989"/>
              </a:xfrm>
              <a:prstGeom prst="rect">
                <a:avLst/>
              </a:prstGeom>
              <a:blipFill>
                <a:blip r:embed="rId3"/>
                <a:stretch>
                  <a:fillRect l="-2356" t="-63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F8482C33-BBCB-E241-8DBA-04A9604D3925}"/>
              </a:ext>
            </a:extLst>
          </p:cNvPr>
          <p:cNvSpPr txBox="1">
            <a:spLocks/>
          </p:cNvSpPr>
          <p:nvPr/>
        </p:nvSpPr>
        <p:spPr>
          <a:xfrm>
            <a:off x="1282700" y="782637"/>
            <a:ext cx="10515600" cy="673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/>
              <a:t>Hamiltonian Monte Carlo (HMC)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8C49883-B01A-759B-FEBB-47BA87438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476" y="2503828"/>
            <a:ext cx="3000849" cy="27071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A9A606-669A-E41D-D6B2-DAEE6F27F96E}"/>
              </a:ext>
            </a:extLst>
          </p:cNvPr>
          <p:cNvSpPr txBox="1"/>
          <p:nvPr/>
        </p:nvSpPr>
        <p:spPr>
          <a:xfrm>
            <a:off x="8707776" y="5322027"/>
            <a:ext cx="181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i="1" u="sng" dirty="0">
                <a:hlinkClick r:id="rId5"/>
              </a:rPr>
              <a:t>arXiv:1701.02434</a:t>
            </a:r>
            <a:endParaRPr lang="en-AU" sz="1400" b="1" i="1" u="sng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ED57BB-55ED-D9EC-CD64-BD1F2AE49590}"/>
              </a:ext>
            </a:extLst>
          </p:cNvPr>
          <p:cNvCxnSpPr>
            <a:cxnSpLocks/>
          </p:cNvCxnSpPr>
          <p:nvPr/>
        </p:nvCxnSpPr>
        <p:spPr>
          <a:xfrm>
            <a:off x="1097280" y="3657600"/>
            <a:ext cx="6470168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B84A7E-B746-E60F-6CD1-8B103CBCC418}"/>
              </a:ext>
            </a:extLst>
          </p:cNvPr>
          <p:cNvSpPr txBox="1">
            <a:spLocks/>
          </p:cNvSpPr>
          <p:nvPr/>
        </p:nvSpPr>
        <p:spPr>
          <a:xfrm>
            <a:off x="1383228" y="3719203"/>
            <a:ext cx="6470168" cy="22243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500" dirty="0">
              <a:latin typeface="+mj-lt"/>
            </a:endParaRPr>
          </a:p>
          <a:p>
            <a:pPr marL="0" indent="0">
              <a:buNone/>
            </a:pPr>
            <a:r>
              <a:rPr lang="en-AU" b="1" dirty="0">
                <a:latin typeface="+mj-lt"/>
              </a:rPr>
              <a:t>MCMC:	</a:t>
            </a:r>
            <a:r>
              <a:rPr lang="en-AU" dirty="0">
                <a:latin typeface="+mj-lt"/>
              </a:rPr>
              <a:t>	</a:t>
            </a:r>
            <a:r>
              <a:rPr lang="en-AU" i="1" dirty="0">
                <a:latin typeface="+mj-lt"/>
              </a:rPr>
              <a:t>Particle “Hopping” Around </a:t>
            </a:r>
          </a:p>
          <a:p>
            <a:pPr marL="0" indent="0">
              <a:buNone/>
            </a:pPr>
            <a:r>
              <a:rPr lang="en-AU" b="1" dirty="0">
                <a:latin typeface="+mj-lt"/>
              </a:rPr>
              <a:t>HMC: </a:t>
            </a:r>
            <a:r>
              <a:rPr lang="en-AU" dirty="0">
                <a:latin typeface="+mj-lt"/>
              </a:rPr>
              <a:t>			</a:t>
            </a:r>
            <a:r>
              <a:rPr lang="en-AU" i="1" dirty="0">
                <a:latin typeface="+mj-lt"/>
              </a:rPr>
              <a:t>Projectile “Orbiting” Around</a:t>
            </a:r>
          </a:p>
          <a:p>
            <a:pPr marL="0" indent="0">
              <a:buNone/>
            </a:pPr>
            <a:endParaRPr lang="en-AU" dirty="0">
              <a:latin typeface="+mj-lt"/>
            </a:endParaRPr>
          </a:p>
          <a:p>
            <a:pPr lvl="1"/>
            <a:r>
              <a:rPr lang="en-AU" dirty="0">
                <a:latin typeface="+mj-lt"/>
              </a:rPr>
              <a:t>Works for up to </a:t>
            </a:r>
            <a:r>
              <a:rPr lang="en-AU" b="1" dirty="0">
                <a:latin typeface="+mj-lt"/>
              </a:rPr>
              <a:t>thousands of parameters</a:t>
            </a:r>
          </a:p>
          <a:p>
            <a:pPr lvl="1"/>
            <a:r>
              <a:rPr lang="en-AU" dirty="0">
                <a:latin typeface="+mj-lt"/>
              </a:rPr>
              <a:t>Breaks for rough terrain or multiple islands of probability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CA1EDB-547B-35A3-B19C-B093D2614D32}"/>
              </a:ext>
            </a:extLst>
          </p:cNvPr>
          <p:cNvCxnSpPr>
            <a:cxnSpLocks/>
          </p:cNvCxnSpPr>
          <p:nvPr/>
        </p:nvCxnSpPr>
        <p:spPr>
          <a:xfrm>
            <a:off x="1097280" y="4991100"/>
            <a:ext cx="6470168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7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381C9-10EF-A84A-55AF-140C6785B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7B17-06E4-99A9-2FE5-F507F055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But MCMC is limited…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070ED6-41D6-13D1-0907-FFD675848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11175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Parameter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467A71-6976-D254-5021-50CD7732A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b="1" dirty="0"/>
              <a:t>Model Comparison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375EC-0A04-A9FB-4EB2-03874D57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1969-BD3B-14E7-4FCF-C2FEBACD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6B7A-FBD9-0D3E-649E-6D094C93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32</a:t>
            </a:fld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8EEF4-8F5E-BD8F-9D67-2BBB87502557}"/>
              </a:ext>
            </a:extLst>
          </p:cNvPr>
          <p:cNvCxnSpPr>
            <a:cxnSpLocks/>
          </p:cNvCxnSpPr>
          <p:nvPr/>
        </p:nvCxnSpPr>
        <p:spPr>
          <a:xfrm>
            <a:off x="6096000" y="3008377"/>
            <a:ext cx="0" cy="316858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E5B03-B07A-E97E-5C5D-9FD87A626C9F}"/>
              </a:ext>
            </a:extLst>
          </p:cNvPr>
          <p:cNvGrpSpPr/>
          <p:nvPr/>
        </p:nvGrpSpPr>
        <p:grpSpPr>
          <a:xfrm>
            <a:off x="6464300" y="3572645"/>
            <a:ext cx="4597400" cy="667427"/>
            <a:chOff x="6413501" y="3022637"/>
            <a:chExt cx="4597400" cy="6674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AF4396-FF81-FD7E-FD68-73CCE41E2AD6}"/>
                </a:ext>
              </a:extLst>
            </p:cNvPr>
            <p:cNvSpPr/>
            <p:nvPr/>
          </p:nvSpPr>
          <p:spPr>
            <a:xfrm>
              <a:off x="6487847" y="3022637"/>
              <a:ext cx="4370653" cy="66742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190C0B-618A-42AA-468C-75E6CEE640C7}"/>
                    </a:ext>
                  </a:extLst>
                </p:cNvPr>
                <p:cNvSpPr txBox="1"/>
                <p:nvPr/>
              </p:nvSpPr>
              <p:spPr>
                <a:xfrm>
                  <a:off x="6413501" y="3022637"/>
                  <a:ext cx="4597400" cy="667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36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AU" sz="3600" i="1" dirty="0" smtClean="0">
                            <a:latin typeface="Cambria Math" panose="02040503050406030204" pitchFamily="18" charset="0"/>
                          </a:rPr>
                          <m:t> =∫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6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AU" sz="36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AU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190C0B-618A-42AA-468C-75E6CEE64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501" y="3022637"/>
                  <a:ext cx="4597400" cy="6674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9BFD9BA-E9A2-815E-0375-14D59594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827"/>
            <a:ext cx="2781300" cy="2827271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8D4D1C3B-399A-08CF-7E76-0C10B0C4CA87}"/>
              </a:ext>
            </a:extLst>
          </p:cNvPr>
          <p:cNvSpPr txBox="1">
            <a:spLocks/>
          </p:cNvSpPr>
          <p:nvPr/>
        </p:nvSpPr>
        <p:spPr>
          <a:xfrm>
            <a:off x="838200" y="5224048"/>
            <a:ext cx="5181600" cy="51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Get the </a:t>
            </a:r>
            <a:r>
              <a:rPr lang="en-AU" i="1" dirty="0"/>
              <a:t>shape</a:t>
            </a:r>
            <a:r>
              <a:rPr lang="en-AU" dirty="0"/>
              <a:t> of the posterior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157143E-AE05-C805-82B8-FE6BD0963182}"/>
              </a:ext>
            </a:extLst>
          </p:cNvPr>
          <p:cNvSpPr txBox="1">
            <a:spLocks/>
          </p:cNvSpPr>
          <p:nvPr/>
        </p:nvSpPr>
        <p:spPr>
          <a:xfrm>
            <a:off x="6095999" y="5224048"/>
            <a:ext cx="5181600" cy="952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Get the </a:t>
            </a:r>
            <a:r>
              <a:rPr lang="en-AU" i="1" dirty="0"/>
              <a:t>normalization</a:t>
            </a:r>
            <a:r>
              <a:rPr lang="en-AU" dirty="0"/>
              <a:t> of the posterior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C6E88E31-F5F4-CE05-5AD5-C43A5A1AD2F3}"/>
              </a:ext>
            </a:extLst>
          </p:cNvPr>
          <p:cNvSpPr/>
          <p:nvPr/>
        </p:nvSpPr>
        <p:spPr>
          <a:xfrm rot="18900000">
            <a:off x="7482793" y="2785543"/>
            <a:ext cx="2408015" cy="2408015"/>
          </a:xfrm>
          <a:prstGeom prst="plus">
            <a:avLst>
              <a:gd name="adj" fmla="val 38978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885DF316-2422-5AB3-F9B0-974D173ECFE6}"/>
              </a:ext>
            </a:extLst>
          </p:cNvPr>
          <p:cNvSpPr/>
          <p:nvPr/>
        </p:nvSpPr>
        <p:spPr>
          <a:xfrm rot="18900000">
            <a:off x="2584331" y="3211263"/>
            <a:ext cx="1908201" cy="1028374"/>
          </a:xfrm>
          <a:prstGeom prst="corner">
            <a:avLst>
              <a:gd name="adj1" fmla="val 28513"/>
              <a:gd name="adj2" fmla="val 24678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34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4230-287C-AAD7-3B60-E5A8D8C3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1D8-FC86-E3A6-D18B-0AB1F38E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505D-D77B-1673-A12B-C15D51F9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33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93B777-C83D-94FD-E736-7736732EC150}"/>
              </a:ext>
            </a:extLst>
          </p:cNvPr>
          <p:cNvSpPr txBox="1">
            <a:spLocks/>
          </p:cNvSpPr>
          <p:nvPr/>
        </p:nvSpPr>
        <p:spPr>
          <a:xfrm>
            <a:off x="838200" y="686207"/>
            <a:ext cx="10515600" cy="833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/>
              <a:t>Nested Sampling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F47937-CE97-2C4E-1DFE-E01F0F459F1A}"/>
              </a:ext>
            </a:extLst>
          </p:cNvPr>
          <p:cNvSpPr txBox="1">
            <a:spLocks/>
          </p:cNvSpPr>
          <p:nvPr/>
        </p:nvSpPr>
        <p:spPr>
          <a:xfrm>
            <a:off x="838200" y="4838401"/>
            <a:ext cx="10375900" cy="1384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Slower than MCMC and scales worse in higher dimensions</a:t>
            </a:r>
          </a:p>
          <a:p>
            <a:r>
              <a:rPr lang="en-AU" sz="2400" dirty="0"/>
              <a:t>“</a:t>
            </a:r>
            <a:r>
              <a:rPr lang="en-AU" sz="2400" i="1" dirty="0"/>
              <a:t>First and worst</a:t>
            </a:r>
            <a:r>
              <a:rPr lang="en-AU" sz="2400" dirty="0"/>
              <a:t>” method for Bayesian Fitting. Slow but versatile and hard to break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29909-7C83-62C7-1D60-F29351DB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21" y="1503872"/>
            <a:ext cx="4579480" cy="23305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D87B6B-98A1-2196-ABFE-C23243154ED0}"/>
              </a:ext>
            </a:extLst>
          </p:cNvPr>
          <p:cNvSpPr txBox="1"/>
          <p:nvPr/>
        </p:nvSpPr>
        <p:spPr>
          <a:xfrm>
            <a:off x="5594681" y="4028633"/>
            <a:ext cx="181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u="sng" dirty="0">
                <a:hlinkClick r:id="rId3"/>
              </a:rPr>
              <a:t>arXiv:1506.00171v1</a:t>
            </a:r>
            <a:endParaRPr lang="en-AU" sz="1400" i="1" u="sng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131DA-B9A2-5C3F-3E18-AC752629039F}"/>
              </a:ext>
            </a:extLst>
          </p:cNvPr>
          <p:cNvSpPr txBox="1">
            <a:spLocks/>
          </p:cNvSpPr>
          <p:nvPr/>
        </p:nvSpPr>
        <p:spPr>
          <a:xfrm>
            <a:off x="3544323" y="4336410"/>
            <a:ext cx="5629275" cy="574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u="sng" dirty="0"/>
              <a:t>A Sampler </a:t>
            </a:r>
            <a:r>
              <a:rPr lang="en-AU" b="1" u="sng" dirty="0"/>
              <a:t>and</a:t>
            </a:r>
            <a:r>
              <a:rPr lang="en-AU" u="sng" dirty="0"/>
              <a:t> Integrator</a:t>
            </a:r>
          </a:p>
        </p:txBody>
      </p:sp>
    </p:spTree>
    <p:extLst>
      <p:ext uri="{BB962C8B-B14F-4D97-AF65-F5344CB8AC3E}">
        <p14:creationId xmlns:p14="http://schemas.microsoft.com/office/powerpoint/2010/main" val="256233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6AFC-D982-72D5-D63A-D458E8B7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Nested Sampling vs MCMC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0BBB5-FD30-50C1-5338-81E3D51F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B8CA-D23C-BEEB-812F-C939476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668F-DC81-AA90-EE7E-2104E3DC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34</a:t>
            </a:fld>
            <a:endParaRPr lang="en-A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7378F1-96CB-80EF-9927-4A8BF2AA2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136" y="1295102"/>
            <a:ext cx="8164064" cy="4267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550F2-9E7D-A24D-0F9C-AAAB508D7FAE}"/>
              </a:ext>
            </a:extLst>
          </p:cNvPr>
          <p:cNvSpPr txBox="1"/>
          <p:nvPr/>
        </p:nvSpPr>
        <p:spPr>
          <a:xfrm>
            <a:off x="4622226" y="5658630"/>
            <a:ext cx="29216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hlinkClick r:id="rId3"/>
              </a:rPr>
              <a:t>J Speagle, 2019 </a:t>
            </a:r>
            <a:r>
              <a:rPr lang="en-AU" sz="800" i="1" dirty="0" err="1">
                <a:hlinkClick r:id="rId3"/>
              </a:rPr>
              <a:t>arxiv</a:t>
            </a:r>
            <a:r>
              <a:rPr lang="en-AU" sz="800" i="1" dirty="0">
                <a:hlinkClick r:id="rId3"/>
              </a:rPr>
              <a:t>: 1904.02180</a:t>
            </a:r>
            <a:r>
              <a:rPr lang="en-AU" sz="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022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EFB4-1CC7-7728-EE97-402B6A43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Nested Sampling – Lebesgue Integrals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47AF1-DCB3-F332-A3EC-4806E98EE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7" y="1690688"/>
            <a:ext cx="3684250" cy="33186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C62DE-8969-4663-4AFF-9FADF3A2EE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67" y="2343347"/>
            <a:ext cx="4125743" cy="240475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E344E1-7AF4-EEDD-C26B-10CBC4098B9C}"/>
              </a:ext>
            </a:extLst>
          </p:cNvPr>
          <p:cNvSpPr txBox="1">
            <a:spLocks/>
          </p:cNvSpPr>
          <p:nvPr/>
        </p:nvSpPr>
        <p:spPr>
          <a:xfrm>
            <a:off x="7049248" y="5243925"/>
            <a:ext cx="3422779" cy="87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u="sng" dirty="0"/>
              <a:t>Lebesgue Integral</a:t>
            </a:r>
            <a:br>
              <a:rPr lang="en-AU" sz="1800" b="1" dirty="0"/>
            </a:br>
            <a:r>
              <a:rPr lang="en-AU" sz="1800" b="1" dirty="0"/>
              <a:t>Plates of known height, estimate of Area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E4B3D96-4D72-095A-9FAE-F15247973FC2}"/>
              </a:ext>
            </a:extLst>
          </p:cNvPr>
          <p:cNvSpPr txBox="1">
            <a:spLocks/>
          </p:cNvSpPr>
          <p:nvPr/>
        </p:nvSpPr>
        <p:spPr>
          <a:xfrm>
            <a:off x="1828752" y="5243925"/>
            <a:ext cx="3422779" cy="87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u="sng" dirty="0"/>
              <a:t>Riemann Integral</a:t>
            </a:r>
            <a:br>
              <a:rPr lang="en-AU" sz="1800" b="1" dirty="0"/>
            </a:br>
            <a:r>
              <a:rPr lang="en-AU" sz="1800" b="1" dirty="0"/>
              <a:t>Chunks of known area, estimate of height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B6B1D-24DC-B385-3712-6A4D060E9DFB}"/>
              </a:ext>
            </a:extLst>
          </p:cNvPr>
          <p:cNvCxnSpPr>
            <a:cxnSpLocks/>
          </p:cNvCxnSpPr>
          <p:nvPr/>
        </p:nvCxnSpPr>
        <p:spPr>
          <a:xfrm>
            <a:off x="6261083" y="1539241"/>
            <a:ext cx="0" cy="3779518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B0970-B592-1CF2-1F75-4B31CF30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396FDE-07CA-68A4-DC34-EE4BAD6E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9FB92-AA77-B282-8028-6B716CF8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970FEC8-BC01-4EA0-B34F-F0CB0AFD3F71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21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536210"/>
                <a:ext cx="5181601" cy="2469316"/>
              </a:xfrm>
            </p:spPr>
            <p:txBody>
              <a:bodyPr>
                <a:normAutofit/>
              </a:bodyPr>
              <a:lstStyle/>
              <a:p>
                <a:r>
                  <a:rPr lang="en-AU" sz="2000" dirty="0"/>
                  <a:t>Unit Square / Cube</a:t>
                </a:r>
              </a:p>
              <a:p>
                <a:pPr lvl="1"/>
                <a:r>
                  <a:rPr lang="en-AU" sz="1600" dirty="0"/>
                  <a:t>Known “Volume”,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AU" sz="1600" dirty="0"/>
              </a:p>
              <a:p>
                <a:r>
                  <a:rPr lang="en-AU" sz="2000" dirty="0"/>
                  <a:t>Thrown down </a:t>
                </a:r>
                <a:r>
                  <a:rPr lang="en-AU" sz="2000" b="1" u="sng" dirty="0"/>
                  <a:t>uniform </a:t>
                </a:r>
                <a:r>
                  <a:rPr lang="en-AU" sz="2000" dirty="0"/>
                  <a:t>sample of “live points” (Here,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AU" sz="2000" dirty="0"/>
                  <a:t> of them)</a:t>
                </a:r>
              </a:p>
              <a:p>
                <a:r>
                  <a:rPr lang="en-AU" sz="2000" dirty="0"/>
                  <a:t>Calculate the density at each point and order them from worst to best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536210"/>
                <a:ext cx="5181601" cy="2469316"/>
              </a:xfrm>
              <a:blipFill>
                <a:blip r:embed="rId2"/>
                <a:stretch>
                  <a:fillRect l="-940" t="-27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465C1C1-7DB9-106C-5009-F6B067CD3EF7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335D95-6658-26EA-113E-EA5213012E93}"/>
              </a:ext>
            </a:extLst>
          </p:cNvPr>
          <p:cNvSpPr/>
          <p:nvPr/>
        </p:nvSpPr>
        <p:spPr>
          <a:xfrm>
            <a:off x="1629601" y="22675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307BE80-E9B7-82B9-076A-DD92FEBDBC27}"/>
              </a:ext>
            </a:extLst>
          </p:cNvPr>
          <p:cNvSpPr/>
          <p:nvPr/>
        </p:nvSpPr>
        <p:spPr>
          <a:xfrm>
            <a:off x="4290251" y="27184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19355A-440D-1C50-48F9-60C8DFFCC274}"/>
              </a:ext>
            </a:extLst>
          </p:cNvPr>
          <p:cNvSpPr/>
          <p:nvPr/>
        </p:nvSpPr>
        <p:spPr>
          <a:xfrm>
            <a:off x="1908368" y="46996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BBE640A-5F9F-00C0-165D-8183BD5C3E76}"/>
              </a:ext>
            </a:extLst>
          </p:cNvPr>
          <p:cNvSpPr/>
          <p:nvPr/>
        </p:nvSpPr>
        <p:spPr>
          <a:xfrm>
            <a:off x="4569018" y="50869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285D7-9E39-0EA8-ECCA-3A3144C48923}"/>
              </a:ext>
            </a:extLst>
          </p:cNvPr>
          <p:cNvSpPr/>
          <p:nvPr/>
        </p:nvSpPr>
        <p:spPr>
          <a:xfrm>
            <a:off x="4290250" y="419449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F3CF18-289B-7617-D97F-CF9438EF13F5}"/>
              </a:ext>
            </a:extLst>
          </p:cNvPr>
          <p:cNvSpPr/>
          <p:nvPr/>
        </p:nvSpPr>
        <p:spPr>
          <a:xfrm>
            <a:off x="1950151" y="3706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5FCE19D-D9BA-6D83-B011-AB46BAB8DF4B}"/>
              </a:ext>
            </a:extLst>
          </p:cNvPr>
          <p:cNvSpPr/>
          <p:nvPr/>
        </p:nvSpPr>
        <p:spPr>
          <a:xfrm>
            <a:off x="2464501" y="3071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B88EEA7-0F9D-1C51-6F9C-B96A72FD3830}"/>
              </a:ext>
            </a:extLst>
          </p:cNvPr>
          <p:cNvSpPr/>
          <p:nvPr/>
        </p:nvSpPr>
        <p:spPr>
          <a:xfrm>
            <a:off x="3524951" y="336740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C1B228B-228C-355F-B2D2-6F5BA7C89D61}"/>
              </a:ext>
            </a:extLst>
          </p:cNvPr>
          <p:cNvSpPr/>
          <p:nvPr/>
        </p:nvSpPr>
        <p:spPr>
          <a:xfrm>
            <a:off x="3246184" y="466494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836E095-5453-A2A4-EBBB-F7C96CF52A9D}"/>
              </a:ext>
            </a:extLst>
          </p:cNvPr>
          <p:cNvSpPr/>
          <p:nvPr/>
        </p:nvSpPr>
        <p:spPr>
          <a:xfrm>
            <a:off x="2610234" y="405248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4E5433-7F9B-FDB5-824F-C66D05DE2020}"/>
              </a:ext>
            </a:extLst>
          </p:cNvPr>
          <p:cNvSpPr/>
          <p:nvPr/>
        </p:nvSpPr>
        <p:spPr>
          <a:xfrm>
            <a:off x="3815019" y="246189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DCE4B9C-310F-F739-3D3A-87CCCD23F9D9}"/>
              </a:ext>
            </a:extLst>
          </p:cNvPr>
          <p:cNvSpPr/>
          <p:nvPr/>
        </p:nvSpPr>
        <p:spPr>
          <a:xfrm>
            <a:off x="4767968" y="3289616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39171B4-09FB-DCE3-8CAD-A567F7EADBDD}"/>
              </a:ext>
            </a:extLst>
          </p:cNvPr>
          <p:cNvSpPr/>
          <p:nvPr/>
        </p:nvSpPr>
        <p:spPr>
          <a:xfrm>
            <a:off x="2800940" y="224337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3B41F619-A61B-157E-DF41-AC85F923C19E}"/>
              </a:ext>
            </a:extLst>
          </p:cNvPr>
          <p:cNvSpPr/>
          <p:nvPr/>
        </p:nvSpPr>
        <p:spPr>
          <a:xfrm>
            <a:off x="2047751" y="534344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003E081-E418-86AF-7D00-97FA0F5842D0}"/>
              </a:ext>
            </a:extLst>
          </p:cNvPr>
          <p:cNvSpPr/>
          <p:nvPr/>
        </p:nvSpPr>
        <p:spPr>
          <a:xfrm>
            <a:off x="3450242" y="401617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/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blipFill>
                <a:blip r:embed="rId3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/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blipFill>
                <a:blip r:embed="rId4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/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/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blipFill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/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blipFill>
                <a:blip r:embed="rId7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/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blipFill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/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/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blipFill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/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blipFill>
                <a:blip r:embed="rId11"/>
                <a:stretch>
                  <a:fillRect r="-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/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blipFill>
                <a:blip r:embed="rId12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/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blipFill>
                <a:blip r:embed="rId13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/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blipFill>
                <a:blip r:embed="rId1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/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blipFill>
                <a:blip r:embed="rId1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/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blipFill>
                <a:blip r:embed="rId16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/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blipFill>
                <a:blip r:embed="rId17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  <a:blipFill>
                <a:blip r:embed="rId1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1D69E-7CDE-8C1F-D0AB-5406565864B5}"/>
              </a:ext>
            </a:extLst>
          </p:cNvPr>
          <p:cNvCxnSpPr>
            <a:cxnSpLocks/>
          </p:cNvCxnSpPr>
          <p:nvPr/>
        </p:nvCxnSpPr>
        <p:spPr>
          <a:xfrm>
            <a:off x="6410131" y="4064870"/>
            <a:ext cx="0" cy="2050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25A02-3DA6-217D-9CE4-F10820E62D0A}"/>
              </a:ext>
            </a:extLst>
          </p:cNvPr>
          <p:cNvCxnSpPr/>
          <p:nvPr/>
        </p:nvCxnSpPr>
        <p:spPr>
          <a:xfrm>
            <a:off x="6310891" y="4064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4B23F-FCFB-598B-15C4-E5E0563BD249}"/>
              </a:ext>
            </a:extLst>
          </p:cNvPr>
          <p:cNvCxnSpPr/>
          <p:nvPr/>
        </p:nvCxnSpPr>
        <p:spPr>
          <a:xfrm>
            <a:off x="6310891" y="60027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11F2DB-50C9-BC4B-E06F-A481D9F6000C}"/>
              </a:ext>
            </a:extLst>
          </p:cNvPr>
          <p:cNvCxnSpPr/>
          <p:nvPr/>
        </p:nvCxnSpPr>
        <p:spPr>
          <a:xfrm>
            <a:off x="6310891" y="58932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DAC13-9F31-440C-1EB9-5ACECBA06612}"/>
              </a:ext>
            </a:extLst>
          </p:cNvPr>
          <p:cNvCxnSpPr/>
          <p:nvPr/>
        </p:nvCxnSpPr>
        <p:spPr>
          <a:xfrm>
            <a:off x="6310891" y="576465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C9CE9-944C-1A16-32B0-85990BFBAF70}"/>
              </a:ext>
            </a:extLst>
          </p:cNvPr>
          <p:cNvCxnSpPr/>
          <p:nvPr/>
        </p:nvCxnSpPr>
        <p:spPr>
          <a:xfrm>
            <a:off x="6310891" y="58170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09D01-4E3A-8AEB-69FE-EB7195A11A9C}"/>
              </a:ext>
            </a:extLst>
          </p:cNvPr>
          <p:cNvCxnSpPr/>
          <p:nvPr/>
        </p:nvCxnSpPr>
        <p:spPr>
          <a:xfrm>
            <a:off x="6310891" y="56290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D12F09-6986-6F44-4573-28D4C2308CDF}"/>
              </a:ext>
            </a:extLst>
          </p:cNvPr>
          <p:cNvCxnSpPr/>
          <p:nvPr/>
        </p:nvCxnSpPr>
        <p:spPr>
          <a:xfrm>
            <a:off x="6310891" y="55528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AA646-EEF6-0A42-4761-F11DD949B0A3}"/>
              </a:ext>
            </a:extLst>
          </p:cNvPr>
          <p:cNvCxnSpPr/>
          <p:nvPr/>
        </p:nvCxnSpPr>
        <p:spPr>
          <a:xfrm>
            <a:off x="6310891" y="4128895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736832-1839-91C0-2A48-4E1F1601BE03}"/>
              </a:ext>
            </a:extLst>
          </p:cNvPr>
          <p:cNvCxnSpPr/>
          <p:nvPr/>
        </p:nvCxnSpPr>
        <p:spPr>
          <a:xfrm>
            <a:off x="6310891" y="49599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B8D40F-DCAE-4B26-57AE-2D1AD97E0FCE}"/>
              </a:ext>
            </a:extLst>
          </p:cNvPr>
          <p:cNvCxnSpPr/>
          <p:nvPr/>
        </p:nvCxnSpPr>
        <p:spPr>
          <a:xfrm>
            <a:off x="6310891" y="4492664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EF89C-E409-6FF0-C8FC-4F608BC79C42}"/>
              </a:ext>
            </a:extLst>
          </p:cNvPr>
          <p:cNvCxnSpPr/>
          <p:nvPr/>
        </p:nvCxnSpPr>
        <p:spPr>
          <a:xfrm>
            <a:off x="6310891" y="524029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36D91C-E393-3F84-B97D-C0799923EFB6}"/>
              </a:ext>
            </a:extLst>
          </p:cNvPr>
          <p:cNvCxnSpPr/>
          <p:nvPr/>
        </p:nvCxnSpPr>
        <p:spPr>
          <a:xfrm>
            <a:off x="6310891" y="47120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336308-3AC0-2F89-6B81-55734952E9CE}"/>
              </a:ext>
            </a:extLst>
          </p:cNvPr>
          <p:cNvCxnSpPr/>
          <p:nvPr/>
        </p:nvCxnSpPr>
        <p:spPr>
          <a:xfrm>
            <a:off x="6310891" y="42595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665B0A-00B2-5BB6-AF34-445FDECEC037}"/>
              </a:ext>
            </a:extLst>
          </p:cNvPr>
          <p:cNvCxnSpPr/>
          <p:nvPr/>
        </p:nvCxnSpPr>
        <p:spPr>
          <a:xfrm>
            <a:off x="6310891" y="52835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6A9C20-7193-1A81-B007-6E151226CD50}"/>
              </a:ext>
            </a:extLst>
          </p:cNvPr>
          <p:cNvCxnSpPr/>
          <p:nvPr/>
        </p:nvCxnSpPr>
        <p:spPr>
          <a:xfrm>
            <a:off x="6310891" y="5424881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01713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017136"/>
                <a:ext cx="414184" cy="223517"/>
              </a:xfrm>
              <a:prstGeom prst="rect">
                <a:avLst/>
              </a:prstGeom>
              <a:blipFill>
                <a:blip r:embed="rId1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294" y="416377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94" y="4163775"/>
                <a:ext cx="414184" cy="223517"/>
              </a:xfrm>
              <a:prstGeom prst="rect">
                <a:avLst/>
              </a:prstGeom>
              <a:blipFill>
                <a:blip r:embed="rId20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39045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390453"/>
                <a:ext cx="414184" cy="223517"/>
              </a:xfrm>
              <a:prstGeom prst="rect">
                <a:avLst/>
              </a:prstGeom>
              <a:blipFill>
                <a:blip r:embed="rId2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70" y="4598037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70" y="4598037"/>
                <a:ext cx="414184" cy="223517"/>
              </a:xfrm>
              <a:prstGeom prst="rect">
                <a:avLst/>
              </a:prstGeom>
              <a:blipFill>
                <a:blip r:embed="rId22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84191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841911"/>
                <a:ext cx="414184" cy="223517"/>
              </a:xfrm>
              <a:prstGeom prst="rect">
                <a:avLst/>
              </a:prstGeom>
              <a:blipFill>
                <a:blip r:embed="rId2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604" y="507546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04" y="5075460"/>
                <a:ext cx="414184" cy="2235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85" y="5201364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85" y="5201364"/>
                <a:ext cx="414184" cy="2235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2769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276980"/>
                <a:ext cx="414184" cy="2235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240" y="543028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0" y="5430285"/>
                <a:ext cx="414184" cy="2235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54204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542043"/>
                <a:ext cx="414184" cy="2235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938" y="563368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38" y="5633681"/>
                <a:ext cx="414184" cy="22351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2259" y="5721169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59" y="5721169"/>
                <a:ext cx="414184" cy="2235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8908" y="578369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08" y="5783696"/>
                <a:ext cx="414184" cy="2235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2154" y="59205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54" y="5920580"/>
                <a:ext cx="414184" cy="22351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835C1568-B1F4-F0CE-D73D-2D1678F05679}"/>
              </a:ext>
            </a:extLst>
          </p:cNvPr>
          <p:cNvSpPr txBox="1">
            <a:spLocks/>
          </p:cNvSpPr>
          <p:nvPr/>
        </p:nvSpPr>
        <p:spPr>
          <a:xfrm>
            <a:off x="1298995" y="1605121"/>
            <a:ext cx="1517642" cy="37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V = 1.0</a:t>
            </a:r>
          </a:p>
        </p:txBody>
      </p:sp>
      <p:sp>
        <p:nvSpPr>
          <p:cNvPr id="72" name="Multiplication Sign 71">
            <a:extLst>
              <a:ext uri="{FF2B5EF4-FFF2-40B4-BE49-F238E27FC236}">
                <a16:creationId xmlns:a16="http://schemas.microsoft.com/office/drawing/2014/main" id="{69C10831-6FE7-EC1D-F266-675AD97E4F2D}"/>
              </a:ext>
            </a:extLst>
          </p:cNvPr>
          <p:cNvSpPr/>
          <p:nvPr/>
        </p:nvSpPr>
        <p:spPr>
          <a:xfrm>
            <a:off x="2111516" y="302279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D6919A-DE01-1E7D-2C0C-E88EF1989D48}"/>
                  </a:ext>
                </a:extLst>
              </p:cNvPr>
              <p:cNvSpPr txBox="1"/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D6919A-DE01-1E7D-2C0C-E88EF1989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blipFill>
                <a:blip r:embed="rId33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C1E74EF-A75F-29E8-7E2A-C35C311D47EB}"/>
              </a:ext>
            </a:extLst>
          </p:cNvPr>
          <p:cNvCxnSpPr>
            <a:cxnSpLocks/>
          </p:cNvCxnSpPr>
          <p:nvPr/>
        </p:nvCxnSpPr>
        <p:spPr>
          <a:xfrm>
            <a:off x="6172199" y="3892058"/>
            <a:ext cx="5181601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277ACD3-FC27-8E3B-F709-DD4E8B97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AD7EA21-56D1-4C7E-4E26-21ACEF5F9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7547C2AC-AC24-80C8-54D1-D8D68C75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970FEC8-BC01-4EA0-B34F-F0CB0AFD3F71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20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5C1C1-7DB9-106C-5009-F6B067CD3EF7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Free-form: Shape 99">
            <a:extLst>
              <a:ext uri="{FF2B5EF4-FFF2-40B4-BE49-F238E27FC236}">
                <a16:creationId xmlns:a16="http://schemas.microsoft.com/office/drawing/2014/main" id="{28311A33-C51C-518C-EBCC-89EF53DDE017}"/>
              </a:ext>
            </a:extLst>
          </p:cNvPr>
          <p:cNvSpPr/>
          <p:nvPr/>
        </p:nvSpPr>
        <p:spPr>
          <a:xfrm>
            <a:off x="1546860" y="2202180"/>
            <a:ext cx="3589035" cy="3375660"/>
          </a:xfrm>
          <a:custGeom>
            <a:avLst/>
            <a:gdLst>
              <a:gd name="connsiteX0" fmla="*/ 655320 w 3589035"/>
              <a:gd name="connsiteY0" fmla="*/ 3268980 h 3375660"/>
              <a:gd name="connsiteX1" fmla="*/ 655320 w 3589035"/>
              <a:gd name="connsiteY1" fmla="*/ 3268980 h 3375660"/>
              <a:gd name="connsiteX2" fmla="*/ 533400 w 3589035"/>
              <a:gd name="connsiteY2" fmla="*/ 3131820 h 3375660"/>
              <a:gd name="connsiteX3" fmla="*/ 480060 w 3589035"/>
              <a:gd name="connsiteY3" fmla="*/ 3086100 h 3375660"/>
              <a:gd name="connsiteX4" fmla="*/ 358140 w 3589035"/>
              <a:gd name="connsiteY4" fmla="*/ 2918460 h 3375660"/>
              <a:gd name="connsiteX5" fmla="*/ 327660 w 3589035"/>
              <a:gd name="connsiteY5" fmla="*/ 2865120 h 3375660"/>
              <a:gd name="connsiteX6" fmla="*/ 274320 w 3589035"/>
              <a:gd name="connsiteY6" fmla="*/ 2773680 h 3375660"/>
              <a:gd name="connsiteX7" fmla="*/ 198120 w 3589035"/>
              <a:gd name="connsiteY7" fmla="*/ 2628900 h 3375660"/>
              <a:gd name="connsiteX8" fmla="*/ 182880 w 3589035"/>
              <a:gd name="connsiteY8" fmla="*/ 2537460 h 3375660"/>
              <a:gd name="connsiteX9" fmla="*/ 129540 w 3589035"/>
              <a:gd name="connsiteY9" fmla="*/ 2331720 h 3375660"/>
              <a:gd name="connsiteX10" fmla="*/ 121920 w 3589035"/>
              <a:gd name="connsiteY10" fmla="*/ 2240280 h 3375660"/>
              <a:gd name="connsiteX11" fmla="*/ 167640 w 3589035"/>
              <a:gd name="connsiteY11" fmla="*/ 1965960 h 3375660"/>
              <a:gd name="connsiteX12" fmla="*/ 137160 w 3589035"/>
              <a:gd name="connsiteY12" fmla="*/ 1813560 h 3375660"/>
              <a:gd name="connsiteX13" fmla="*/ 106680 w 3589035"/>
              <a:gd name="connsiteY13" fmla="*/ 1676400 h 3375660"/>
              <a:gd name="connsiteX14" fmla="*/ 53340 w 3589035"/>
              <a:gd name="connsiteY14" fmla="*/ 1592580 h 3375660"/>
              <a:gd name="connsiteX15" fmla="*/ 30480 w 3589035"/>
              <a:gd name="connsiteY15" fmla="*/ 1447800 h 3375660"/>
              <a:gd name="connsiteX16" fmla="*/ 45720 w 3589035"/>
              <a:gd name="connsiteY16" fmla="*/ 1104900 h 3375660"/>
              <a:gd name="connsiteX17" fmla="*/ 38100 w 3589035"/>
              <a:gd name="connsiteY17" fmla="*/ 800100 h 3375660"/>
              <a:gd name="connsiteX18" fmla="*/ 22860 w 3589035"/>
              <a:gd name="connsiteY18" fmla="*/ 739140 h 3375660"/>
              <a:gd name="connsiteX19" fmla="*/ 0 w 3589035"/>
              <a:gd name="connsiteY19" fmla="*/ 464820 h 3375660"/>
              <a:gd name="connsiteX20" fmla="*/ 15240 w 3589035"/>
              <a:gd name="connsiteY20" fmla="*/ 266700 h 3375660"/>
              <a:gd name="connsiteX21" fmla="*/ 38100 w 3589035"/>
              <a:gd name="connsiteY21" fmla="*/ 236220 h 3375660"/>
              <a:gd name="connsiteX22" fmla="*/ 68580 w 3589035"/>
              <a:gd name="connsiteY22" fmla="*/ 167640 h 3375660"/>
              <a:gd name="connsiteX23" fmla="*/ 83820 w 3589035"/>
              <a:gd name="connsiteY23" fmla="*/ 129540 h 3375660"/>
              <a:gd name="connsiteX24" fmla="*/ 144780 w 3589035"/>
              <a:gd name="connsiteY24" fmla="*/ 76200 h 3375660"/>
              <a:gd name="connsiteX25" fmla="*/ 182880 w 3589035"/>
              <a:gd name="connsiteY25" fmla="*/ 45720 h 3375660"/>
              <a:gd name="connsiteX26" fmla="*/ 228600 w 3589035"/>
              <a:gd name="connsiteY26" fmla="*/ 30480 h 3375660"/>
              <a:gd name="connsiteX27" fmla="*/ 327660 w 3589035"/>
              <a:gd name="connsiteY27" fmla="*/ 0 h 3375660"/>
              <a:gd name="connsiteX28" fmla="*/ 434340 w 3589035"/>
              <a:gd name="connsiteY28" fmla="*/ 22860 h 3375660"/>
              <a:gd name="connsiteX29" fmla="*/ 533400 w 3589035"/>
              <a:gd name="connsiteY29" fmla="*/ 83820 h 3375660"/>
              <a:gd name="connsiteX30" fmla="*/ 571500 w 3589035"/>
              <a:gd name="connsiteY30" fmla="*/ 91440 h 3375660"/>
              <a:gd name="connsiteX31" fmla="*/ 693420 w 3589035"/>
              <a:gd name="connsiteY31" fmla="*/ 137160 h 3375660"/>
              <a:gd name="connsiteX32" fmla="*/ 800100 w 3589035"/>
              <a:gd name="connsiteY32" fmla="*/ 152400 h 3375660"/>
              <a:gd name="connsiteX33" fmla="*/ 868680 w 3589035"/>
              <a:gd name="connsiteY33" fmla="*/ 129540 h 3375660"/>
              <a:gd name="connsiteX34" fmla="*/ 906780 w 3589035"/>
              <a:gd name="connsiteY34" fmla="*/ 106680 h 3375660"/>
              <a:gd name="connsiteX35" fmla="*/ 975360 w 3589035"/>
              <a:gd name="connsiteY35" fmla="*/ 83820 h 3375660"/>
              <a:gd name="connsiteX36" fmla="*/ 1028700 w 3589035"/>
              <a:gd name="connsiteY36" fmla="*/ 60960 h 3375660"/>
              <a:gd name="connsiteX37" fmla="*/ 1242060 w 3589035"/>
              <a:gd name="connsiteY37" fmla="*/ 30480 h 3375660"/>
              <a:gd name="connsiteX38" fmla="*/ 1554480 w 3589035"/>
              <a:gd name="connsiteY38" fmla="*/ 45720 h 3375660"/>
              <a:gd name="connsiteX39" fmla="*/ 1615440 w 3589035"/>
              <a:gd name="connsiteY39" fmla="*/ 76200 h 3375660"/>
              <a:gd name="connsiteX40" fmla="*/ 1699260 w 3589035"/>
              <a:gd name="connsiteY40" fmla="*/ 106680 h 3375660"/>
              <a:gd name="connsiteX41" fmla="*/ 1882140 w 3589035"/>
              <a:gd name="connsiteY41" fmla="*/ 160020 h 3375660"/>
              <a:gd name="connsiteX42" fmla="*/ 1950720 w 3589035"/>
              <a:gd name="connsiteY42" fmla="*/ 190500 h 3375660"/>
              <a:gd name="connsiteX43" fmla="*/ 2156460 w 3589035"/>
              <a:gd name="connsiteY43" fmla="*/ 175260 h 3375660"/>
              <a:gd name="connsiteX44" fmla="*/ 2209800 w 3589035"/>
              <a:gd name="connsiteY44" fmla="*/ 167640 h 3375660"/>
              <a:gd name="connsiteX45" fmla="*/ 2415540 w 3589035"/>
              <a:gd name="connsiteY45" fmla="*/ 99060 h 3375660"/>
              <a:gd name="connsiteX46" fmla="*/ 2514600 w 3589035"/>
              <a:gd name="connsiteY46" fmla="*/ 83820 h 3375660"/>
              <a:gd name="connsiteX47" fmla="*/ 2705100 w 3589035"/>
              <a:gd name="connsiteY47" fmla="*/ 53340 h 3375660"/>
              <a:gd name="connsiteX48" fmla="*/ 3017520 w 3589035"/>
              <a:gd name="connsiteY48" fmla="*/ 83820 h 3375660"/>
              <a:gd name="connsiteX49" fmla="*/ 3055620 w 3589035"/>
              <a:gd name="connsiteY49" fmla="*/ 106680 h 3375660"/>
              <a:gd name="connsiteX50" fmla="*/ 3208020 w 3589035"/>
              <a:gd name="connsiteY50" fmla="*/ 198120 h 3375660"/>
              <a:gd name="connsiteX51" fmla="*/ 3261360 w 3589035"/>
              <a:gd name="connsiteY51" fmla="*/ 281940 h 3375660"/>
              <a:gd name="connsiteX52" fmla="*/ 3329940 w 3589035"/>
              <a:gd name="connsiteY52" fmla="*/ 388620 h 3375660"/>
              <a:gd name="connsiteX53" fmla="*/ 3352800 w 3589035"/>
              <a:gd name="connsiteY53" fmla="*/ 434340 h 3375660"/>
              <a:gd name="connsiteX54" fmla="*/ 3383280 w 3589035"/>
              <a:gd name="connsiteY54" fmla="*/ 510540 h 3375660"/>
              <a:gd name="connsiteX55" fmla="*/ 3398520 w 3589035"/>
              <a:gd name="connsiteY55" fmla="*/ 609600 h 3375660"/>
              <a:gd name="connsiteX56" fmla="*/ 3413760 w 3589035"/>
              <a:gd name="connsiteY56" fmla="*/ 662940 h 3375660"/>
              <a:gd name="connsiteX57" fmla="*/ 3429000 w 3589035"/>
              <a:gd name="connsiteY57" fmla="*/ 693420 h 3375660"/>
              <a:gd name="connsiteX58" fmla="*/ 3436620 w 3589035"/>
              <a:gd name="connsiteY58" fmla="*/ 723900 h 3375660"/>
              <a:gd name="connsiteX59" fmla="*/ 3497580 w 3589035"/>
              <a:gd name="connsiteY59" fmla="*/ 800100 h 3375660"/>
              <a:gd name="connsiteX60" fmla="*/ 3573780 w 3589035"/>
              <a:gd name="connsiteY60" fmla="*/ 929640 h 3375660"/>
              <a:gd name="connsiteX61" fmla="*/ 3589020 w 3589035"/>
              <a:gd name="connsiteY61" fmla="*/ 1005840 h 3375660"/>
              <a:gd name="connsiteX62" fmla="*/ 3550920 w 3589035"/>
              <a:gd name="connsiteY62" fmla="*/ 1432560 h 3375660"/>
              <a:gd name="connsiteX63" fmla="*/ 3535680 w 3589035"/>
              <a:gd name="connsiteY63" fmla="*/ 1493520 h 3375660"/>
              <a:gd name="connsiteX64" fmla="*/ 3520440 w 3589035"/>
              <a:gd name="connsiteY64" fmla="*/ 1562100 h 3375660"/>
              <a:gd name="connsiteX65" fmla="*/ 3497580 w 3589035"/>
              <a:gd name="connsiteY65" fmla="*/ 1676400 h 3375660"/>
              <a:gd name="connsiteX66" fmla="*/ 3467100 w 3589035"/>
              <a:gd name="connsiteY66" fmla="*/ 1760220 h 3375660"/>
              <a:gd name="connsiteX67" fmla="*/ 3444240 w 3589035"/>
              <a:gd name="connsiteY67" fmla="*/ 1920240 h 3375660"/>
              <a:gd name="connsiteX68" fmla="*/ 3436620 w 3589035"/>
              <a:gd name="connsiteY68" fmla="*/ 2065020 h 3375660"/>
              <a:gd name="connsiteX69" fmla="*/ 3429000 w 3589035"/>
              <a:gd name="connsiteY69" fmla="*/ 2164080 h 3375660"/>
              <a:gd name="connsiteX70" fmla="*/ 3451860 w 3589035"/>
              <a:gd name="connsiteY70" fmla="*/ 2522220 h 3375660"/>
              <a:gd name="connsiteX71" fmla="*/ 3505200 w 3589035"/>
              <a:gd name="connsiteY71" fmla="*/ 2750820 h 3375660"/>
              <a:gd name="connsiteX72" fmla="*/ 3535680 w 3589035"/>
              <a:gd name="connsiteY72" fmla="*/ 2903220 h 3375660"/>
              <a:gd name="connsiteX73" fmla="*/ 3512820 w 3589035"/>
              <a:gd name="connsiteY73" fmla="*/ 3116580 h 3375660"/>
              <a:gd name="connsiteX74" fmla="*/ 3497580 w 3589035"/>
              <a:gd name="connsiteY74" fmla="*/ 3169920 h 3375660"/>
              <a:gd name="connsiteX75" fmla="*/ 3474720 w 3589035"/>
              <a:gd name="connsiteY75" fmla="*/ 3192780 h 3375660"/>
              <a:gd name="connsiteX76" fmla="*/ 3421380 w 3589035"/>
              <a:gd name="connsiteY76" fmla="*/ 3268980 h 3375660"/>
              <a:gd name="connsiteX77" fmla="*/ 3368040 w 3589035"/>
              <a:gd name="connsiteY77" fmla="*/ 3322320 h 3375660"/>
              <a:gd name="connsiteX78" fmla="*/ 3322320 w 3589035"/>
              <a:gd name="connsiteY78" fmla="*/ 3329940 h 3375660"/>
              <a:gd name="connsiteX79" fmla="*/ 3246120 w 3589035"/>
              <a:gd name="connsiteY79" fmla="*/ 3352800 h 3375660"/>
              <a:gd name="connsiteX80" fmla="*/ 3086100 w 3589035"/>
              <a:gd name="connsiteY80" fmla="*/ 3375660 h 3375660"/>
              <a:gd name="connsiteX81" fmla="*/ 2849880 w 3589035"/>
              <a:gd name="connsiteY81" fmla="*/ 3345180 h 3375660"/>
              <a:gd name="connsiteX82" fmla="*/ 2727960 w 3589035"/>
              <a:gd name="connsiteY82" fmla="*/ 3268980 h 3375660"/>
              <a:gd name="connsiteX83" fmla="*/ 2674620 w 3589035"/>
              <a:gd name="connsiteY83" fmla="*/ 3246120 h 3375660"/>
              <a:gd name="connsiteX84" fmla="*/ 2606040 w 3589035"/>
              <a:gd name="connsiteY84" fmla="*/ 3215640 h 3375660"/>
              <a:gd name="connsiteX85" fmla="*/ 2567940 w 3589035"/>
              <a:gd name="connsiteY85" fmla="*/ 3192780 h 3375660"/>
              <a:gd name="connsiteX86" fmla="*/ 2453640 w 3589035"/>
              <a:gd name="connsiteY86" fmla="*/ 3169920 h 3375660"/>
              <a:gd name="connsiteX87" fmla="*/ 2385060 w 3589035"/>
              <a:gd name="connsiteY87" fmla="*/ 3162300 h 3375660"/>
              <a:gd name="connsiteX88" fmla="*/ 2362200 w 3589035"/>
              <a:gd name="connsiteY88" fmla="*/ 3154680 h 3375660"/>
              <a:gd name="connsiteX89" fmla="*/ 1836420 w 3589035"/>
              <a:gd name="connsiteY89" fmla="*/ 3154680 h 3375660"/>
              <a:gd name="connsiteX90" fmla="*/ 1706880 w 3589035"/>
              <a:gd name="connsiteY90" fmla="*/ 3169920 h 3375660"/>
              <a:gd name="connsiteX91" fmla="*/ 1546860 w 3589035"/>
              <a:gd name="connsiteY91" fmla="*/ 3223260 h 3375660"/>
              <a:gd name="connsiteX92" fmla="*/ 1485900 w 3589035"/>
              <a:gd name="connsiteY92" fmla="*/ 3230880 h 3375660"/>
              <a:gd name="connsiteX93" fmla="*/ 1424940 w 3589035"/>
              <a:gd name="connsiteY93" fmla="*/ 3246120 h 3375660"/>
              <a:gd name="connsiteX94" fmla="*/ 1325880 w 3589035"/>
              <a:gd name="connsiteY94" fmla="*/ 3276600 h 3375660"/>
              <a:gd name="connsiteX95" fmla="*/ 1280160 w 3589035"/>
              <a:gd name="connsiteY95" fmla="*/ 3299460 h 3375660"/>
              <a:gd name="connsiteX96" fmla="*/ 1234440 w 3589035"/>
              <a:gd name="connsiteY96" fmla="*/ 3314700 h 3375660"/>
              <a:gd name="connsiteX97" fmla="*/ 1203960 w 3589035"/>
              <a:gd name="connsiteY97" fmla="*/ 3329940 h 3375660"/>
              <a:gd name="connsiteX98" fmla="*/ 1173480 w 3589035"/>
              <a:gd name="connsiteY98" fmla="*/ 3337560 h 3375660"/>
              <a:gd name="connsiteX99" fmla="*/ 1104900 w 3589035"/>
              <a:gd name="connsiteY99" fmla="*/ 3352800 h 3375660"/>
              <a:gd name="connsiteX100" fmla="*/ 1051560 w 3589035"/>
              <a:gd name="connsiteY100" fmla="*/ 3368040 h 3375660"/>
              <a:gd name="connsiteX101" fmla="*/ 822960 w 3589035"/>
              <a:gd name="connsiteY101" fmla="*/ 3337560 h 3375660"/>
              <a:gd name="connsiteX102" fmla="*/ 662940 w 3589035"/>
              <a:gd name="connsiteY102" fmla="*/ 3307080 h 3375660"/>
              <a:gd name="connsiteX103" fmla="*/ 632460 w 3589035"/>
              <a:gd name="connsiteY103" fmla="*/ 3276600 h 3375660"/>
              <a:gd name="connsiteX104" fmla="*/ 609600 w 3589035"/>
              <a:gd name="connsiteY104" fmla="*/ 3246120 h 3375660"/>
              <a:gd name="connsiteX105" fmla="*/ 586740 w 3589035"/>
              <a:gd name="connsiteY105" fmla="*/ 3230880 h 3375660"/>
              <a:gd name="connsiteX106" fmla="*/ 655320 w 3589035"/>
              <a:gd name="connsiteY106" fmla="*/ 3268980 h 33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9035" h="3375660">
                <a:moveTo>
                  <a:pt x="655320" y="3268980"/>
                </a:moveTo>
                <a:lnTo>
                  <a:pt x="655320" y="3268980"/>
                </a:lnTo>
                <a:cubicBezTo>
                  <a:pt x="614680" y="3223260"/>
                  <a:pt x="575725" y="3175985"/>
                  <a:pt x="533400" y="3131820"/>
                </a:cubicBezTo>
                <a:cubicBezTo>
                  <a:pt x="517197" y="3114913"/>
                  <a:pt x="496038" y="3103220"/>
                  <a:pt x="480060" y="3086100"/>
                </a:cubicBezTo>
                <a:cubicBezTo>
                  <a:pt x="446870" y="3050539"/>
                  <a:pt x="381069" y="2951580"/>
                  <a:pt x="358140" y="2918460"/>
                </a:cubicBezTo>
                <a:cubicBezTo>
                  <a:pt x="343169" y="2873548"/>
                  <a:pt x="360612" y="2917842"/>
                  <a:pt x="327660" y="2865120"/>
                </a:cubicBezTo>
                <a:cubicBezTo>
                  <a:pt x="308958" y="2835197"/>
                  <a:pt x="290755" y="2804906"/>
                  <a:pt x="274320" y="2773680"/>
                </a:cubicBezTo>
                <a:lnTo>
                  <a:pt x="198120" y="2628900"/>
                </a:lnTo>
                <a:cubicBezTo>
                  <a:pt x="193040" y="2598420"/>
                  <a:pt x="189828" y="2567569"/>
                  <a:pt x="182880" y="2537460"/>
                </a:cubicBezTo>
                <a:cubicBezTo>
                  <a:pt x="166949" y="2468427"/>
                  <a:pt x="129540" y="2331720"/>
                  <a:pt x="129540" y="2331720"/>
                </a:cubicBezTo>
                <a:cubicBezTo>
                  <a:pt x="127000" y="2301240"/>
                  <a:pt x="119688" y="2270784"/>
                  <a:pt x="121920" y="2240280"/>
                </a:cubicBezTo>
                <a:cubicBezTo>
                  <a:pt x="134095" y="2073894"/>
                  <a:pt x="137153" y="2072664"/>
                  <a:pt x="167640" y="1965960"/>
                </a:cubicBezTo>
                <a:cubicBezTo>
                  <a:pt x="150464" y="1742677"/>
                  <a:pt x="177781" y="1958633"/>
                  <a:pt x="137160" y="1813560"/>
                </a:cubicBezTo>
                <a:cubicBezTo>
                  <a:pt x="124532" y="1768459"/>
                  <a:pt x="123290" y="1720191"/>
                  <a:pt x="106680" y="1676400"/>
                </a:cubicBezTo>
                <a:cubicBezTo>
                  <a:pt x="94935" y="1645435"/>
                  <a:pt x="71120" y="1620520"/>
                  <a:pt x="53340" y="1592580"/>
                </a:cubicBezTo>
                <a:cubicBezTo>
                  <a:pt x="50549" y="1577228"/>
                  <a:pt x="30004" y="1473037"/>
                  <a:pt x="30480" y="1447800"/>
                </a:cubicBezTo>
                <a:cubicBezTo>
                  <a:pt x="32638" y="1333408"/>
                  <a:pt x="40640" y="1219200"/>
                  <a:pt x="45720" y="1104900"/>
                </a:cubicBezTo>
                <a:cubicBezTo>
                  <a:pt x="43180" y="1003300"/>
                  <a:pt x="44440" y="901534"/>
                  <a:pt x="38100" y="800100"/>
                </a:cubicBezTo>
                <a:cubicBezTo>
                  <a:pt x="36793" y="779195"/>
                  <a:pt x="25225" y="759951"/>
                  <a:pt x="22860" y="739140"/>
                </a:cubicBezTo>
                <a:cubicBezTo>
                  <a:pt x="12500" y="647970"/>
                  <a:pt x="7620" y="556260"/>
                  <a:pt x="0" y="464820"/>
                </a:cubicBezTo>
                <a:cubicBezTo>
                  <a:pt x="5080" y="398780"/>
                  <a:pt x="4351" y="332034"/>
                  <a:pt x="15240" y="266700"/>
                </a:cubicBezTo>
                <a:cubicBezTo>
                  <a:pt x="17328" y="254173"/>
                  <a:pt x="32079" y="247402"/>
                  <a:pt x="38100" y="236220"/>
                </a:cubicBezTo>
                <a:cubicBezTo>
                  <a:pt x="49960" y="214194"/>
                  <a:pt x="58726" y="190633"/>
                  <a:pt x="68580" y="167640"/>
                </a:cubicBezTo>
                <a:cubicBezTo>
                  <a:pt x="73968" y="155068"/>
                  <a:pt x="76783" y="141269"/>
                  <a:pt x="83820" y="129540"/>
                </a:cubicBezTo>
                <a:cubicBezTo>
                  <a:pt x="116484" y="75100"/>
                  <a:pt x="103184" y="103931"/>
                  <a:pt x="144780" y="76200"/>
                </a:cubicBezTo>
                <a:cubicBezTo>
                  <a:pt x="158312" y="67178"/>
                  <a:pt x="168602" y="53508"/>
                  <a:pt x="182880" y="45720"/>
                </a:cubicBezTo>
                <a:cubicBezTo>
                  <a:pt x="196983" y="38028"/>
                  <a:pt x="213246" y="35204"/>
                  <a:pt x="228600" y="30480"/>
                </a:cubicBezTo>
                <a:cubicBezTo>
                  <a:pt x="356346" y="-8826"/>
                  <a:pt x="213177" y="38161"/>
                  <a:pt x="327660" y="0"/>
                </a:cubicBezTo>
                <a:cubicBezTo>
                  <a:pt x="363220" y="7620"/>
                  <a:pt x="399685" y="11833"/>
                  <a:pt x="434340" y="22860"/>
                </a:cubicBezTo>
                <a:cubicBezTo>
                  <a:pt x="563041" y="63810"/>
                  <a:pt x="439478" y="36859"/>
                  <a:pt x="533400" y="83820"/>
                </a:cubicBezTo>
                <a:cubicBezTo>
                  <a:pt x="544984" y="89612"/>
                  <a:pt x="558800" y="88900"/>
                  <a:pt x="571500" y="91440"/>
                </a:cubicBezTo>
                <a:cubicBezTo>
                  <a:pt x="622255" y="116818"/>
                  <a:pt x="629978" y="123943"/>
                  <a:pt x="693420" y="137160"/>
                </a:cubicBezTo>
                <a:cubicBezTo>
                  <a:pt x="728586" y="144486"/>
                  <a:pt x="764540" y="147320"/>
                  <a:pt x="800100" y="152400"/>
                </a:cubicBezTo>
                <a:cubicBezTo>
                  <a:pt x="822960" y="144780"/>
                  <a:pt x="846532" y="139032"/>
                  <a:pt x="868680" y="129540"/>
                </a:cubicBezTo>
                <a:cubicBezTo>
                  <a:pt x="882293" y="123706"/>
                  <a:pt x="893167" y="112514"/>
                  <a:pt x="906780" y="106680"/>
                </a:cubicBezTo>
                <a:cubicBezTo>
                  <a:pt x="928928" y="97188"/>
                  <a:pt x="952798" y="92281"/>
                  <a:pt x="975360" y="83820"/>
                </a:cubicBezTo>
                <a:cubicBezTo>
                  <a:pt x="993472" y="77028"/>
                  <a:pt x="1010142" y="66418"/>
                  <a:pt x="1028700" y="60960"/>
                </a:cubicBezTo>
                <a:cubicBezTo>
                  <a:pt x="1087621" y="43630"/>
                  <a:pt x="1189949" y="36270"/>
                  <a:pt x="1242060" y="30480"/>
                </a:cubicBezTo>
                <a:cubicBezTo>
                  <a:pt x="1346200" y="35560"/>
                  <a:pt x="1450989" y="33048"/>
                  <a:pt x="1554480" y="45720"/>
                </a:cubicBezTo>
                <a:cubicBezTo>
                  <a:pt x="1577030" y="48481"/>
                  <a:pt x="1594502" y="67384"/>
                  <a:pt x="1615440" y="76200"/>
                </a:cubicBezTo>
                <a:cubicBezTo>
                  <a:pt x="1642840" y="87737"/>
                  <a:pt x="1670910" y="97727"/>
                  <a:pt x="1699260" y="106680"/>
                </a:cubicBezTo>
                <a:cubicBezTo>
                  <a:pt x="1878705" y="163347"/>
                  <a:pt x="1583339" y="52452"/>
                  <a:pt x="1882140" y="160020"/>
                </a:cubicBezTo>
                <a:cubicBezTo>
                  <a:pt x="1905677" y="168493"/>
                  <a:pt x="1927860" y="180340"/>
                  <a:pt x="1950720" y="190500"/>
                </a:cubicBezTo>
                <a:lnTo>
                  <a:pt x="2156460" y="175260"/>
                </a:lnTo>
                <a:cubicBezTo>
                  <a:pt x="2174351" y="173681"/>
                  <a:pt x="2192225" y="171340"/>
                  <a:pt x="2209800" y="167640"/>
                </a:cubicBezTo>
                <a:cubicBezTo>
                  <a:pt x="2439112" y="119364"/>
                  <a:pt x="2143991" y="176645"/>
                  <a:pt x="2415540" y="99060"/>
                </a:cubicBezTo>
                <a:cubicBezTo>
                  <a:pt x="2447663" y="89882"/>
                  <a:pt x="2481646" y="89312"/>
                  <a:pt x="2514600" y="83820"/>
                </a:cubicBezTo>
                <a:cubicBezTo>
                  <a:pt x="2709592" y="51321"/>
                  <a:pt x="2474389" y="86299"/>
                  <a:pt x="2705100" y="53340"/>
                </a:cubicBezTo>
                <a:cubicBezTo>
                  <a:pt x="2830453" y="57817"/>
                  <a:pt x="2907151" y="47030"/>
                  <a:pt x="3017520" y="83820"/>
                </a:cubicBezTo>
                <a:cubicBezTo>
                  <a:pt x="3031571" y="88504"/>
                  <a:pt x="3042173" y="100473"/>
                  <a:pt x="3055620" y="106680"/>
                </a:cubicBezTo>
                <a:cubicBezTo>
                  <a:pt x="3134672" y="143166"/>
                  <a:pt x="3130086" y="116084"/>
                  <a:pt x="3208020" y="198120"/>
                </a:cubicBezTo>
                <a:cubicBezTo>
                  <a:pt x="3230830" y="222130"/>
                  <a:pt x="3243369" y="254135"/>
                  <a:pt x="3261360" y="281940"/>
                </a:cubicBezTo>
                <a:cubicBezTo>
                  <a:pt x="3277351" y="306654"/>
                  <a:pt x="3318477" y="365693"/>
                  <a:pt x="3329940" y="388620"/>
                </a:cubicBezTo>
                <a:cubicBezTo>
                  <a:pt x="3337560" y="403860"/>
                  <a:pt x="3345971" y="418730"/>
                  <a:pt x="3352800" y="434340"/>
                </a:cubicBezTo>
                <a:cubicBezTo>
                  <a:pt x="3363765" y="459403"/>
                  <a:pt x="3383280" y="510540"/>
                  <a:pt x="3383280" y="510540"/>
                </a:cubicBezTo>
                <a:cubicBezTo>
                  <a:pt x="3385403" y="525404"/>
                  <a:pt x="3394555" y="592419"/>
                  <a:pt x="3398520" y="609600"/>
                </a:cubicBezTo>
                <a:cubicBezTo>
                  <a:pt x="3402678" y="627618"/>
                  <a:pt x="3407441" y="645562"/>
                  <a:pt x="3413760" y="662940"/>
                </a:cubicBezTo>
                <a:cubicBezTo>
                  <a:pt x="3417642" y="673615"/>
                  <a:pt x="3425012" y="682784"/>
                  <a:pt x="3429000" y="693420"/>
                </a:cubicBezTo>
                <a:cubicBezTo>
                  <a:pt x="3432677" y="703226"/>
                  <a:pt x="3430957" y="715091"/>
                  <a:pt x="3436620" y="723900"/>
                </a:cubicBezTo>
                <a:cubicBezTo>
                  <a:pt x="3454210" y="751262"/>
                  <a:pt x="3478063" y="774078"/>
                  <a:pt x="3497580" y="800100"/>
                </a:cubicBezTo>
                <a:cubicBezTo>
                  <a:pt x="3555877" y="877829"/>
                  <a:pt x="3542535" y="856736"/>
                  <a:pt x="3573780" y="929640"/>
                </a:cubicBezTo>
                <a:cubicBezTo>
                  <a:pt x="3578860" y="955040"/>
                  <a:pt x="3589500" y="979941"/>
                  <a:pt x="3589020" y="1005840"/>
                </a:cubicBezTo>
                <a:cubicBezTo>
                  <a:pt x="3586585" y="1137303"/>
                  <a:pt x="3578362" y="1295351"/>
                  <a:pt x="3550920" y="1432560"/>
                </a:cubicBezTo>
                <a:cubicBezTo>
                  <a:pt x="3546812" y="1453099"/>
                  <a:pt x="3540477" y="1473131"/>
                  <a:pt x="3535680" y="1493520"/>
                </a:cubicBezTo>
                <a:cubicBezTo>
                  <a:pt x="3530316" y="1516315"/>
                  <a:pt x="3525033" y="1539137"/>
                  <a:pt x="3520440" y="1562100"/>
                </a:cubicBezTo>
                <a:cubicBezTo>
                  <a:pt x="3507154" y="1628530"/>
                  <a:pt x="3518924" y="1596359"/>
                  <a:pt x="3497580" y="1676400"/>
                </a:cubicBezTo>
                <a:cubicBezTo>
                  <a:pt x="3489754" y="1705748"/>
                  <a:pt x="3478311" y="1732194"/>
                  <a:pt x="3467100" y="1760220"/>
                </a:cubicBezTo>
                <a:cubicBezTo>
                  <a:pt x="3463825" y="1781505"/>
                  <a:pt x="3446761" y="1886209"/>
                  <a:pt x="3444240" y="1920240"/>
                </a:cubicBezTo>
                <a:cubicBezTo>
                  <a:pt x="3440670" y="1968435"/>
                  <a:pt x="3439635" y="2016787"/>
                  <a:pt x="3436620" y="2065020"/>
                </a:cubicBezTo>
                <a:cubicBezTo>
                  <a:pt x="3434554" y="2098073"/>
                  <a:pt x="3431540" y="2131060"/>
                  <a:pt x="3429000" y="2164080"/>
                </a:cubicBezTo>
                <a:cubicBezTo>
                  <a:pt x="3436620" y="2283460"/>
                  <a:pt x="3436454" y="2403593"/>
                  <a:pt x="3451860" y="2522220"/>
                </a:cubicBezTo>
                <a:cubicBezTo>
                  <a:pt x="3461937" y="2599815"/>
                  <a:pt x="3492336" y="2673638"/>
                  <a:pt x="3505200" y="2750820"/>
                </a:cubicBezTo>
                <a:cubicBezTo>
                  <a:pt x="3518799" y="2832412"/>
                  <a:pt x="3509583" y="2781433"/>
                  <a:pt x="3535680" y="2903220"/>
                </a:cubicBezTo>
                <a:cubicBezTo>
                  <a:pt x="3530861" y="2958641"/>
                  <a:pt x="3529391" y="3050296"/>
                  <a:pt x="3512820" y="3116580"/>
                </a:cubicBezTo>
                <a:cubicBezTo>
                  <a:pt x="3508335" y="3134519"/>
                  <a:pt x="3505850" y="3153381"/>
                  <a:pt x="3497580" y="3169920"/>
                </a:cubicBezTo>
                <a:cubicBezTo>
                  <a:pt x="3492761" y="3179559"/>
                  <a:pt x="3481186" y="3184159"/>
                  <a:pt x="3474720" y="3192780"/>
                </a:cubicBezTo>
                <a:cubicBezTo>
                  <a:pt x="3424298" y="3260009"/>
                  <a:pt x="3482189" y="3202642"/>
                  <a:pt x="3421380" y="3268980"/>
                </a:cubicBezTo>
                <a:cubicBezTo>
                  <a:pt x="3404389" y="3287516"/>
                  <a:pt x="3389455" y="3309142"/>
                  <a:pt x="3368040" y="3322320"/>
                </a:cubicBezTo>
                <a:cubicBezTo>
                  <a:pt x="3354882" y="3330417"/>
                  <a:pt x="3337309" y="3326193"/>
                  <a:pt x="3322320" y="3329940"/>
                </a:cubicBezTo>
                <a:cubicBezTo>
                  <a:pt x="3296593" y="3336372"/>
                  <a:pt x="3272155" y="3347761"/>
                  <a:pt x="3246120" y="3352800"/>
                </a:cubicBezTo>
                <a:cubicBezTo>
                  <a:pt x="3193220" y="3363039"/>
                  <a:pt x="3086100" y="3375660"/>
                  <a:pt x="3086100" y="3375660"/>
                </a:cubicBezTo>
                <a:cubicBezTo>
                  <a:pt x="2993465" y="3371632"/>
                  <a:pt x="2926881" y="3386889"/>
                  <a:pt x="2849880" y="3345180"/>
                </a:cubicBezTo>
                <a:cubicBezTo>
                  <a:pt x="2807740" y="3322354"/>
                  <a:pt x="2772010" y="3287858"/>
                  <a:pt x="2727960" y="3268980"/>
                </a:cubicBezTo>
                <a:cubicBezTo>
                  <a:pt x="2710180" y="3261360"/>
                  <a:pt x="2691922" y="3254771"/>
                  <a:pt x="2674620" y="3246120"/>
                </a:cubicBezTo>
                <a:cubicBezTo>
                  <a:pt x="2608708" y="3213164"/>
                  <a:pt x="2664205" y="3230181"/>
                  <a:pt x="2606040" y="3215640"/>
                </a:cubicBezTo>
                <a:cubicBezTo>
                  <a:pt x="2593340" y="3208020"/>
                  <a:pt x="2581611" y="3198476"/>
                  <a:pt x="2567940" y="3192780"/>
                </a:cubicBezTo>
                <a:cubicBezTo>
                  <a:pt x="2528654" y="3176411"/>
                  <a:pt x="2495580" y="3174854"/>
                  <a:pt x="2453640" y="3169920"/>
                </a:cubicBezTo>
                <a:lnTo>
                  <a:pt x="2385060" y="3162300"/>
                </a:lnTo>
                <a:cubicBezTo>
                  <a:pt x="2377440" y="3159760"/>
                  <a:pt x="2370041" y="3156422"/>
                  <a:pt x="2362200" y="3154680"/>
                </a:cubicBezTo>
                <a:cubicBezTo>
                  <a:pt x="2206120" y="3119996"/>
                  <a:pt x="1839875" y="3154625"/>
                  <a:pt x="1836420" y="3154680"/>
                </a:cubicBezTo>
                <a:cubicBezTo>
                  <a:pt x="1793240" y="3159760"/>
                  <a:pt x="1749631" y="3162003"/>
                  <a:pt x="1706880" y="3169920"/>
                </a:cubicBezTo>
                <a:cubicBezTo>
                  <a:pt x="1631348" y="3183907"/>
                  <a:pt x="1622928" y="3203242"/>
                  <a:pt x="1546860" y="3223260"/>
                </a:cubicBezTo>
                <a:cubicBezTo>
                  <a:pt x="1527056" y="3228472"/>
                  <a:pt x="1506027" y="3227106"/>
                  <a:pt x="1485900" y="3230880"/>
                </a:cubicBezTo>
                <a:cubicBezTo>
                  <a:pt x="1465313" y="3234740"/>
                  <a:pt x="1445079" y="3240366"/>
                  <a:pt x="1424940" y="3246120"/>
                </a:cubicBezTo>
                <a:cubicBezTo>
                  <a:pt x="1391722" y="3255611"/>
                  <a:pt x="1358298" y="3264657"/>
                  <a:pt x="1325880" y="3276600"/>
                </a:cubicBezTo>
                <a:cubicBezTo>
                  <a:pt x="1309892" y="3282490"/>
                  <a:pt x="1295888" y="3292907"/>
                  <a:pt x="1280160" y="3299460"/>
                </a:cubicBezTo>
                <a:cubicBezTo>
                  <a:pt x="1265331" y="3305639"/>
                  <a:pt x="1249355" y="3308734"/>
                  <a:pt x="1234440" y="3314700"/>
                </a:cubicBezTo>
                <a:cubicBezTo>
                  <a:pt x="1223893" y="3318919"/>
                  <a:pt x="1214596" y="3325952"/>
                  <a:pt x="1203960" y="3329940"/>
                </a:cubicBezTo>
                <a:cubicBezTo>
                  <a:pt x="1194154" y="3333617"/>
                  <a:pt x="1183684" y="3335205"/>
                  <a:pt x="1173480" y="3337560"/>
                </a:cubicBezTo>
                <a:cubicBezTo>
                  <a:pt x="1150662" y="3342826"/>
                  <a:pt x="1127618" y="3347120"/>
                  <a:pt x="1104900" y="3352800"/>
                </a:cubicBezTo>
                <a:cubicBezTo>
                  <a:pt x="1086961" y="3357285"/>
                  <a:pt x="1069340" y="3362960"/>
                  <a:pt x="1051560" y="3368040"/>
                </a:cubicBezTo>
                <a:cubicBezTo>
                  <a:pt x="784970" y="3354009"/>
                  <a:pt x="1009069" y="3376065"/>
                  <a:pt x="822960" y="3337560"/>
                </a:cubicBezTo>
                <a:cubicBezTo>
                  <a:pt x="631714" y="3297992"/>
                  <a:pt x="737772" y="3332024"/>
                  <a:pt x="662940" y="3307080"/>
                </a:cubicBezTo>
                <a:cubicBezTo>
                  <a:pt x="652780" y="3296920"/>
                  <a:pt x="641922" y="3287413"/>
                  <a:pt x="632460" y="3276600"/>
                </a:cubicBezTo>
                <a:cubicBezTo>
                  <a:pt x="624097" y="3267042"/>
                  <a:pt x="618580" y="3255100"/>
                  <a:pt x="609600" y="3246120"/>
                </a:cubicBezTo>
                <a:cubicBezTo>
                  <a:pt x="603124" y="3239644"/>
                  <a:pt x="594360" y="3235960"/>
                  <a:pt x="586740" y="3230880"/>
                </a:cubicBezTo>
                <a:lnTo>
                  <a:pt x="655320" y="326898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1536210"/>
                <a:ext cx="5181601" cy="246931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AU" dirty="0"/>
                  <a:t>Find worst point and “kill” it, making a “dead point”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AU" dirty="0"/>
                  <a:t> points were killed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   ≈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AU" dirty="0"/>
                  <a:t> of volume is at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 </a:t>
                </a:r>
              </a:p>
              <a:p>
                <a:r>
                  <a:rPr lang="en-AU" dirty="0"/>
                  <a:t>Known </a:t>
                </a:r>
                <a:r>
                  <a:rPr lang="en-AU" b="1" dirty="0"/>
                  <a:t>height</a:t>
                </a:r>
                <a:r>
                  <a:rPr lang="en-AU" dirty="0"/>
                  <a:t> -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AU" b="0" dirty="0"/>
              </a:p>
              <a:p>
                <a:r>
                  <a:rPr lang="en-AU" dirty="0"/>
                  <a:t>Known volume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1536210"/>
                <a:ext cx="5181601" cy="2469316"/>
              </a:xfrm>
              <a:blipFill>
                <a:blip r:embed="rId2"/>
                <a:stretch>
                  <a:fillRect l="-1528" t="-56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335D95-6658-26EA-113E-EA5213012E93}"/>
              </a:ext>
            </a:extLst>
          </p:cNvPr>
          <p:cNvSpPr/>
          <p:nvPr/>
        </p:nvSpPr>
        <p:spPr>
          <a:xfrm>
            <a:off x="1629601" y="22675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307BE80-E9B7-82B9-076A-DD92FEBDBC27}"/>
              </a:ext>
            </a:extLst>
          </p:cNvPr>
          <p:cNvSpPr/>
          <p:nvPr/>
        </p:nvSpPr>
        <p:spPr>
          <a:xfrm>
            <a:off x="4290251" y="27184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19355A-440D-1C50-48F9-60C8DFFCC274}"/>
              </a:ext>
            </a:extLst>
          </p:cNvPr>
          <p:cNvSpPr/>
          <p:nvPr/>
        </p:nvSpPr>
        <p:spPr>
          <a:xfrm>
            <a:off x="1908368" y="46996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BBE640A-5F9F-00C0-165D-8183BD5C3E76}"/>
              </a:ext>
            </a:extLst>
          </p:cNvPr>
          <p:cNvSpPr/>
          <p:nvPr/>
        </p:nvSpPr>
        <p:spPr>
          <a:xfrm>
            <a:off x="4569018" y="50869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285D7-9E39-0EA8-ECCA-3A3144C48923}"/>
              </a:ext>
            </a:extLst>
          </p:cNvPr>
          <p:cNvSpPr/>
          <p:nvPr/>
        </p:nvSpPr>
        <p:spPr>
          <a:xfrm>
            <a:off x="4290250" y="419449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F3CF18-289B-7617-D97F-CF9438EF13F5}"/>
              </a:ext>
            </a:extLst>
          </p:cNvPr>
          <p:cNvSpPr/>
          <p:nvPr/>
        </p:nvSpPr>
        <p:spPr>
          <a:xfrm>
            <a:off x="1950151" y="3706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5FCE19D-D9BA-6D83-B011-AB46BAB8DF4B}"/>
              </a:ext>
            </a:extLst>
          </p:cNvPr>
          <p:cNvSpPr/>
          <p:nvPr/>
        </p:nvSpPr>
        <p:spPr>
          <a:xfrm>
            <a:off x="2464501" y="3071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B88EEA7-0F9D-1C51-6F9C-B96A72FD3830}"/>
              </a:ext>
            </a:extLst>
          </p:cNvPr>
          <p:cNvSpPr/>
          <p:nvPr/>
        </p:nvSpPr>
        <p:spPr>
          <a:xfrm>
            <a:off x="3524951" y="336740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C1B228B-228C-355F-B2D2-6F5BA7C89D61}"/>
              </a:ext>
            </a:extLst>
          </p:cNvPr>
          <p:cNvSpPr/>
          <p:nvPr/>
        </p:nvSpPr>
        <p:spPr>
          <a:xfrm>
            <a:off x="3246184" y="466494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836E095-5453-A2A4-EBBB-F7C96CF52A9D}"/>
              </a:ext>
            </a:extLst>
          </p:cNvPr>
          <p:cNvSpPr/>
          <p:nvPr/>
        </p:nvSpPr>
        <p:spPr>
          <a:xfrm>
            <a:off x="2610234" y="405248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4E5433-7F9B-FDB5-824F-C66D05DE2020}"/>
              </a:ext>
            </a:extLst>
          </p:cNvPr>
          <p:cNvSpPr/>
          <p:nvPr/>
        </p:nvSpPr>
        <p:spPr>
          <a:xfrm>
            <a:off x="3815019" y="246189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DCE4B9C-310F-F739-3D3A-87CCCD23F9D9}"/>
              </a:ext>
            </a:extLst>
          </p:cNvPr>
          <p:cNvSpPr/>
          <p:nvPr/>
        </p:nvSpPr>
        <p:spPr>
          <a:xfrm>
            <a:off x="4767968" y="3289616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39171B4-09FB-DCE3-8CAD-A567F7EADBDD}"/>
              </a:ext>
            </a:extLst>
          </p:cNvPr>
          <p:cNvSpPr/>
          <p:nvPr/>
        </p:nvSpPr>
        <p:spPr>
          <a:xfrm>
            <a:off x="2800940" y="224337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3B41F619-A61B-157E-DF41-AC85F923C19E}"/>
              </a:ext>
            </a:extLst>
          </p:cNvPr>
          <p:cNvSpPr/>
          <p:nvPr/>
        </p:nvSpPr>
        <p:spPr>
          <a:xfrm>
            <a:off x="2047751" y="5343445"/>
            <a:ext cx="278767" cy="278767"/>
          </a:xfrm>
          <a:prstGeom prst="mathMultiply">
            <a:avLst>
              <a:gd name="adj1" fmla="val 1005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003E081-E418-86AF-7D00-97FA0F5842D0}"/>
              </a:ext>
            </a:extLst>
          </p:cNvPr>
          <p:cNvSpPr/>
          <p:nvPr/>
        </p:nvSpPr>
        <p:spPr>
          <a:xfrm>
            <a:off x="3450242" y="401617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/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20" y="5182549"/>
                <a:ext cx="332964" cy="369332"/>
              </a:xfrm>
              <a:prstGeom prst="rect">
                <a:avLst/>
              </a:prstGeom>
              <a:blipFill>
                <a:blip r:embed="rId3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/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blipFill>
                <a:blip r:embed="rId4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/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/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blipFill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/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blipFill>
                <a:blip r:embed="rId7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/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blipFill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/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/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blipFill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/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blipFill>
                <a:blip r:embed="rId11"/>
                <a:stretch>
                  <a:fillRect r="-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/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blipFill>
                <a:blip r:embed="rId12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/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blipFill>
                <a:blip r:embed="rId13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/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blipFill>
                <a:blip r:embed="rId1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/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blipFill>
                <a:blip r:embed="rId1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/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blipFill>
                <a:blip r:embed="rId16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/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blipFill>
                <a:blip r:embed="rId17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  <a:blipFill>
                <a:blip r:embed="rId1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1D69E-7CDE-8C1F-D0AB-5406565864B5}"/>
              </a:ext>
            </a:extLst>
          </p:cNvPr>
          <p:cNvCxnSpPr>
            <a:cxnSpLocks/>
          </p:cNvCxnSpPr>
          <p:nvPr/>
        </p:nvCxnSpPr>
        <p:spPr>
          <a:xfrm>
            <a:off x="6410131" y="4064870"/>
            <a:ext cx="0" cy="2049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25A02-3DA6-217D-9CE4-F10820E62D0A}"/>
              </a:ext>
            </a:extLst>
          </p:cNvPr>
          <p:cNvCxnSpPr/>
          <p:nvPr/>
        </p:nvCxnSpPr>
        <p:spPr>
          <a:xfrm>
            <a:off x="6310891" y="4064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4B23F-FCFB-598B-15C4-E5E0563BD249}"/>
              </a:ext>
            </a:extLst>
          </p:cNvPr>
          <p:cNvCxnSpPr/>
          <p:nvPr/>
        </p:nvCxnSpPr>
        <p:spPr>
          <a:xfrm>
            <a:off x="6310891" y="6002778"/>
            <a:ext cx="198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11F2DB-50C9-BC4B-E06F-A481D9F6000C}"/>
              </a:ext>
            </a:extLst>
          </p:cNvPr>
          <p:cNvCxnSpPr/>
          <p:nvPr/>
        </p:nvCxnSpPr>
        <p:spPr>
          <a:xfrm>
            <a:off x="6310891" y="58932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DAC13-9F31-440C-1EB9-5ACECBA06612}"/>
              </a:ext>
            </a:extLst>
          </p:cNvPr>
          <p:cNvCxnSpPr/>
          <p:nvPr/>
        </p:nvCxnSpPr>
        <p:spPr>
          <a:xfrm>
            <a:off x="6310891" y="576465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C9CE9-944C-1A16-32B0-85990BFBAF70}"/>
              </a:ext>
            </a:extLst>
          </p:cNvPr>
          <p:cNvCxnSpPr/>
          <p:nvPr/>
        </p:nvCxnSpPr>
        <p:spPr>
          <a:xfrm>
            <a:off x="6310891" y="58170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09D01-4E3A-8AEB-69FE-EB7195A11A9C}"/>
              </a:ext>
            </a:extLst>
          </p:cNvPr>
          <p:cNvCxnSpPr/>
          <p:nvPr/>
        </p:nvCxnSpPr>
        <p:spPr>
          <a:xfrm>
            <a:off x="6310891" y="56290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D12F09-6986-6F44-4573-28D4C2308CDF}"/>
              </a:ext>
            </a:extLst>
          </p:cNvPr>
          <p:cNvCxnSpPr/>
          <p:nvPr/>
        </p:nvCxnSpPr>
        <p:spPr>
          <a:xfrm>
            <a:off x="6310891" y="55528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AA646-EEF6-0A42-4761-F11DD949B0A3}"/>
              </a:ext>
            </a:extLst>
          </p:cNvPr>
          <p:cNvCxnSpPr/>
          <p:nvPr/>
        </p:nvCxnSpPr>
        <p:spPr>
          <a:xfrm>
            <a:off x="6310891" y="4128895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736832-1839-91C0-2A48-4E1F1601BE03}"/>
              </a:ext>
            </a:extLst>
          </p:cNvPr>
          <p:cNvCxnSpPr/>
          <p:nvPr/>
        </p:nvCxnSpPr>
        <p:spPr>
          <a:xfrm>
            <a:off x="6310891" y="49599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B8D40F-DCAE-4B26-57AE-2D1AD97E0FCE}"/>
              </a:ext>
            </a:extLst>
          </p:cNvPr>
          <p:cNvCxnSpPr/>
          <p:nvPr/>
        </p:nvCxnSpPr>
        <p:spPr>
          <a:xfrm>
            <a:off x="6310891" y="4492664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EF89C-E409-6FF0-C8FC-4F608BC79C42}"/>
              </a:ext>
            </a:extLst>
          </p:cNvPr>
          <p:cNvCxnSpPr/>
          <p:nvPr/>
        </p:nvCxnSpPr>
        <p:spPr>
          <a:xfrm>
            <a:off x="6310891" y="524029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36D91C-E393-3F84-B97D-C0799923EFB6}"/>
              </a:ext>
            </a:extLst>
          </p:cNvPr>
          <p:cNvCxnSpPr/>
          <p:nvPr/>
        </p:nvCxnSpPr>
        <p:spPr>
          <a:xfrm>
            <a:off x="6310891" y="47120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336308-3AC0-2F89-6B81-55734952E9CE}"/>
              </a:ext>
            </a:extLst>
          </p:cNvPr>
          <p:cNvCxnSpPr/>
          <p:nvPr/>
        </p:nvCxnSpPr>
        <p:spPr>
          <a:xfrm>
            <a:off x="6310891" y="42595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665B0A-00B2-5BB6-AF34-445FDECEC037}"/>
              </a:ext>
            </a:extLst>
          </p:cNvPr>
          <p:cNvCxnSpPr/>
          <p:nvPr/>
        </p:nvCxnSpPr>
        <p:spPr>
          <a:xfrm>
            <a:off x="6310891" y="52835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6A9C20-7193-1A81-B007-6E151226CD50}"/>
              </a:ext>
            </a:extLst>
          </p:cNvPr>
          <p:cNvCxnSpPr/>
          <p:nvPr/>
        </p:nvCxnSpPr>
        <p:spPr>
          <a:xfrm>
            <a:off x="6310891" y="5424881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01713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017136"/>
                <a:ext cx="414184" cy="223517"/>
              </a:xfrm>
              <a:prstGeom prst="rect">
                <a:avLst/>
              </a:prstGeom>
              <a:blipFill>
                <a:blip r:embed="rId1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294" y="416377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94" y="4163775"/>
                <a:ext cx="414184" cy="223517"/>
              </a:xfrm>
              <a:prstGeom prst="rect">
                <a:avLst/>
              </a:prstGeom>
              <a:blipFill>
                <a:blip r:embed="rId20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39045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390453"/>
                <a:ext cx="414184" cy="223517"/>
              </a:xfrm>
              <a:prstGeom prst="rect">
                <a:avLst/>
              </a:prstGeom>
              <a:blipFill>
                <a:blip r:embed="rId2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70" y="4598037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70" y="4598037"/>
                <a:ext cx="414184" cy="223517"/>
              </a:xfrm>
              <a:prstGeom prst="rect">
                <a:avLst/>
              </a:prstGeom>
              <a:blipFill>
                <a:blip r:embed="rId22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84191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841911"/>
                <a:ext cx="414184" cy="223517"/>
              </a:xfrm>
              <a:prstGeom prst="rect">
                <a:avLst/>
              </a:prstGeom>
              <a:blipFill>
                <a:blip r:embed="rId2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604" y="507546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04" y="5075460"/>
                <a:ext cx="414184" cy="2235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85" y="5201364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85" y="5201364"/>
                <a:ext cx="414184" cy="2235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2769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276980"/>
                <a:ext cx="414184" cy="2235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240" y="543028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0" y="5430285"/>
                <a:ext cx="414184" cy="2235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54204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542043"/>
                <a:ext cx="414184" cy="2235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938" y="563368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38" y="5633681"/>
                <a:ext cx="414184" cy="22351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2259" y="5721169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59" y="5721169"/>
                <a:ext cx="414184" cy="2235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8908" y="578369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08" y="5783696"/>
                <a:ext cx="414184" cy="2235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2154" y="59205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5">
                <a:extLst>
                  <a:ext uri="{FF2B5EF4-FFF2-40B4-BE49-F238E27FC236}">
                    <a16:creationId xmlns:a16="http://schemas.microsoft.com/office/drawing/2014/main" id="{6CE7C443-1525-DEBE-6D64-AC5C9C901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54" y="5920580"/>
                <a:ext cx="414184" cy="22351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7C55C44C-23BC-AE75-A8C9-614FFB88AE5D}"/>
              </a:ext>
            </a:extLst>
          </p:cNvPr>
          <p:cNvSpPr/>
          <p:nvPr/>
        </p:nvSpPr>
        <p:spPr>
          <a:xfrm>
            <a:off x="6929478" y="6002779"/>
            <a:ext cx="3959346" cy="11147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/>
              <p:nvPr/>
            </p:nvSpPr>
            <p:spPr>
              <a:xfrm>
                <a:off x="2861333" y="5077462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33" y="5077462"/>
                <a:ext cx="1096814" cy="2616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/>
              <p:nvPr/>
            </p:nvSpPr>
            <p:spPr>
              <a:xfrm>
                <a:off x="2953740" y="5459143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40" y="5459143"/>
                <a:ext cx="1096814" cy="261610"/>
              </a:xfrm>
              <a:prstGeom prst="rect">
                <a:avLst/>
              </a:prstGeom>
              <a:blipFill>
                <a:blip r:embed="rId3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Multiplication Sign 103">
            <a:extLst>
              <a:ext uri="{FF2B5EF4-FFF2-40B4-BE49-F238E27FC236}">
                <a16:creationId xmlns:a16="http://schemas.microsoft.com/office/drawing/2014/main" id="{3801E86E-E03D-1CD0-D199-7C9C56E27905}"/>
              </a:ext>
            </a:extLst>
          </p:cNvPr>
          <p:cNvSpPr/>
          <p:nvPr/>
        </p:nvSpPr>
        <p:spPr>
          <a:xfrm>
            <a:off x="2111516" y="302279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175FD1-14AE-B4B3-522E-50C514C58920}"/>
                  </a:ext>
                </a:extLst>
              </p:cNvPr>
              <p:cNvSpPr txBox="1"/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E175FD1-14AE-B4B3-522E-50C514C58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blipFill>
                <a:blip r:embed="rId3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CC1B1A2-9069-E746-C46A-2BCE97E70016}"/>
                  </a:ext>
                </a:extLst>
              </p:cNvPr>
              <p:cNvSpPr txBox="1"/>
              <p:nvPr/>
            </p:nvSpPr>
            <p:spPr>
              <a:xfrm>
                <a:off x="9617763" y="5447627"/>
                <a:ext cx="1027377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1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AU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AU" sz="14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CC1B1A2-9069-E746-C46A-2BCE97E70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763" y="5447627"/>
                <a:ext cx="1027377" cy="497059"/>
              </a:xfrm>
              <a:prstGeom prst="rect">
                <a:avLst/>
              </a:prstGeom>
              <a:blipFill>
                <a:blip r:embed="rId3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Content Placeholder 5">
            <a:extLst>
              <a:ext uri="{FF2B5EF4-FFF2-40B4-BE49-F238E27FC236}">
                <a16:creationId xmlns:a16="http://schemas.microsoft.com/office/drawing/2014/main" id="{3C5C979D-455F-C79C-B6E8-8A80614C3187}"/>
              </a:ext>
            </a:extLst>
          </p:cNvPr>
          <p:cNvSpPr txBox="1">
            <a:spLocks/>
          </p:cNvSpPr>
          <p:nvPr/>
        </p:nvSpPr>
        <p:spPr>
          <a:xfrm>
            <a:off x="1298995" y="1605121"/>
            <a:ext cx="1517642" cy="37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V = 1.0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CCC084-3E01-739B-6738-A77E387C8AD4}"/>
                  </a:ext>
                </a:extLst>
              </p:cNvPr>
              <p:cNvSpPr txBox="1"/>
              <p:nvPr/>
            </p:nvSpPr>
            <p:spPr>
              <a:xfrm>
                <a:off x="2947728" y="2630694"/>
                <a:ext cx="715301" cy="41030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AU" sz="11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ACCC084-3E01-739B-6738-A77E387C8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728" y="2630694"/>
                <a:ext cx="715301" cy="41030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030CABB-E63C-1A36-6375-0DC067D66069}"/>
                  </a:ext>
                </a:extLst>
              </p:cNvPr>
              <p:cNvSpPr txBox="1"/>
              <p:nvPr/>
            </p:nvSpPr>
            <p:spPr>
              <a:xfrm>
                <a:off x="1358930" y="5315471"/>
                <a:ext cx="654541" cy="410305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AU" sz="11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AU" sz="11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AU" sz="11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030CABB-E63C-1A36-6375-0DC067D6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30" y="5315471"/>
                <a:ext cx="654541" cy="41030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022A22E-0417-2A68-9049-4358FF8BE3D2}"/>
              </a:ext>
            </a:extLst>
          </p:cNvPr>
          <p:cNvCxnSpPr>
            <a:cxnSpLocks/>
          </p:cNvCxnSpPr>
          <p:nvPr/>
        </p:nvCxnSpPr>
        <p:spPr>
          <a:xfrm>
            <a:off x="6172199" y="3892058"/>
            <a:ext cx="5181601" cy="15929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7ED6044-420E-9D20-F836-54F18B69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957F7879-D12A-5685-4E1B-EB77AC38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4BF05E91-B3B9-2976-88E9-2BA15D60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970FEC8-BC01-4EA0-B34F-F0CB0AFD3F71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761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932875F-246C-43B9-7EE9-C1FDFC31D61C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>
              <a:alpha val="25000"/>
            </a:schemeClr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Free-form: Shape 99">
            <a:extLst>
              <a:ext uri="{FF2B5EF4-FFF2-40B4-BE49-F238E27FC236}">
                <a16:creationId xmlns:a16="http://schemas.microsoft.com/office/drawing/2014/main" id="{28311A33-C51C-518C-EBCC-89EF53DDE017}"/>
              </a:ext>
            </a:extLst>
          </p:cNvPr>
          <p:cNvSpPr/>
          <p:nvPr/>
        </p:nvSpPr>
        <p:spPr>
          <a:xfrm>
            <a:off x="1546860" y="2202180"/>
            <a:ext cx="3589035" cy="3375660"/>
          </a:xfrm>
          <a:custGeom>
            <a:avLst/>
            <a:gdLst>
              <a:gd name="connsiteX0" fmla="*/ 655320 w 3589035"/>
              <a:gd name="connsiteY0" fmla="*/ 3268980 h 3375660"/>
              <a:gd name="connsiteX1" fmla="*/ 655320 w 3589035"/>
              <a:gd name="connsiteY1" fmla="*/ 3268980 h 3375660"/>
              <a:gd name="connsiteX2" fmla="*/ 533400 w 3589035"/>
              <a:gd name="connsiteY2" fmla="*/ 3131820 h 3375660"/>
              <a:gd name="connsiteX3" fmla="*/ 480060 w 3589035"/>
              <a:gd name="connsiteY3" fmla="*/ 3086100 h 3375660"/>
              <a:gd name="connsiteX4" fmla="*/ 358140 w 3589035"/>
              <a:gd name="connsiteY4" fmla="*/ 2918460 h 3375660"/>
              <a:gd name="connsiteX5" fmla="*/ 327660 w 3589035"/>
              <a:gd name="connsiteY5" fmla="*/ 2865120 h 3375660"/>
              <a:gd name="connsiteX6" fmla="*/ 274320 w 3589035"/>
              <a:gd name="connsiteY6" fmla="*/ 2773680 h 3375660"/>
              <a:gd name="connsiteX7" fmla="*/ 198120 w 3589035"/>
              <a:gd name="connsiteY7" fmla="*/ 2628900 h 3375660"/>
              <a:gd name="connsiteX8" fmla="*/ 182880 w 3589035"/>
              <a:gd name="connsiteY8" fmla="*/ 2537460 h 3375660"/>
              <a:gd name="connsiteX9" fmla="*/ 129540 w 3589035"/>
              <a:gd name="connsiteY9" fmla="*/ 2331720 h 3375660"/>
              <a:gd name="connsiteX10" fmla="*/ 121920 w 3589035"/>
              <a:gd name="connsiteY10" fmla="*/ 2240280 h 3375660"/>
              <a:gd name="connsiteX11" fmla="*/ 167640 w 3589035"/>
              <a:gd name="connsiteY11" fmla="*/ 1965960 h 3375660"/>
              <a:gd name="connsiteX12" fmla="*/ 137160 w 3589035"/>
              <a:gd name="connsiteY12" fmla="*/ 1813560 h 3375660"/>
              <a:gd name="connsiteX13" fmla="*/ 106680 w 3589035"/>
              <a:gd name="connsiteY13" fmla="*/ 1676400 h 3375660"/>
              <a:gd name="connsiteX14" fmla="*/ 53340 w 3589035"/>
              <a:gd name="connsiteY14" fmla="*/ 1592580 h 3375660"/>
              <a:gd name="connsiteX15" fmla="*/ 30480 w 3589035"/>
              <a:gd name="connsiteY15" fmla="*/ 1447800 h 3375660"/>
              <a:gd name="connsiteX16" fmla="*/ 45720 w 3589035"/>
              <a:gd name="connsiteY16" fmla="*/ 1104900 h 3375660"/>
              <a:gd name="connsiteX17" fmla="*/ 38100 w 3589035"/>
              <a:gd name="connsiteY17" fmla="*/ 800100 h 3375660"/>
              <a:gd name="connsiteX18" fmla="*/ 22860 w 3589035"/>
              <a:gd name="connsiteY18" fmla="*/ 739140 h 3375660"/>
              <a:gd name="connsiteX19" fmla="*/ 0 w 3589035"/>
              <a:gd name="connsiteY19" fmla="*/ 464820 h 3375660"/>
              <a:gd name="connsiteX20" fmla="*/ 15240 w 3589035"/>
              <a:gd name="connsiteY20" fmla="*/ 266700 h 3375660"/>
              <a:gd name="connsiteX21" fmla="*/ 38100 w 3589035"/>
              <a:gd name="connsiteY21" fmla="*/ 236220 h 3375660"/>
              <a:gd name="connsiteX22" fmla="*/ 68580 w 3589035"/>
              <a:gd name="connsiteY22" fmla="*/ 167640 h 3375660"/>
              <a:gd name="connsiteX23" fmla="*/ 83820 w 3589035"/>
              <a:gd name="connsiteY23" fmla="*/ 129540 h 3375660"/>
              <a:gd name="connsiteX24" fmla="*/ 144780 w 3589035"/>
              <a:gd name="connsiteY24" fmla="*/ 76200 h 3375660"/>
              <a:gd name="connsiteX25" fmla="*/ 182880 w 3589035"/>
              <a:gd name="connsiteY25" fmla="*/ 45720 h 3375660"/>
              <a:gd name="connsiteX26" fmla="*/ 228600 w 3589035"/>
              <a:gd name="connsiteY26" fmla="*/ 30480 h 3375660"/>
              <a:gd name="connsiteX27" fmla="*/ 327660 w 3589035"/>
              <a:gd name="connsiteY27" fmla="*/ 0 h 3375660"/>
              <a:gd name="connsiteX28" fmla="*/ 434340 w 3589035"/>
              <a:gd name="connsiteY28" fmla="*/ 22860 h 3375660"/>
              <a:gd name="connsiteX29" fmla="*/ 533400 w 3589035"/>
              <a:gd name="connsiteY29" fmla="*/ 83820 h 3375660"/>
              <a:gd name="connsiteX30" fmla="*/ 571500 w 3589035"/>
              <a:gd name="connsiteY30" fmla="*/ 91440 h 3375660"/>
              <a:gd name="connsiteX31" fmla="*/ 693420 w 3589035"/>
              <a:gd name="connsiteY31" fmla="*/ 137160 h 3375660"/>
              <a:gd name="connsiteX32" fmla="*/ 800100 w 3589035"/>
              <a:gd name="connsiteY32" fmla="*/ 152400 h 3375660"/>
              <a:gd name="connsiteX33" fmla="*/ 868680 w 3589035"/>
              <a:gd name="connsiteY33" fmla="*/ 129540 h 3375660"/>
              <a:gd name="connsiteX34" fmla="*/ 906780 w 3589035"/>
              <a:gd name="connsiteY34" fmla="*/ 106680 h 3375660"/>
              <a:gd name="connsiteX35" fmla="*/ 975360 w 3589035"/>
              <a:gd name="connsiteY35" fmla="*/ 83820 h 3375660"/>
              <a:gd name="connsiteX36" fmla="*/ 1028700 w 3589035"/>
              <a:gd name="connsiteY36" fmla="*/ 60960 h 3375660"/>
              <a:gd name="connsiteX37" fmla="*/ 1242060 w 3589035"/>
              <a:gd name="connsiteY37" fmla="*/ 30480 h 3375660"/>
              <a:gd name="connsiteX38" fmla="*/ 1554480 w 3589035"/>
              <a:gd name="connsiteY38" fmla="*/ 45720 h 3375660"/>
              <a:gd name="connsiteX39" fmla="*/ 1615440 w 3589035"/>
              <a:gd name="connsiteY39" fmla="*/ 76200 h 3375660"/>
              <a:gd name="connsiteX40" fmla="*/ 1699260 w 3589035"/>
              <a:gd name="connsiteY40" fmla="*/ 106680 h 3375660"/>
              <a:gd name="connsiteX41" fmla="*/ 1882140 w 3589035"/>
              <a:gd name="connsiteY41" fmla="*/ 160020 h 3375660"/>
              <a:gd name="connsiteX42" fmla="*/ 1950720 w 3589035"/>
              <a:gd name="connsiteY42" fmla="*/ 190500 h 3375660"/>
              <a:gd name="connsiteX43" fmla="*/ 2156460 w 3589035"/>
              <a:gd name="connsiteY43" fmla="*/ 175260 h 3375660"/>
              <a:gd name="connsiteX44" fmla="*/ 2209800 w 3589035"/>
              <a:gd name="connsiteY44" fmla="*/ 167640 h 3375660"/>
              <a:gd name="connsiteX45" fmla="*/ 2415540 w 3589035"/>
              <a:gd name="connsiteY45" fmla="*/ 99060 h 3375660"/>
              <a:gd name="connsiteX46" fmla="*/ 2514600 w 3589035"/>
              <a:gd name="connsiteY46" fmla="*/ 83820 h 3375660"/>
              <a:gd name="connsiteX47" fmla="*/ 2705100 w 3589035"/>
              <a:gd name="connsiteY47" fmla="*/ 53340 h 3375660"/>
              <a:gd name="connsiteX48" fmla="*/ 3017520 w 3589035"/>
              <a:gd name="connsiteY48" fmla="*/ 83820 h 3375660"/>
              <a:gd name="connsiteX49" fmla="*/ 3055620 w 3589035"/>
              <a:gd name="connsiteY49" fmla="*/ 106680 h 3375660"/>
              <a:gd name="connsiteX50" fmla="*/ 3208020 w 3589035"/>
              <a:gd name="connsiteY50" fmla="*/ 198120 h 3375660"/>
              <a:gd name="connsiteX51" fmla="*/ 3261360 w 3589035"/>
              <a:gd name="connsiteY51" fmla="*/ 281940 h 3375660"/>
              <a:gd name="connsiteX52" fmla="*/ 3329940 w 3589035"/>
              <a:gd name="connsiteY52" fmla="*/ 388620 h 3375660"/>
              <a:gd name="connsiteX53" fmla="*/ 3352800 w 3589035"/>
              <a:gd name="connsiteY53" fmla="*/ 434340 h 3375660"/>
              <a:gd name="connsiteX54" fmla="*/ 3383280 w 3589035"/>
              <a:gd name="connsiteY54" fmla="*/ 510540 h 3375660"/>
              <a:gd name="connsiteX55" fmla="*/ 3398520 w 3589035"/>
              <a:gd name="connsiteY55" fmla="*/ 609600 h 3375660"/>
              <a:gd name="connsiteX56" fmla="*/ 3413760 w 3589035"/>
              <a:gd name="connsiteY56" fmla="*/ 662940 h 3375660"/>
              <a:gd name="connsiteX57" fmla="*/ 3429000 w 3589035"/>
              <a:gd name="connsiteY57" fmla="*/ 693420 h 3375660"/>
              <a:gd name="connsiteX58" fmla="*/ 3436620 w 3589035"/>
              <a:gd name="connsiteY58" fmla="*/ 723900 h 3375660"/>
              <a:gd name="connsiteX59" fmla="*/ 3497580 w 3589035"/>
              <a:gd name="connsiteY59" fmla="*/ 800100 h 3375660"/>
              <a:gd name="connsiteX60" fmla="*/ 3573780 w 3589035"/>
              <a:gd name="connsiteY60" fmla="*/ 929640 h 3375660"/>
              <a:gd name="connsiteX61" fmla="*/ 3589020 w 3589035"/>
              <a:gd name="connsiteY61" fmla="*/ 1005840 h 3375660"/>
              <a:gd name="connsiteX62" fmla="*/ 3550920 w 3589035"/>
              <a:gd name="connsiteY62" fmla="*/ 1432560 h 3375660"/>
              <a:gd name="connsiteX63" fmla="*/ 3535680 w 3589035"/>
              <a:gd name="connsiteY63" fmla="*/ 1493520 h 3375660"/>
              <a:gd name="connsiteX64" fmla="*/ 3520440 w 3589035"/>
              <a:gd name="connsiteY64" fmla="*/ 1562100 h 3375660"/>
              <a:gd name="connsiteX65" fmla="*/ 3497580 w 3589035"/>
              <a:gd name="connsiteY65" fmla="*/ 1676400 h 3375660"/>
              <a:gd name="connsiteX66" fmla="*/ 3467100 w 3589035"/>
              <a:gd name="connsiteY66" fmla="*/ 1760220 h 3375660"/>
              <a:gd name="connsiteX67" fmla="*/ 3444240 w 3589035"/>
              <a:gd name="connsiteY67" fmla="*/ 1920240 h 3375660"/>
              <a:gd name="connsiteX68" fmla="*/ 3436620 w 3589035"/>
              <a:gd name="connsiteY68" fmla="*/ 2065020 h 3375660"/>
              <a:gd name="connsiteX69" fmla="*/ 3429000 w 3589035"/>
              <a:gd name="connsiteY69" fmla="*/ 2164080 h 3375660"/>
              <a:gd name="connsiteX70" fmla="*/ 3451860 w 3589035"/>
              <a:gd name="connsiteY70" fmla="*/ 2522220 h 3375660"/>
              <a:gd name="connsiteX71" fmla="*/ 3505200 w 3589035"/>
              <a:gd name="connsiteY71" fmla="*/ 2750820 h 3375660"/>
              <a:gd name="connsiteX72" fmla="*/ 3535680 w 3589035"/>
              <a:gd name="connsiteY72" fmla="*/ 2903220 h 3375660"/>
              <a:gd name="connsiteX73" fmla="*/ 3512820 w 3589035"/>
              <a:gd name="connsiteY73" fmla="*/ 3116580 h 3375660"/>
              <a:gd name="connsiteX74" fmla="*/ 3497580 w 3589035"/>
              <a:gd name="connsiteY74" fmla="*/ 3169920 h 3375660"/>
              <a:gd name="connsiteX75" fmla="*/ 3474720 w 3589035"/>
              <a:gd name="connsiteY75" fmla="*/ 3192780 h 3375660"/>
              <a:gd name="connsiteX76" fmla="*/ 3421380 w 3589035"/>
              <a:gd name="connsiteY76" fmla="*/ 3268980 h 3375660"/>
              <a:gd name="connsiteX77" fmla="*/ 3368040 w 3589035"/>
              <a:gd name="connsiteY77" fmla="*/ 3322320 h 3375660"/>
              <a:gd name="connsiteX78" fmla="*/ 3322320 w 3589035"/>
              <a:gd name="connsiteY78" fmla="*/ 3329940 h 3375660"/>
              <a:gd name="connsiteX79" fmla="*/ 3246120 w 3589035"/>
              <a:gd name="connsiteY79" fmla="*/ 3352800 h 3375660"/>
              <a:gd name="connsiteX80" fmla="*/ 3086100 w 3589035"/>
              <a:gd name="connsiteY80" fmla="*/ 3375660 h 3375660"/>
              <a:gd name="connsiteX81" fmla="*/ 2849880 w 3589035"/>
              <a:gd name="connsiteY81" fmla="*/ 3345180 h 3375660"/>
              <a:gd name="connsiteX82" fmla="*/ 2727960 w 3589035"/>
              <a:gd name="connsiteY82" fmla="*/ 3268980 h 3375660"/>
              <a:gd name="connsiteX83" fmla="*/ 2674620 w 3589035"/>
              <a:gd name="connsiteY83" fmla="*/ 3246120 h 3375660"/>
              <a:gd name="connsiteX84" fmla="*/ 2606040 w 3589035"/>
              <a:gd name="connsiteY84" fmla="*/ 3215640 h 3375660"/>
              <a:gd name="connsiteX85" fmla="*/ 2567940 w 3589035"/>
              <a:gd name="connsiteY85" fmla="*/ 3192780 h 3375660"/>
              <a:gd name="connsiteX86" fmla="*/ 2453640 w 3589035"/>
              <a:gd name="connsiteY86" fmla="*/ 3169920 h 3375660"/>
              <a:gd name="connsiteX87" fmla="*/ 2385060 w 3589035"/>
              <a:gd name="connsiteY87" fmla="*/ 3162300 h 3375660"/>
              <a:gd name="connsiteX88" fmla="*/ 2362200 w 3589035"/>
              <a:gd name="connsiteY88" fmla="*/ 3154680 h 3375660"/>
              <a:gd name="connsiteX89" fmla="*/ 1836420 w 3589035"/>
              <a:gd name="connsiteY89" fmla="*/ 3154680 h 3375660"/>
              <a:gd name="connsiteX90" fmla="*/ 1706880 w 3589035"/>
              <a:gd name="connsiteY90" fmla="*/ 3169920 h 3375660"/>
              <a:gd name="connsiteX91" fmla="*/ 1546860 w 3589035"/>
              <a:gd name="connsiteY91" fmla="*/ 3223260 h 3375660"/>
              <a:gd name="connsiteX92" fmla="*/ 1485900 w 3589035"/>
              <a:gd name="connsiteY92" fmla="*/ 3230880 h 3375660"/>
              <a:gd name="connsiteX93" fmla="*/ 1424940 w 3589035"/>
              <a:gd name="connsiteY93" fmla="*/ 3246120 h 3375660"/>
              <a:gd name="connsiteX94" fmla="*/ 1325880 w 3589035"/>
              <a:gd name="connsiteY94" fmla="*/ 3276600 h 3375660"/>
              <a:gd name="connsiteX95" fmla="*/ 1280160 w 3589035"/>
              <a:gd name="connsiteY95" fmla="*/ 3299460 h 3375660"/>
              <a:gd name="connsiteX96" fmla="*/ 1234440 w 3589035"/>
              <a:gd name="connsiteY96" fmla="*/ 3314700 h 3375660"/>
              <a:gd name="connsiteX97" fmla="*/ 1203960 w 3589035"/>
              <a:gd name="connsiteY97" fmla="*/ 3329940 h 3375660"/>
              <a:gd name="connsiteX98" fmla="*/ 1173480 w 3589035"/>
              <a:gd name="connsiteY98" fmla="*/ 3337560 h 3375660"/>
              <a:gd name="connsiteX99" fmla="*/ 1104900 w 3589035"/>
              <a:gd name="connsiteY99" fmla="*/ 3352800 h 3375660"/>
              <a:gd name="connsiteX100" fmla="*/ 1051560 w 3589035"/>
              <a:gd name="connsiteY100" fmla="*/ 3368040 h 3375660"/>
              <a:gd name="connsiteX101" fmla="*/ 822960 w 3589035"/>
              <a:gd name="connsiteY101" fmla="*/ 3337560 h 3375660"/>
              <a:gd name="connsiteX102" fmla="*/ 662940 w 3589035"/>
              <a:gd name="connsiteY102" fmla="*/ 3307080 h 3375660"/>
              <a:gd name="connsiteX103" fmla="*/ 632460 w 3589035"/>
              <a:gd name="connsiteY103" fmla="*/ 3276600 h 3375660"/>
              <a:gd name="connsiteX104" fmla="*/ 609600 w 3589035"/>
              <a:gd name="connsiteY104" fmla="*/ 3246120 h 3375660"/>
              <a:gd name="connsiteX105" fmla="*/ 586740 w 3589035"/>
              <a:gd name="connsiteY105" fmla="*/ 3230880 h 3375660"/>
              <a:gd name="connsiteX106" fmla="*/ 655320 w 3589035"/>
              <a:gd name="connsiteY106" fmla="*/ 3268980 h 33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9035" h="3375660">
                <a:moveTo>
                  <a:pt x="655320" y="3268980"/>
                </a:moveTo>
                <a:lnTo>
                  <a:pt x="655320" y="3268980"/>
                </a:lnTo>
                <a:cubicBezTo>
                  <a:pt x="614680" y="3223260"/>
                  <a:pt x="575725" y="3175985"/>
                  <a:pt x="533400" y="3131820"/>
                </a:cubicBezTo>
                <a:cubicBezTo>
                  <a:pt x="517197" y="3114913"/>
                  <a:pt x="496038" y="3103220"/>
                  <a:pt x="480060" y="3086100"/>
                </a:cubicBezTo>
                <a:cubicBezTo>
                  <a:pt x="446870" y="3050539"/>
                  <a:pt x="381069" y="2951580"/>
                  <a:pt x="358140" y="2918460"/>
                </a:cubicBezTo>
                <a:cubicBezTo>
                  <a:pt x="343169" y="2873548"/>
                  <a:pt x="360612" y="2917842"/>
                  <a:pt x="327660" y="2865120"/>
                </a:cubicBezTo>
                <a:cubicBezTo>
                  <a:pt x="308958" y="2835197"/>
                  <a:pt x="290755" y="2804906"/>
                  <a:pt x="274320" y="2773680"/>
                </a:cubicBezTo>
                <a:lnTo>
                  <a:pt x="198120" y="2628900"/>
                </a:lnTo>
                <a:cubicBezTo>
                  <a:pt x="193040" y="2598420"/>
                  <a:pt x="189828" y="2567569"/>
                  <a:pt x="182880" y="2537460"/>
                </a:cubicBezTo>
                <a:cubicBezTo>
                  <a:pt x="166949" y="2468427"/>
                  <a:pt x="129540" y="2331720"/>
                  <a:pt x="129540" y="2331720"/>
                </a:cubicBezTo>
                <a:cubicBezTo>
                  <a:pt x="127000" y="2301240"/>
                  <a:pt x="119688" y="2270784"/>
                  <a:pt x="121920" y="2240280"/>
                </a:cubicBezTo>
                <a:cubicBezTo>
                  <a:pt x="134095" y="2073894"/>
                  <a:pt x="137153" y="2072664"/>
                  <a:pt x="167640" y="1965960"/>
                </a:cubicBezTo>
                <a:cubicBezTo>
                  <a:pt x="150464" y="1742677"/>
                  <a:pt x="177781" y="1958633"/>
                  <a:pt x="137160" y="1813560"/>
                </a:cubicBezTo>
                <a:cubicBezTo>
                  <a:pt x="124532" y="1768459"/>
                  <a:pt x="123290" y="1720191"/>
                  <a:pt x="106680" y="1676400"/>
                </a:cubicBezTo>
                <a:cubicBezTo>
                  <a:pt x="94935" y="1645435"/>
                  <a:pt x="71120" y="1620520"/>
                  <a:pt x="53340" y="1592580"/>
                </a:cubicBezTo>
                <a:cubicBezTo>
                  <a:pt x="50549" y="1577228"/>
                  <a:pt x="30004" y="1473037"/>
                  <a:pt x="30480" y="1447800"/>
                </a:cubicBezTo>
                <a:cubicBezTo>
                  <a:pt x="32638" y="1333408"/>
                  <a:pt x="40640" y="1219200"/>
                  <a:pt x="45720" y="1104900"/>
                </a:cubicBezTo>
                <a:cubicBezTo>
                  <a:pt x="43180" y="1003300"/>
                  <a:pt x="44440" y="901534"/>
                  <a:pt x="38100" y="800100"/>
                </a:cubicBezTo>
                <a:cubicBezTo>
                  <a:pt x="36793" y="779195"/>
                  <a:pt x="25225" y="759951"/>
                  <a:pt x="22860" y="739140"/>
                </a:cubicBezTo>
                <a:cubicBezTo>
                  <a:pt x="12500" y="647970"/>
                  <a:pt x="7620" y="556260"/>
                  <a:pt x="0" y="464820"/>
                </a:cubicBezTo>
                <a:cubicBezTo>
                  <a:pt x="5080" y="398780"/>
                  <a:pt x="4351" y="332034"/>
                  <a:pt x="15240" y="266700"/>
                </a:cubicBezTo>
                <a:cubicBezTo>
                  <a:pt x="17328" y="254173"/>
                  <a:pt x="32079" y="247402"/>
                  <a:pt x="38100" y="236220"/>
                </a:cubicBezTo>
                <a:cubicBezTo>
                  <a:pt x="49960" y="214194"/>
                  <a:pt x="58726" y="190633"/>
                  <a:pt x="68580" y="167640"/>
                </a:cubicBezTo>
                <a:cubicBezTo>
                  <a:pt x="73968" y="155068"/>
                  <a:pt x="76783" y="141269"/>
                  <a:pt x="83820" y="129540"/>
                </a:cubicBezTo>
                <a:cubicBezTo>
                  <a:pt x="116484" y="75100"/>
                  <a:pt x="103184" y="103931"/>
                  <a:pt x="144780" y="76200"/>
                </a:cubicBezTo>
                <a:cubicBezTo>
                  <a:pt x="158312" y="67178"/>
                  <a:pt x="168602" y="53508"/>
                  <a:pt x="182880" y="45720"/>
                </a:cubicBezTo>
                <a:cubicBezTo>
                  <a:pt x="196983" y="38028"/>
                  <a:pt x="213246" y="35204"/>
                  <a:pt x="228600" y="30480"/>
                </a:cubicBezTo>
                <a:cubicBezTo>
                  <a:pt x="356346" y="-8826"/>
                  <a:pt x="213177" y="38161"/>
                  <a:pt x="327660" y="0"/>
                </a:cubicBezTo>
                <a:cubicBezTo>
                  <a:pt x="363220" y="7620"/>
                  <a:pt x="399685" y="11833"/>
                  <a:pt x="434340" y="22860"/>
                </a:cubicBezTo>
                <a:cubicBezTo>
                  <a:pt x="563041" y="63810"/>
                  <a:pt x="439478" y="36859"/>
                  <a:pt x="533400" y="83820"/>
                </a:cubicBezTo>
                <a:cubicBezTo>
                  <a:pt x="544984" y="89612"/>
                  <a:pt x="558800" y="88900"/>
                  <a:pt x="571500" y="91440"/>
                </a:cubicBezTo>
                <a:cubicBezTo>
                  <a:pt x="622255" y="116818"/>
                  <a:pt x="629978" y="123943"/>
                  <a:pt x="693420" y="137160"/>
                </a:cubicBezTo>
                <a:cubicBezTo>
                  <a:pt x="728586" y="144486"/>
                  <a:pt x="764540" y="147320"/>
                  <a:pt x="800100" y="152400"/>
                </a:cubicBezTo>
                <a:cubicBezTo>
                  <a:pt x="822960" y="144780"/>
                  <a:pt x="846532" y="139032"/>
                  <a:pt x="868680" y="129540"/>
                </a:cubicBezTo>
                <a:cubicBezTo>
                  <a:pt x="882293" y="123706"/>
                  <a:pt x="893167" y="112514"/>
                  <a:pt x="906780" y="106680"/>
                </a:cubicBezTo>
                <a:cubicBezTo>
                  <a:pt x="928928" y="97188"/>
                  <a:pt x="952798" y="92281"/>
                  <a:pt x="975360" y="83820"/>
                </a:cubicBezTo>
                <a:cubicBezTo>
                  <a:pt x="993472" y="77028"/>
                  <a:pt x="1010142" y="66418"/>
                  <a:pt x="1028700" y="60960"/>
                </a:cubicBezTo>
                <a:cubicBezTo>
                  <a:pt x="1087621" y="43630"/>
                  <a:pt x="1189949" y="36270"/>
                  <a:pt x="1242060" y="30480"/>
                </a:cubicBezTo>
                <a:cubicBezTo>
                  <a:pt x="1346200" y="35560"/>
                  <a:pt x="1450989" y="33048"/>
                  <a:pt x="1554480" y="45720"/>
                </a:cubicBezTo>
                <a:cubicBezTo>
                  <a:pt x="1577030" y="48481"/>
                  <a:pt x="1594502" y="67384"/>
                  <a:pt x="1615440" y="76200"/>
                </a:cubicBezTo>
                <a:cubicBezTo>
                  <a:pt x="1642840" y="87737"/>
                  <a:pt x="1670910" y="97727"/>
                  <a:pt x="1699260" y="106680"/>
                </a:cubicBezTo>
                <a:cubicBezTo>
                  <a:pt x="1878705" y="163347"/>
                  <a:pt x="1583339" y="52452"/>
                  <a:pt x="1882140" y="160020"/>
                </a:cubicBezTo>
                <a:cubicBezTo>
                  <a:pt x="1905677" y="168493"/>
                  <a:pt x="1927860" y="180340"/>
                  <a:pt x="1950720" y="190500"/>
                </a:cubicBezTo>
                <a:lnTo>
                  <a:pt x="2156460" y="175260"/>
                </a:lnTo>
                <a:cubicBezTo>
                  <a:pt x="2174351" y="173681"/>
                  <a:pt x="2192225" y="171340"/>
                  <a:pt x="2209800" y="167640"/>
                </a:cubicBezTo>
                <a:cubicBezTo>
                  <a:pt x="2439112" y="119364"/>
                  <a:pt x="2143991" y="176645"/>
                  <a:pt x="2415540" y="99060"/>
                </a:cubicBezTo>
                <a:cubicBezTo>
                  <a:pt x="2447663" y="89882"/>
                  <a:pt x="2481646" y="89312"/>
                  <a:pt x="2514600" y="83820"/>
                </a:cubicBezTo>
                <a:cubicBezTo>
                  <a:pt x="2709592" y="51321"/>
                  <a:pt x="2474389" y="86299"/>
                  <a:pt x="2705100" y="53340"/>
                </a:cubicBezTo>
                <a:cubicBezTo>
                  <a:pt x="2830453" y="57817"/>
                  <a:pt x="2907151" y="47030"/>
                  <a:pt x="3017520" y="83820"/>
                </a:cubicBezTo>
                <a:cubicBezTo>
                  <a:pt x="3031571" y="88504"/>
                  <a:pt x="3042173" y="100473"/>
                  <a:pt x="3055620" y="106680"/>
                </a:cubicBezTo>
                <a:cubicBezTo>
                  <a:pt x="3134672" y="143166"/>
                  <a:pt x="3130086" y="116084"/>
                  <a:pt x="3208020" y="198120"/>
                </a:cubicBezTo>
                <a:cubicBezTo>
                  <a:pt x="3230830" y="222130"/>
                  <a:pt x="3243369" y="254135"/>
                  <a:pt x="3261360" y="281940"/>
                </a:cubicBezTo>
                <a:cubicBezTo>
                  <a:pt x="3277351" y="306654"/>
                  <a:pt x="3318477" y="365693"/>
                  <a:pt x="3329940" y="388620"/>
                </a:cubicBezTo>
                <a:cubicBezTo>
                  <a:pt x="3337560" y="403860"/>
                  <a:pt x="3345971" y="418730"/>
                  <a:pt x="3352800" y="434340"/>
                </a:cubicBezTo>
                <a:cubicBezTo>
                  <a:pt x="3363765" y="459403"/>
                  <a:pt x="3383280" y="510540"/>
                  <a:pt x="3383280" y="510540"/>
                </a:cubicBezTo>
                <a:cubicBezTo>
                  <a:pt x="3385403" y="525404"/>
                  <a:pt x="3394555" y="592419"/>
                  <a:pt x="3398520" y="609600"/>
                </a:cubicBezTo>
                <a:cubicBezTo>
                  <a:pt x="3402678" y="627618"/>
                  <a:pt x="3407441" y="645562"/>
                  <a:pt x="3413760" y="662940"/>
                </a:cubicBezTo>
                <a:cubicBezTo>
                  <a:pt x="3417642" y="673615"/>
                  <a:pt x="3425012" y="682784"/>
                  <a:pt x="3429000" y="693420"/>
                </a:cubicBezTo>
                <a:cubicBezTo>
                  <a:pt x="3432677" y="703226"/>
                  <a:pt x="3430957" y="715091"/>
                  <a:pt x="3436620" y="723900"/>
                </a:cubicBezTo>
                <a:cubicBezTo>
                  <a:pt x="3454210" y="751262"/>
                  <a:pt x="3478063" y="774078"/>
                  <a:pt x="3497580" y="800100"/>
                </a:cubicBezTo>
                <a:cubicBezTo>
                  <a:pt x="3555877" y="877829"/>
                  <a:pt x="3542535" y="856736"/>
                  <a:pt x="3573780" y="929640"/>
                </a:cubicBezTo>
                <a:cubicBezTo>
                  <a:pt x="3578860" y="955040"/>
                  <a:pt x="3589500" y="979941"/>
                  <a:pt x="3589020" y="1005840"/>
                </a:cubicBezTo>
                <a:cubicBezTo>
                  <a:pt x="3586585" y="1137303"/>
                  <a:pt x="3578362" y="1295351"/>
                  <a:pt x="3550920" y="1432560"/>
                </a:cubicBezTo>
                <a:cubicBezTo>
                  <a:pt x="3546812" y="1453099"/>
                  <a:pt x="3540477" y="1473131"/>
                  <a:pt x="3535680" y="1493520"/>
                </a:cubicBezTo>
                <a:cubicBezTo>
                  <a:pt x="3530316" y="1516315"/>
                  <a:pt x="3525033" y="1539137"/>
                  <a:pt x="3520440" y="1562100"/>
                </a:cubicBezTo>
                <a:cubicBezTo>
                  <a:pt x="3507154" y="1628530"/>
                  <a:pt x="3518924" y="1596359"/>
                  <a:pt x="3497580" y="1676400"/>
                </a:cubicBezTo>
                <a:cubicBezTo>
                  <a:pt x="3489754" y="1705748"/>
                  <a:pt x="3478311" y="1732194"/>
                  <a:pt x="3467100" y="1760220"/>
                </a:cubicBezTo>
                <a:cubicBezTo>
                  <a:pt x="3463825" y="1781505"/>
                  <a:pt x="3446761" y="1886209"/>
                  <a:pt x="3444240" y="1920240"/>
                </a:cubicBezTo>
                <a:cubicBezTo>
                  <a:pt x="3440670" y="1968435"/>
                  <a:pt x="3439635" y="2016787"/>
                  <a:pt x="3436620" y="2065020"/>
                </a:cubicBezTo>
                <a:cubicBezTo>
                  <a:pt x="3434554" y="2098073"/>
                  <a:pt x="3431540" y="2131060"/>
                  <a:pt x="3429000" y="2164080"/>
                </a:cubicBezTo>
                <a:cubicBezTo>
                  <a:pt x="3436620" y="2283460"/>
                  <a:pt x="3436454" y="2403593"/>
                  <a:pt x="3451860" y="2522220"/>
                </a:cubicBezTo>
                <a:cubicBezTo>
                  <a:pt x="3461937" y="2599815"/>
                  <a:pt x="3492336" y="2673638"/>
                  <a:pt x="3505200" y="2750820"/>
                </a:cubicBezTo>
                <a:cubicBezTo>
                  <a:pt x="3518799" y="2832412"/>
                  <a:pt x="3509583" y="2781433"/>
                  <a:pt x="3535680" y="2903220"/>
                </a:cubicBezTo>
                <a:cubicBezTo>
                  <a:pt x="3530861" y="2958641"/>
                  <a:pt x="3529391" y="3050296"/>
                  <a:pt x="3512820" y="3116580"/>
                </a:cubicBezTo>
                <a:cubicBezTo>
                  <a:pt x="3508335" y="3134519"/>
                  <a:pt x="3505850" y="3153381"/>
                  <a:pt x="3497580" y="3169920"/>
                </a:cubicBezTo>
                <a:cubicBezTo>
                  <a:pt x="3492761" y="3179559"/>
                  <a:pt x="3481186" y="3184159"/>
                  <a:pt x="3474720" y="3192780"/>
                </a:cubicBezTo>
                <a:cubicBezTo>
                  <a:pt x="3424298" y="3260009"/>
                  <a:pt x="3482189" y="3202642"/>
                  <a:pt x="3421380" y="3268980"/>
                </a:cubicBezTo>
                <a:cubicBezTo>
                  <a:pt x="3404389" y="3287516"/>
                  <a:pt x="3389455" y="3309142"/>
                  <a:pt x="3368040" y="3322320"/>
                </a:cubicBezTo>
                <a:cubicBezTo>
                  <a:pt x="3354882" y="3330417"/>
                  <a:pt x="3337309" y="3326193"/>
                  <a:pt x="3322320" y="3329940"/>
                </a:cubicBezTo>
                <a:cubicBezTo>
                  <a:pt x="3296593" y="3336372"/>
                  <a:pt x="3272155" y="3347761"/>
                  <a:pt x="3246120" y="3352800"/>
                </a:cubicBezTo>
                <a:cubicBezTo>
                  <a:pt x="3193220" y="3363039"/>
                  <a:pt x="3086100" y="3375660"/>
                  <a:pt x="3086100" y="3375660"/>
                </a:cubicBezTo>
                <a:cubicBezTo>
                  <a:pt x="2993465" y="3371632"/>
                  <a:pt x="2926881" y="3386889"/>
                  <a:pt x="2849880" y="3345180"/>
                </a:cubicBezTo>
                <a:cubicBezTo>
                  <a:pt x="2807740" y="3322354"/>
                  <a:pt x="2772010" y="3287858"/>
                  <a:pt x="2727960" y="3268980"/>
                </a:cubicBezTo>
                <a:cubicBezTo>
                  <a:pt x="2710180" y="3261360"/>
                  <a:pt x="2691922" y="3254771"/>
                  <a:pt x="2674620" y="3246120"/>
                </a:cubicBezTo>
                <a:cubicBezTo>
                  <a:pt x="2608708" y="3213164"/>
                  <a:pt x="2664205" y="3230181"/>
                  <a:pt x="2606040" y="3215640"/>
                </a:cubicBezTo>
                <a:cubicBezTo>
                  <a:pt x="2593340" y="3208020"/>
                  <a:pt x="2581611" y="3198476"/>
                  <a:pt x="2567940" y="3192780"/>
                </a:cubicBezTo>
                <a:cubicBezTo>
                  <a:pt x="2528654" y="3176411"/>
                  <a:pt x="2495580" y="3174854"/>
                  <a:pt x="2453640" y="3169920"/>
                </a:cubicBezTo>
                <a:lnTo>
                  <a:pt x="2385060" y="3162300"/>
                </a:lnTo>
                <a:cubicBezTo>
                  <a:pt x="2377440" y="3159760"/>
                  <a:pt x="2370041" y="3156422"/>
                  <a:pt x="2362200" y="3154680"/>
                </a:cubicBezTo>
                <a:cubicBezTo>
                  <a:pt x="2206120" y="3119996"/>
                  <a:pt x="1839875" y="3154625"/>
                  <a:pt x="1836420" y="3154680"/>
                </a:cubicBezTo>
                <a:cubicBezTo>
                  <a:pt x="1793240" y="3159760"/>
                  <a:pt x="1749631" y="3162003"/>
                  <a:pt x="1706880" y="3169920"/>
                </a:cubicBezTo>
                <a:cubicBezTo>
                  <a:pt x="1631348" y="3183907"/>
                  <a:pt x="1622928" y="3203242"/>
                  <a:pt x="1546860" y="3223260"/>
                </a:cubicBezTo>
                <a:cubicBezTo>
                  <a:pt x="1527056" y="3228472"/>
                  <a:pt x="1506027" y="3227106"/>
                  <a:pt x="1485900" y="3230880"/>
                </a:cubicBezTo>
                <a:cubicBezTo>
                  <a:pt x="1465313" y="3234740"/>
                  <a:pt x="1445079" y="3240366"/>
                  <a:pt x="1424940" y="3246120"/>
                </a:cubicBezTo>
                <a:cubicBezTo>
                  <a:pt x="1391722" y="3255611"/>
                  <a:pt x="1358298" y="3264657"/>
                  <a:pt x="1325880" y="3276600"/>
                </a:cubicBezTo>
                <a:cubicBezTo>
                  <a:pt x="1309892" y="3282490"/>
                  <a:pt x="1295888" y="3292907"/>
                  <a:pt x="1280160" y="3299460"/>
                </a:cubicBezTo>
                <a:cubicBezTo>
                  <a:pt x="1265331" y="3305639"/>
                  <a:pt x="1249355" y="3308734"/>
                  <a:pt x="1234440" y="3314700"/>
                </a:cubicBezTo>
                <a:cubicBezTo>
                  <a:pt x="1223893" y="3318919"/>
                  <a:pt x="1214596" y="3325952"/>
                  <a:pt x="1203960" y="3329940"/>
                </a:cubicBezTo>
                <a:cubicBezTo>
                  <a:pt x="1194154" y="3333617"/>
                  <a:pt x="1183684" y="3335205"/>
                  <a:pt x="1173480" y="3337560"/>
                </a:cubicBezTo>
                <a:cubicBezTo>
                  <a:pt x="1150662" y="3342826"/>
                  <a:pt x="1127618" y="3347120"/>
                  <a:pt x="1104900" y="3352800"/>
                </a:cubicBezTo>
                <a:cubicBezTo>
                  <a:pt x="1086961" y="3357285"/>
                  <a:pt x="1069340" y="3362960"/>
                  <a:pt x="1051560" y="3368040"/>
                </a:cubicBezTo>
                <a:cubicBezTo>
                  <a:pt x="784970" y="3354009"/>
                  <a:pt x="1009069" y="3376065"/>
                  <a:pt x="822960" y="3337560"/>
                </a:cubicBezTo>
                <a:cubicBezTo>
                  <a:pt x="631714" y="3297992"/>
                  <a:pt x="737772" y="3332024"/>
                  <a:pt x="662940" y="3307080"/>
                </a:cubicBezTo>
                <a:cubicBezTo>
                  <a:pt x="652780" y="3296920"/>
                  <a:pt x="641922" y="3287413"/>
                  <a:pt x="632460" y="3276600"/>
                </a:cubicBezTo>
                <a:cubicBezTo>
                  <a:pt x="624097" y="3267042"/>
                  <a:pt x="618580" y="3255100"/>
                  <a:pt x="609600" y="3246120"/>
                </a:cubicBezTo>
                <a:cubicBezTo>
                  <a:pt x="603124" y="3239644"/>
                  <a:pt x="594360" y="3235960"/>
                  <a:pt x="586740" y="3230880"/>
                </a:cubicBezTo>
                <a:lnTo>
                  <a:pt x="655320" y="326898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-form: Shape 75">
            <a:extLst>
              <a:ext uri="{FF2B5EF4-FFF2-40B4-BE49-F238E27FC236}">
                <a16:creationId xmlns:a16="http://schemas.microsoft.com/office/drawing/2014/main" id="{FFF0B84E-4678-06BD-981B-B153D9490D4C}"/>
              </a:ext>
            </a:extLst>
          </p:cNvPr>
          <p:cNvSpPr/>
          <p:nvPr/>
        </p:nvSpPr>
        <p:spPr>
          <a:xfrm>
            <a:off x="1644650" y="2286000"/>
            <a:ext cx="3397454" cy="3092450"/>
          </a:xfrm>
          <a:custGeom>
            <a:avLst/>
            <a:gdLst>
              <a:gd name="connsiteX0" fmla="*/ 463550 w 3397454"/>
              <a:gd name="connsiteY0" fmla="*/ 2603500 h 3092450"/>
              <a:gd name="connsiteX1" fmla="*/ 463550 w 3397454"/>
              <a:gd name="connsiteY1" fmla="*/ 2603500 h 3092450"/>
              <a:gd name="connsiteX2" fmla="*/ 381000 w 3397454"/>
              <a:gd name="connsiteY2" fmla="*/ 2559050 h 3092450"/>
              <a:gd name="connsiteX3" fmla="*/ 361950 w 3397454"/>
              <a:gd name="connsiteY3" fmla="*/ 2540000 h 3092450"/>
              <a:gd name="connsiteX4" fmla="*/ 292100 w 3397454"/>
              <a:gd name="connsiteY4" fmla="*/ 2501900 h 3092450"/>
              <a:gd name="connsiteX5" fmla="*/ 254000 w 3397454"/>
              <a:gd name="connsiteY5" fmla="*/ 2444750 h 3092450"/>
              <a:gd name="connsiteX6" fmla="*/ 234950 w 3397454"/>
              <a:gd name="connsiteY6" fmla="*/ 2419350 h 3092450"/>
              <a:gd name="connsiteX7" fmla="*/ 222250 w 3397454"/>
              <a:gd name="connsiteY7" fmla="*/ 2368550 h 3092450"/>
              <a:gd name="connsiteX8" fmla="*/ 209550 w 3397454"/>
              <a:gd name="connsiteY8" fmla="*/ 2336800 h 3092450"/>
              <a:gd name="connsiteX9" fmla="*/ 222250 w 3397454"/>
              <a:gd name="connsiteY9" fmla="*/ 2247900 h 3092450"/>
              <a:gd name="connsiteX10" fmla="*/ 241300 w 3397454"/>
              <a:gd name="connsiteY10" fmla="*/ 2197100 h 3092450"/>
              <a:gd name="connsiteX11" fmla="*/ 247650 w 3397454"/>
              <a:gd name="connsiteY11" fmla="*/ 2133600 h 3092450"/>
              <a:gd name="connsiteX12" fmla="*/ 273050 w 3397454"/>
              <a:gd name="connsiteY12" fmla="*/ 2019300 h 3092450"/>
              <a:gd name="connsiteX13" fmla="*/ 260350 w 3397454"/>
              <a:gd name="connsiteY13" fmla="*/ 1682750 h 3092450"/>
              <a:gd name="connsiteX14" fmla="*/ 234950 w 3397454"/>
              <a:gd name="connsiteY14" fmla="*/ 1651000 h 3092450"/>
              <a:gd name="connsiteX15" fmla="*/ 215900 w 3397454"/>
              <a:gd name="connsiteY15" fmla="*/ 1631950 h 3092450"/>
              <a:gd name="connsiteX16" fmla="*/ 203200 w 3397454"/>
              <a:gd name="connsiteY16" fmla="*/ 1606550 h 3092450"/>
              <a:gd name="connsiteX17" fmla="*/ 158750 w 3397454"/>
              <a:gd name="connsiteY17" fmla="*/ 1574800 h 3092450"/>
              <a:gd name="connsiteX18" fmla="*/ 88900 w 3397454"/>
              <a:gd name="connsiteY18" fmla="*/ 1485900 h 3092450"/>
              <a:gd name="connsiteX19" fmla="*/ 76200 w 3397454"/>
              <a:gd name="connsiteY19" fmla="*/ 1460500 h 3092450"/>
              <a:gd name="connsiteX20" fmla="*/ 44450 w 3397454"/>
              <a:gd name="connsiteY20" fmla="*/ 1409700 h 3092450"/>
              <a:gd name="connsiteX21" fmla="*/ 25400 w 3397454"/>
              <a:gd name="connsiteY21" fmla="*/ 1339850 h 3092450"/>
              <a:gd name="connsiteX22" fmla="*/ 38100 w 3397454"/>
              <a:gd name="connsiteY22" fmla="*/ 1238250 h 3092450"/>
              <a:gd name="connsiteX23" fmla="*/ 50800 w 3397454"/>
              <a:gd name="connsiteY23" fmla="*/ 1187450 h 3092450"/>
              <a:gd name="connsiteX24" fmla="*/ 69850 w 3397454"/>
              <a:gd name="connsiteY24" fmla="*/ 1066800 h 3092450"/>
              <a:gd name="connsiteX25" fmla="*/ 95250 w 3397454"/>
              <a:gd name="connsiteY25" fmla="*/ 984250 h 3092450"/>
              <a:gd name="connsiteX26" fmla="*/ 95250 w 3397454"/>
              <a:gd name="connsiteY26" fmla="*/ 685800 h 3092450"/>
              <a:gd name="connsiteX27" fmla="*/ 63500 w 3397454"/>
              <a:gd name="connsiteY27" fmla="*/ 584200 h 3092450"/>
              <a:gd name="connsiteX28" fmla="*/ 50800 w 3397454"/>
              <a:gd name="connsiteY28" fmla="*/ 533400 h 3092450"/>
              <a:gd name="connsiteX29" fmla="*/ 38100 w 3397454"/>
              <a:gd name="connsiteY29" fmla="*/ 419100 h 3092450"/>
              <a:gd name="connsiteX30" fmla="*/ 19050 w 3397454"/>
              <a:gd name="connsiteY30" fmla="*/ 342900 h 3092450"/>
              <a:gd name="connsiteX31" fmla="*/ 6350 w 3397454"/>
              <a:gd name="connsiteY31" fmla="*/ 285750 h 3092450"/>
              <a:gd name="connsiteX32" fmla="*/ 0 w 3397454"/>
              <a:gd name="connsiteY32" fmla="*/ 260350 h 3092450"/>
              <a:gd name="connsiteX33" fmla="*/ 12700 w 3397454"/>
              <a:gd name="connsiteY33" fmla="*/ 139700 h 3092450"/>
              <a:gd name="connsiteX34" fmla="*/ 25400 w 3397454"/>
              <a:gd name="connsiteY34" fmla="*/ 107950 h 3092450"/>
              <a:gd name="connsiteX35" fmla="*/ 31750 w 3397454"/>
              <a:gd name="connsiteY35" fmla="*/ 76200 h 3092450"/>
              <a:gd name="connsiteX36" fmla="*/ 63500 w 3397454"/>
              <a:gd name="connsiteY36" fmla="*/ 38100 h 3092450"/>
              <a:gd name="connsiteX37" fmla="*/ 127000 w 3397454"/>
              <a:gd name="connsiteY37" fmla="*/ 19050 h 3092450"/>
              <a:gd name="connsiteX38" fmla="*/ 273050 w 3397454"/>
              <a:gd name="connsiteY38" fmla="*/ 38100 h 3092450"/>
              <a:gd name="connsiteX39" fmla="*/ 361950 w 3397454"/>
              <a:gd name="connsiteY39" fmla="*/ 95250 h 3092450"/>
              <a:gd name="connsiteX40" fmla="*/ 400050 w 3397454"/>
              <a:gd name="connsiteY40" fmla="*/ 120650 h 3092450"/>
              <a:gd name="connsiteX41" fmla="*/ 463550 w 3397454"/>
              <a:gd name="connsiteY41" fmla="*/ 139700 h 3092450"/>
              <a:gd name="connsiteX42" fmla="*/ 615950 w 3397454"/>
              <a:gd name="connsiteY42" fmla="*/ 184150 h 3092450"/>
              <a:gd name="connsiteX43" fmla="*/ 781050 w 3397454"/>
              <a:gd name="connsiteY43" fmla="*/ 171450 h 3092450"/>
              <a:gd name="connsiteX44" fmla="*/ 825500 w 3397454"/>
              <a:gd name="connsiteY44" fmla="*/ 165100 h 3092450"/>
              <a:gd name="connsiteX45" fmla="*/ 882650 w 3397454"/>
              <a:gd name="connsiteY45" fmla="*/ 146050 h 3092450"/>
              <a:gd name="connsiteX46" fmla="*/ 901700 w 3397454"/>
              <a:gd name="connsiteY46" fmla="*/ 133350 h 3092450"/>
              <a:gd name="connsiteX47" fmla="*/ 939800 w 3397454"/>
              <a:gd name="connsiteY47" fmla="*/ 127000 h 3092450"/>
              <a:gd name="connsiteX48" fmla="*/ 984250 w 3397454"/>
              <a:gd name="connsiteY48" fmla="*/ 114300 h 3092450"/>
              <a:gd name="connsiteX49" fmla="*/ 1098550 w 3397454"/>
              <a:gd name="connsiteY49" fmla="*/ 101600 h 3092450"/>
              <a:gd name="connsiteX50" fmla="*/ 1136650 w 3397454"/>
              <a:gd name="connsiteY50" fmla="*/ 88900 h 3092450"/>
              <a:gd name="connsiteX51" fmla="*/ 1162050 w 3397454"/>
              <a:gd name="connsiteY51" fmla="*/ 50800 h 3092450"/>
              <a:gd name="connsiteX52" fmla="*/ 1181100 w 3397454"/>
              <a:gd name="connsiteY52" fmla="*/ 31750 h 3092450"/>
              <a:gd name="connsiteX53" fmla="*/ 1212850 w 3397454"/>
              <a:gd name="connsiteY53" fmla="*/ 12700 h 3092450"/>
              <a:gd name="connsiteX54" fmla="*/ 1231900 w 3397454"/>
              <a:gd name="connsiteY54" fmla="*/ 0 h 3092450"/>
              <a:gd name="connsiteX55" fmla="*/ 1371600 w 3397454"/>
              <a:gd name="connsiteY55" fmla="*/ 6350 h 3092450"/>
              <a:gd name="connsiteX56" fmla="*/ 1435100 w 3397454"/>
              <a:gd name="connsiteY56" fmla="*/ 38100 h 3092450"/>
              <a:gd name="connsiteX57" fmla="*/ 1504950 w 3397454"/>
              <a:gd name="connsiteY57" fmla="*/ 76200 h 3092450"/>
              <a:gd name="connsiteX58" fmla="*/ 1568450 w 3397454"/>
              <a:gd name="connsiteY58" fmla="*/ 107950 h 3092450"/>
              <a:gd name="connsiteX59" fmla="*/ 1676400 w 3397454"/>
              <a:gd name="connsiteY59" fmla="*/ 152400 h 3092450"/>
              <a:gd name="connsiteX60" fmla="*/ 1822450 w 3397454"/>
              <a:gd name="connsiteY60" fmla="*/ 196850 h 3092450"/>
              <a:gd name="connsiteX61" fmla="*/ 1974850 w 3397454"/>
              <a:gd name="connsiteY61" fmla="*/ 285750 h 3092450"/>
              <a:gd name="connsiteX62" fmla="*/ 2076450 w 3397454"/>
              <a:gd name="connsiteY62" fmla="*/ 228600 h 3092450"/>
              <a:gd name="connsiteX63" fmla="*/ 2165350 w 3397454"/>
              <a:gd name="connsiteY63" fmla="*/ 152400 h 3092450"/>
              <a:gd name="connsiteX64" fmla="*/ 2184400 w 3397454"/>
              <a:gd name="connsiteY64" fmla="*/ 139700 h 3092450"/>
              <a:gd name="connsiteX65" fmla="*/ 2209800 w 3397454"/>
              <a:gd name="connsiteY65" fmla="*/ 133350 h 3092450"/>
              <a:gd name="connsiteX66" fmla="*/ 2273300 w 3397454"/>
              <a:gd name="connsiteY66" fmla="*/ 101600 h 3092450"/>
              <a:gd name="connsiteX67" fmla="*/ 2311400 w 3397454"/>
              <a:gd name="connsiteY67" fmla="*/ 95250 h 3092450"/>
              <a:gd name="connsiteX68" fmla="*/ 2343150 w 3397454"/>
              <a:gd name="connsiteY68" fmla="*/ 88900 h 3092450"/>
              <a:gd name="connsiteX69" fmla="*/ 2400300 w 3397454"/>
              <a:gd name="connsiteY69" fmla="*/ 82550 h 3092450"/>
              <a:gd name="connsiteX70" fmla="*/ 2622550 w 3397454"/>
              <a:gd name="connsiteY70" fmla="*/ 95250 h 3092450"/>
              <a:gd name="connsiteX71" fmla="*/ 2647950 w 3397454"/>
              <a:gd name="connsiteY71" fmla="*/ 101600 h 3092450"/>
              <a:gd name="connsiteX72" fmla="*/ 2762250 w 3397454"/>
              <a:gd name="connsiteY72" fmla="*/ 152400 h 3092450"/>
              <a:gd name="connsiteX73" fmla="*/ 2844800 w 3397454"/>
              <a:gd name="connsiteY73" fmla="*/ 190500 h 3092450"/>
              <a:gd name="connsiteX74" fmla="*/ 2901950 w 3397454"/>
              <a:gd name="connsiteY74" fmla="*/ 196850 h 3092450"/>
              <a:gd name="connsiteX75" fmla="*/ 2933700 w 3397454"/>
              <a:gd name="connsiteY75" fmla="*/ 203200 h 3092450"/>
              <a:gd name="connsiteX76" fmla="*/ 3073400 w 3397454"/>
              <a:gd name="connsiteY76" fmla="*/ 266700 h 3092450"/>
              <a:gd name="connsiteX77" fmla="*/ 3130550 w 3397454"/>
              <a:gd name="connsiteY77" fmla="*/ 304800 h 3092450"/>
              <a:gd name="connsiteX78" fmla="*/ 3149600 w 3397454"/>
              <a:gd name="connsiteY78" fmla="*/ 330200 h 3092450"/>
              <a:gd name="connsiteX79" fmla="*/ 3162300 w 3397454"/>
              <a:gd name="connsiteY79" fmla="*/ 374650 h 3092450"/>
              <a:gd name="connsiteX80" fmla="*/ 3187700 w 3397454"/>
              <a:gd name="connsiteY80" fmla="*/ 450850 h 3092450"/>
              <a:gd name="connsiteX81" fmla="*/ 3162300 w 3397454"/>
              <a:gd name="connsiteY81" fmla="*/ 711200 h 3092450"/>
              <a:gd name="connsiteX82" fmla="*/ 3168650 w 3397454"/>
              <a:gd name="connsiteY82" fmla="*/ 762000 h 3092450"/>
              <a:gd name="connsiteX83" fmla="*/ 3187700 w 3397454"/>
              <a:gd name="connsiteY83" fmla="*/ 787400 h 3092450"/>
              <a:gd name="connsiteX84" fmla="*/ 3225800 w 3397454"/>
              <a:gd name="connsiteY84" fmla="*/ 831850 h 3092450"/>
              <a:gd name="connsiteX85" fmla="*/ 3251200 w 3397454"/>
              <a:gd name="connsiteY85" fmla="*/ 857250 h 3092450"/>
              <a:gd name="connsiteX86" fmla="*/ 3282950 w 3397454"/>
              <a:gd name="connsiteY86" fmla="*/ 863600 h 3092450"/>
              <a:gd name="connsiteX87" fmla="*/ 3308350 w 3397454"/>
              <a:gd name="connsiteY87" fmla="*/ 933450 h 3092450"/>
              <a:gd name="connsiteX88" fmla="*/ 3321050 w 3397454"/>
              <a:gd name="connsiteY88" fmla="*/ 965200 h 3092450"/>
              <a:gd name="connsiteX89" fmla="*/ 3340100 w 3397454"/>
              <a:gd name="connsiteY89" fmla="*/ 1003300 h 3092450"/>
              <a:gd name="connsiteX90" fmla="*/ 3346450 w 3397454"/>
              <a:gd name="connsiteY90" fmla="*/ 1022350 h 3092450"/>
              <a:gd name="connsiteX91" fmla="*/ 3365500 w 3397454"/>
              <a:gd name="connsiteY91" fmla="*/ 1041400 h 3092450"/>
              <a:gd name="connsiteX92" fmla="*/ 3397250 w 3397454"/>
              <a:gd name="connsiteY92" fmla="*/ 1130300 h 3092450"/>
              <a:gd name="connsiteX93" fmla="*/ 3378200 w 3397454"/>
              <a:gd name="connsiteY93" fmla="*/ 1282700 h 3092450"/>
              <a:gd name="connsiteX94" fmla="*/ 3333750 w 3397454"/>
              <a:gd name="connsiteY94" fmla="*/ 1358900 h 3092450"/>
              <a:gd name="connsiteX95" fmla="*/ 3321050 w 3397454"/>
              <a:gd name="connsiteY95" fmla="*/ 1390650 h 3092450"/>
              <a:gd name="connsiteX96" fmla="*/ 3282950 w 3397454"/>
              <a:gd name="connsiteY96" fmla="*/ 1447800 h 3092450"/>
              <a:gd name="connsiteX97" fmla="*/ 3263900 w 3397454"/>
              <a:gd name="connsiteY97" fmla="*/ 1511300 h 3092450"/>
              <a:gd name="connsiteX98" fmla="*/ 3244850 w 3397454"/>
              <a:gd name="connsiteY98" fmla="*/ 1543050 h 3092450"/>
              <a:gd name="connsiteX99" fmla="*/ 3213100 w 3397454"/>
              <a:gd name="connsiteY99" fmla="*/ 1612900 h 3092450"/>
              <a:gd name="connsiteX100" fmla="*/ 3200400 w 3397454"/>
              <a:gd name="connsiteY100" fmla="*/ 1682750 h 3092450"/>
              <a:gd name="connsiteX101" fmla="*/ 3181350 w 3397454"/>
              <a:gd name="connsiteY101" fmla="*/ 1720850 h 3092450"/>
              <a:gd name="connsiteX102" fmla="*/ 3155950 w 3397454"/>
              <a:gd name="connsiteY102" fmla="*/ 1828800 h 3092450"/>
              <a:gd name="connsiteX103" fmla="*/ 3162300 w 3397454"/>
              <a:gd name="connsiteY103" fmla="*/ 1924050 h 3092450"/>
              <a:gd name="connsiteX104" fmla="*/ 3181350 w 3397454"/>
              <a:gd name="connsiteY104" fmla="*/ 1955800 h 3092450"/>
              <a:gd name="connsiteX105" fmla="*/ 3187700 w 3397454"/>
              <a:gd name="connsiteY105" fmla="*/ 2247900 h 3092450"/>
              <a:gd name="connsiteX106" fmla="*/ 3200400 w 3397454"/>
              <a:gd name="connsiteY106" fmla="*/ 2298700 h 3092450"/>
              <a:gd name="connsiteX107" fmla="*/ 3213100 w 3397454"/>
              <a:gd name="connsiteY107" fmla="*/ 2368550 h 3092450"/>
              <a:gd name="connsiteX108" fmla="*/ 3244850 w 3397454"/>
              <a:gd name="connsiteY108" fmla="*/ 2413000 h 3092450"/>
              <a:gd name="connsiteX109" fmla="*/ 3257550 w 3397454"/>
              <a:gd name="connsiteY109" fmla="*/ 2438400 h 3092450"/>
              <a:gd name="connsiteX110" fmla="*/ 3282950 w 3397454"/>
              <a:gd name="connsiteY110" fmla="*/ 2476500 h 3092450"/>
              <a:gd name="connsiteX111" fmla="*/ 3295650 w 3397454"/>
              <a:gd name="connsiteY111" fmla="*/ 2495550 h 3092450"/>
              <a:gd name="connsiteX112" fmla="*/ 3308350 w 3397454"/>
              <a:gd name="connsiteY112" fmla="*/ 2540000 h 3092450"/>
              <a:gd name="connsiteX113" fmla="*/ 3321050 w 3397454"/>
              <a:gd name="connsiteY113" fmla="*/ 2565400 h 3092450"/>
              <a:gd name="connsiteX114" fmla="*/ 3327400 w 3397454"/>
              <a:gd name="connsiteY114" fmla="*/ 2647950 h 3092450"/>
              <a:gd name="connsiteX115" fmla="*/ 3333750 w 3397454"/>
              <a:gd name="connsiteY115" fmla="*/ 2679700 h 3092450"/>
              <a:gd name="connsiteX116" fmla="*/ 3327400 w 3397454"/>
              <a:gd name="connsiteY116" fmla="*/ 2736850 h 3092450"/>
              <a:gd name="connsiteX117" fmla="*/ 3308350 w 3397454"/>
              <a:gd name="connsiteY117" fmla="*/ 2819400 h 3092450"/>
              <a:gd name="connsiteX118" fmla="*/ 3276600 w 3397454"/>
              <a:gd name="connsiteY118" fmla="*/ 2889250 h 3092450"/>
              <a:gd name="connsiteX119" fmla="*/ 3251200 w 3397454"/>
              <a:gd name="connsiteY119" fmla="*/ 2933700 h 3092450"/>
              <a:gd name="connsiteX120" fmla="*/ 3200400 w 3397454"/>
              <a:gd name="connsiteY120" fmla="*/ 3016250 h 3092450"/>
              <a:gd name="connsiteX121" fmla="*/ 3143250 w 3397454"/>
              <a:gd name="connsiteY121" fmla="*/ 3054350 h 3092450"/>
              <a:gd name="connsiteX122" fmla="*/ 3105150 w 3397454"/>
              <a:gd name="connsiteY122" fmla="*/ 3067050 h 3092450"/>
              <a:gd name="connsiteX123" fmla="*/ 3041650 w 3397454"/>
              <a:gd name="connsiteY123" fmla="*/ 3092450 h 3092450"/>
              <a:gd name="connsiteX124" fmla="*/ 2889250 w 3397454"/>
              <a:gd name="connsiteY124" fmla="*/ 3079750 h 3092450"/>
              <a:gd name="connsiteX125" fmla="*/ 2781300 w 3397454"/>
              <a:gd name="connsiteY125" fmla="*/ 3041650 h 3092450"/>
              <a:gd name="connsiteX126" fmla="*/ 2540000 w 3397454"/>
              <a:gd name="connsiteY126" fmla="*/ 2984500 h 3092450"/>
              <a:gd name="connsiteX127" fmla="*/ 2489200 w 3397454"/>
              <a:gd name="connsiteY127" fmla="*/ 2965450 h 3092450"/>
              <a:gd name="connsiteX128" fmla="*/ 2444750 w 3397454"/>
              <a:gd name="connsiteY128" fmla="*/ 2946400 h 3092450"/>
              <a:gd name="connsiteX129" fmla="*/ 2393950 w 3397454"/>
              <a:gd name="connsiteY129" fmla="*/ 2933700 h 3092450"/>
              <a:gd name="connsiteX130" fmla="*/ 2336800 w 3397454"/>
              <a:gd name="connsiteY130" fmla="*/ 2908300 h 3092450"/>
              <a:gd name="connsiteX131" fmla="*/ 2292350 w 3397454"/>
              <a:gd name="connsiteY131" fmla="*/ 2895600 h 3092450"/>
              <a:gd name="connsiteX132" fmla="*/ 2184400 w 3397454"/>
              <a:gd name="connsiteY132" fmla="*/ 2863850 h 3092450"/>
              <a:gd name="connsiteX133" fmla="*/ 2000250 w 3397454"/>
              <a:gd name="connsiteY133" fmla="*/ 2844800 h 3092450"/>
              <a:gd name="connsiteX134" fmla="*/ 1619250 w 3397454"/>
              <a:gd name="connsiteY134" fmla="*/ 2870200 h 3092450"/>
              <a:gd name="connsiteX135" fmla="*/ 1447800 w 3397454"/>
              <a:gd name="connsiteY135" fmla="*/ 2889250 h 3092450"/>
              <a:gd name="connsiteX136" fmla="*/ 1136650 w 3397454"/>
              <a:gd name="connsiteY136" fmla="*/ 2876550 h 3092450"/>
              <a:gd name="connsiteX137" fmla="*/ 844550 w 3397454"/>
              <a:gd name="connsiteY137" fmla="*/ 2794000 h 3092450"/>
              <a:gd name="connsiteX138" fmla="*/ 711200 w 3397454"/>
              <a:gd name="connsiteY138" fmla="*/ 2762250 h 3092450"/>
              <a:gd name="connsiteX139" fmla="*/ 679450 w 3397454"/>
              <a:gd name="connsiteY139" fmla="*/ 2736850 h 3092450"/>
              <a:gd name="connsiteX140" fmla="*/ 660400 w 3397454"/>
              <a:gd name="connsiteY140" fmla="*/ 2730500 h 3092450"/>
              <a:gd name="connsiteX141" fmla="*/ 628650 w 3397454"/>
              <a:gd name="connsiteY141" fmla="*/ 2698750 h 3092450"/>
              <a:gd name="connsiteX142" fmla="*/ 577850 w 3397454"/>
              <a:gd name="connsiteY142" fmla="*/ 2673350 h 3092450"/>
              <a:gd name="connsiteX143" fmla="*/ 546100 w 3397454"/>
              <a:gd name="connsiteY143" fmla="*/ 2647950 h 3092450"/>
              <a:gd name="connsiteX144" fmla="*/ 520700 w 3397454"/>
              <a:gd name="connsiteY144" fmla="*/ 2635250 h 3092450"/>
              <a:gd name="connsiteX145" fmla="*/ 495300 w 3397454"/>
              <a:gd name="connsiteY145" fmla="*/ 2609850 h 3092450"/>
              <a:gd name="connsiteX146" fmla="*/ 450850 w 3397454"/>
              <a:gd name="connsiteY146" fmla="*/ 2590800 h 3092450"/>
              <a:gd name="connsiteX147" fmla="*/ 419100 w 3397454"/>
              <a:gd name="connsiteY147" fmla="*/ 2565400 h 3092450"/>
              <a:gd name="connsiteX148" fmla="*/ 463550 w 3397454"/>
              <a:gd name="connsiteY148" fmla="*/ 2603500 h 309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397454" h="3092450">
                <a:moveTo>
                  <a:pt x="463550" y="2603500"/>
                </a:moveTo>
                <a:lnTo>
                  <a:pt x="463550" y="2603500"/>
                </a:lnTo>
                <a:cubicBezTo>
                  <a:pt x="436033" y="2588683"/>
                  <a:pt x="407502" y="2575614"/>
                  <a:pt x="381000" y="2559050"/>
                </a:cubicBezTo>
                <a:cubicBezTo>
                  <a:pt x="373385" y="2554290"/>
                  <a:pt x="369039" y="2545513"/>
                  <a:pt x="361950" y="2540000"/>
                </a:cubicBezTo>
                <a:cubicBezTo>
                  <a:pt x="328361" y="2513875"/>
                  <a:pt x="327570" y="2516088"/>
                  <a:pt x="292100" y="2501900"/>
                </a:cubicBezTo>
                <a:cubicBezTo>
                  <a:pt x="279400" y="2482850"/>
                  <a:pt x="267032" y="2463574"/>
                  <a:pt x="254000" y="2444750"/>
                </a:cubicBezTo>
                <a:cubicBezTo>
                  <a:pt x="247976" y="2436048"/>
                  <a:pt x="240201" y="2428539"/>
                  <a:pt x="234950" y="2419350"/>
                </a:cubicBezTo>
                <a:cubicBezTo>
                  <a:pt x="227892" y="2406999"/>
                  <a:pt x="225550" y="2379552"/>
                  <a:pt x="222250" y="2368550"/>
                </a:cubicBezTo>
                <a:cubicBezTo>
                  <a:pt x="218975" y="2357632"/>
                  <a:pt x="213783" y="2347383"/>
                  <a:pt x="209550" y="2336800"/>
                </a:cubicBezTo>
                <a:cubicBezTo>
                  <a:pt x="213783" y="2307167"/>
                  <a:pt x="215616" y="2277090"/>
                  <a:pt x="222250" y="2247900"/>
                </a:cubicBezTo>
                <a:cubicBezTo>
                  <a:pt x="226258" y="2230265"/>
                  <a:pt x="237377" y="2214754"/>
                  <a:pt x="241300" y="2197100"/>
                </a:cubicBezTo>
                <a:cubicBezTo>
                  <a:pt x="245915" y="2176334"/>
                  <a:pt x="244494" y="2154637"/>
                  <a:pt x="247650" y="2133600"/>
                </a:cubicBezTo>
                <a:cubicBezTo>
                  <a:pt x="253696" y="2093292"/>
                  <a:pt x="263263" y="2058448"/>
                  <a:pt x="273050" y="2019300"/>
                </a:cubicBezTo>
                <a:cubicBezTo>
                  <a:pt x="268817" y="1907117"/>
                  <a:pt x="271902" y="1794417"/>
                  <a:pt x="260350" y="1682750"/>
                </a:cubicBezTo>
                <a:cubicBezTo>
                  <a:pt x="258955" y="1669269"/>
                  <a:pt x="243875" y="1661200"/>
                  <a:pt x="234950" y="1651000"/>
                </a:cubicBezTo>
                <a:cubicBezTo>
                  <a:pt x="229036" y="1644242"/>
                  <a:pt x="221120" y="1639258"/>
                  <a:pt x="215900" y="1631950"/>
                </a:cubicBezTo>
                <a:cubicBezTo>
                  <a:pt x="210398" y="1624247"/>
                  <a:pt x="209893" y="1613243"/>
                  <a:pt x="203200" y="1606550"/>
                </a:cubicBezTo>
                <a:cubicBezTo>
                  <a:pt x="96607" y="1499957"/>
                  <a:pt x="253900" y="1685808"/>
                  <a:pt x="158750" y="1574800"/>
                </a:cubicBezTo>
                <a:cubicBezTo>
                  <a:pt x="152317" y="1567295"/>
                  <a:pt x="104195" y="1512667"/>
                  <a:pt x="88900" y="1485900"/>
                </a:cubicBezTo>
                <a:cubicBezTo>
                  <a:pt x="84204" y="1477681"/>
                  <a:pt x="81217" y="1468527"/>
                  <a:pt x="76200" y="1460500"/>
                </a:cubicBezTo>
                <a:cubicBezTo>
                  <a:pt x="54971" y="1426534"/>
                  <a:pt x="58752" y="1445454"/>
                  <a:pt x="44450" y="1409700"/>
                </a:cubicBezTo>
                <a:cubicBezTo>
                  <a:pt x="31560" y="1377474"/>
                  <a:pt x="31777" y="1371736"/>
                  <a:pt x="25400" y="1339850"/>
                </a:cubicBezTo>
                <a:cubicBezTo>
                  <a:pt x="29633" y="1305983"/>
                  <a:pt x="32489" y="1271916"/>
                  <a:pt x="38100" y="1238250"/>
                </a:cubicBezTo>
                <a:cubicBezTo>
                  <a:pt x="40969" y="1221033"/>
                  <a:pt x="47583" y="1204606"/>
                  <a:pt x="50800" y="1187450"/>
                </a:cubicBezTo>
                <a:cubicBezTo>
                  <a:pt x="65877" y="1107042"/>
                  <a:pt x="46066" y="1161935"/>
                  <a:pt x="69850" y="1066800"/>
                </a:cubicBezTo>
                <a:cubicBezTo>
                  <a:pt x="76833" y="1038870"/>
                  <a:pt x="86783" y="1011767"/>
                  <a:pt x="95250" y="984250"/>
                </a:cubicBezTo>
                <a:cubicBezTo>
                  <a:pt x="108964" y="860820"/>
                  <a:pt x="108489" y="888798"/>
                  <a:pt x="95250" y="685800"/>
                </a:cubicBezTo>
                <a:cubicBezTo>
                  <a:pt x="93055" y="652147"/>
                  <a:pt x="73249" y="615398"/>
                  <a:pt x="63500" y="584200"/>
                </a:cubicBezTo>
                <a:cubicBezTo>
                  <a:pt x="58294" y="567540"/>
                  <a:pt x="54017" y="550556"/>
                  <a:pt x="50800" y="533400"/>
                </a:cubicBezTo>
                <a:cubicBezTo>
                  <a:pt x="45425" y="504731"/>
                  <a:pt x="41644" y="445681"/>
                  <a:pt x="38100" y="419100"/>
                </a:cubicBezTo>
                <a:cubicBezTo>
                  <a:pt x="34363" y="391073"/>
                  <a:pt x="26669" y="370838"/>
                  <a:pt x="19050" y="342900"/>
                </a:cubicBezTo>
                <a:cubicBezTo>
                  <a:pt x="9758" y="308830"/>
                  <a:pt x="14812" y="323831"/>
                  <a:pt x="6350" y="285750"/>
                </a:cubicBezTo>
                <a:cubicBezTo>
                  <a:pt x="4457" y="277231"/>
                  <a:pt x="2117" y="268817"/>
                  <a:pt x="0" y="260350"/>
                </a:cubicBezTo>
                <a:cubicBezTo>
                  <a:pt x="1236" y="245519"/>
                  <a:pt x="6478" y="164586"/>
                  <a:pt x="12700" y="139700"/>
                </a:cubicBezTo>
                <a:cubicBezTo>
                  <a:pt x="15465" y="128642"/>
                  <a:pt x="22125" y="118868"/>
                  <a:pt x="25400" y="107950"/>
                </a:cubicBezTo>
                <a:cubicBezTo>
                  <a:pt x="28501" y="97612"/>
                  <a:pt x="27960" y="86306"/>
                  <a:pt x="31750" y="76200"/>
                </a:cubicBezTo>
                <a:cubicBezTo>
                  <a:pt x="35825" y="65332"/>
                  <a:pt x="55064" y="44126"/>
                  <a:pt x="63500" y="38100"/>
                </a:cubicBezTo>
                <a:cubicBezTo>
                  <a:pt x="85971" y="22050"/>
                  <a:pt x="99211" y="23682"/>
                  <a:pt x="127000" y="19050"/>
                </a:cubicBezTo>
                <a:cubicBezTo>
                  <a:pt x="184446" y="-9673"/>
                  <a:pt x="165869" y="-7371"/>
                  <a:pt x="273050" y="38100"/>
                </a:cubicBezTo>
                <a:cubicBezTo>
                  <a:pt x="305481" y="51858"/>
                  <a:pt x="332638" y="75709"/>
                  <a:pt x="361950" y="95250"/>
                </a:cubicBezTo>
                <a:cubicBezTo>
                  <a:pt x="374650" y="103717"/>
                  <a:pt x="386066" y="114532"/>
                  <a:pt x="400050" y="120650"/>
                </a:cubicBezTo>
                <a:cubicBezTo>
                  <a:pt x="420296" y="129508"/>
                  <a:pt x="442782" y="132148"/>
                  <a:pt x="463550" y="139700"/>
                </a:cubicBezTo>
                <a:cubicBezTo>
                  <a:pt x="590434" y="185840"/>
                  <a:pt x="487421" y="162728"/>
                  <a:pt x="615950" y="184150"/>
                </a:cubicBezTo>
                <a:lnTo>
                  <a:pt x="781050" y="171450"/>
                </a:lnTo>
                <a:cubicBezTo>
                  <a:pt x="795956" y="170095"/>
                  <a:pt x="810980" y="168730"/>
                  <a:pt x="825500" y="165100"/>
                </a:cubicBezTo>
                <a:cubicBezTo>
                  <a:pt x="844981" y="160230"/>
                  <a:pt x="864114" y="153773"/>
                  <a:pt x="882650" y="146050"/>
                </a:cubicBezTo>
                <a:cubicBezTo>
                  <a:pt x="889695" y="143115"/>
                  <a:pt x="894460" y="135763"/>
                  <a:pt x="901700" y="133350"/>
                </a:cubicBezTo>
                <a:cubicBezTo>
                  <a:pt x="913914" y="129279"/>
                  <a:pt x="927255" y="129895"/>
                  <a:pt x="939800" y="127000"/>
                </a:cubicBezTo>
                <a:cubicBezTo>
                  <a:pt x="954815" y="123535"/>
                  <a:pt x="969235" y="117765"/>
                  <a:pt x="984250" y="114300"/>
                </a:cubicBezTo>
                <a:cubicBezTo>
                  <a:pt x="1019995" y="106051"/>
                  <a:pt x="1063951" y="104483"/>
                  <a:pt x="1098550" y="101600"/>
                </a:cubicBezTo>
                <a:cubicBezTo>
                  <a:pt x="1111250" y="97367"/>
                  <a:pt x="1126197" y="97263"/>
                  <a:pt x="1136650" y="88900"/>
                </a:cubicBezTo>
                <a:cubicBezTo>
                  <a:pt x="1148569" y="79365"/>
                  <a:pt x="1151257" y="61593"/>
                  <a:pt x="1162050" y="50800"/>
                </a:cubicBezTo>
                <a:cubicBezTo>
                  <a:pt x="1168400" y="44450"/>
                  <a:pt x="1173916" y="37138"/>
                  <a:pt x="1181100" y="31750"/>
                </a:cubicBezTo>
                <a:cubicBezTo>
                  <a:pt x="1190974" y="24345"/>
                  <a:pt x="1202384" y="19241"/>
                  <a:pt x="1212850" y="12700"/>
                </a:cubicBezTo>
                <a:cubicBezTo>
                  <a:pt x="1219322" y="8655"/>
                  <a:pt x="1225550" y="4233"/>
                  <a:pt x="1231900" y="0"/>
                </a:cubicBezTo>
                <a:cubicBezTo>
                  <a:pt x="1278467" y="2117"/>
                  <a:pt x="1325784" y="-2241"/>
                  <a:pt x="1371600" y="6350"/>
                </a:cubicBezTo>
                <a:cubicBezTo>
                  <a:pt x="1394860" y="10711"/>
                  <a:pt x="1413687" y="28023"/>
                  <a:pt x="1435100" y="38100"/>
                </a:cubicBezTo>
                <a:cubicBezTo>
                  <a:pt x="1615146" y="122827"/>
                  <a:pt x="1384017" y="7096"/>
                  <a:pt x="1504950" y="76200"/>
                </a:cubicBezTo>
                <a:cubicBezTo>
                  <a:pt x="1525497" y="87941"/>
                  <a:pt x="1546567" y="98940"/>
                  <a:pt x="1568450" y="107950"/>
                </a:cubicBezTo>
                <a:cubicBezTo>
                  <a:pt x="1604433" y="122767"/>
                  <a:pt x="1639963" y="138736"/>
                  <a:pt x="1676400" y="152400"/>
                </a:cubicBezTo>
                <a:cubicBezTo>
                  <a:pt x="1750939" y="180352"/>
                  <a:pt x="1758619" y="180892"/>
                  <a:pt x="1822450" y="196850"/>
                </a:cubicBezTo>
                <a:cubicBezTo>
                  <a:pt x="1929901" y="273601"/>
                  <a:pt x="1877538" y="246825"/>
                  <a:pt x="1974850" y="285750"/>
                </a:cubicBezTo>
                <a:cubicBezTo>
                  <a:pt x="2008717" y="266700"/>
                  <a:pt x="2047568" y="254594"/>
                  <a:pt x="2076450" y="228600"/>
                </a:cubicBezTo>
                <a:cubicBezTo>
                  <a:pt x="2122885" y="186808"/>
                  <a:pt x="2126434" y="180197"/>
                  <a:pt x="2165350" y="152400"/>
                </a:cubicBezTo>
                <a:cubicBezTo>
                  <a:pt x="2171560" y="147964"/>
                  <a:pt x="2177385" y="142706"/>
                  <a:pt x="2184400" y="139700"/>
                </a:cubicBezTo>
                <a:cubicBezTo>
                  <a:pt x="2192422" y="136262"/>
                  <a:pt x="2201778" y="136788"/>
                  <a:pt x="2209800" y="133350"/>
                </a:cubicBezTo>
                <a:cubicBezTo>
                  <a:pt x="2231552" y="124028"/>
                  <a:pt x="2249957" y="105491"/>
                  <a:pt x="2273300" y="101600"/>
                </a:cubicBezTo>
                <a:lnTo>
                  <a:pt x="2311400" y="95250"/>
                </a:lnTo>
                <a:cubicBezTo>
                  <a:pt x="2322019" y="93319"/>
                  <a:pt x="2332466" y="90426"/>
                  <a:pt x="2343150" y="88900"/>
                </a:cubicBezTo>
                <a:cubicBezTo>
                  <a:pt x="2362125" y="86189"/>
                  <a:pt x="2381250" y="84667"/>
                  <a:pt x="2400300" y="82550"/>
                </a:cubicBezTo>
                <a:lnTo>
                  <a:pt x="2622550" y="95250"/>
                </a:lnTo>
                <a:cubicBezTo>
                  <a:pt x="2631252" y="95919"/>
                  <a:pt x="2639873" y="98296"/>
                  <a:pt x="2647950" y="101600"/>
                </a:cubicBezTo>
                <a:cubicBezTo>
                  <a:pt x="2686539" y="117387"/>
                  <a:pt x="2726498" y="130949"/>
                  <a:pt x="2762250" y="152400"/>
                </a:cubicBezTo>
                <a:cubicBezTo>
                  <a:pt x="2793206" y="170974"/>
                  <a:pt x="2806330" y="181448"/>
                  <a:pt x="2844800" y="190500"/>
                </a:cubicBezTo>
                <a:cubicBezTo>
                  <a:pt x="2863458" y="194890"/>
                  <a:pt x="2882975" y="194139"/>
                  <a:pt x="2901950" y="196850"/>
                </a:cubicBezTo>
                <a:cubicBezTo>
                  <a:pt x="2912634" y="198376"/>
                  <a:pt x="2923117" y="201083"/>
                  <a:pt x="2933700" y="203200"/>
                </a:cubicBezTo>
                <a:cubicBezTo>
                  <a:pt x="2981903" y="223285"/>
                  <a:pt x="3028153" y="240505"/>
                  <a:pt x="3073400" y="266700"/>
                </a:cubicBezTo>
                <a:cubicBezTo>
                  <a:pt x="3093214" y="278171"/>
                  <a:pt x="3112961" y="290143"/>
                  <a:pt x="3130550" y="304800"/>
                </a:cubicBezTo>
                <a:cubicBezTo>
                  <a:pt x="3138680" y="311575"/>
                  <a:pt x="3143250" y="321733"/>
                  <a:pt x="3149600" y="330200"/>
                </a:cubicBezTo>
                <a:cubicBezTo>
                  <a:pt x="3153833" y="345017"/>
                  <a:pt x="3157660" y="359956"/>
                  <a:pt x="3162300" y="374650"/>
                </a:cubicBezTo>
                <a:cubicBezTo>
                  <a:pt x="3170362" y="400181"/>
                  <a:pt x="3186329" y="424111"/>
                  <a:pt x="3187700" y="450850"/>
                </a:cubicBezTo>
                <a:cubicBezTo>
                  <a:pt x="3191357" y="522171"/>
                  <a:pt x="3173405" y="633465"/>
                  <a:pt x="3162300" y="711200"/>
                </a:cubicBezTo>
                <a:cubicBezTo>
                  <a:pt x="3164417" y="728133"/>
                  <a:pt x="3163254" y="745811"/>
                  <a:pt x="3168650" y="762000"/>
                </a:cubicBezTo>
                <a:cubicBezTo>
                  <a:pt x="3171997" y="772040"/>
                  <a:pt x="3180998" y="779209"/>
                  <a:pt x="3187700" y="787400"/>
                </a:cubicBezTo>
                <a:cubicBezTo>
                  <a:pt x="3200057" y="802504"/>
                  <a:pt x="3212673" y="817410"/>
                  <a:pt x="3225800" y="831850"/>
                </a:cubicBezTo>
                <a:cubicBezTo>
                  <a:pt x="3233854" y="840710"/>
                  <a:pt x="3240733" y="851435"/>
                  <a:pt x="3251200" y="857250"/>
                </a:cubicBezTo>
                <a:cubicBezTo>
                  <a:pt x="3260635" y="862492"/>
                  <a:pt x="3272367" y="861483"/>
                  <a:pt x="3282950" y="863600"/>
                </a:cubicBezTo>
                <a:cubicBezTo>
                  <a:pt x="3294354" y="943429"/>
                  <a:pt x="3277804" y="878468"/>
                  <a:pt x="3308350" y="933450"/>
                </a:cubicBezTo>
                <a:cubicBezTo>
                  <a:pt x="3313886" y="943414"/>
                  <a:pt x="3316333" y="954823"/>
                  <a:pt x="3321050" y="965200"/>
                </a:cubicBezTo>
                <a:cubicBezTo>
                  <a:pt x="3326926" y="978126"/>
                  <a:pt x="3334333" y="990325"/>
                  <a:pt x="3340100" y="1003300"/>
                </a:cubicBezTo>
                <a:cubicBezTo>
                  <a:pt x="3342818" y="1009417"/>
                  <a:pt x="3342737" y="1016781"/>
                  <a:pt x="3346450" y="1022350"/>
                </a:cubicBezTo>
                <a:cubicBezTo>
                  <a:pt x="3351431" y="1029822"/>
                  <a:pt x="3359150" y="1035050"/>
                  <a:pt x="3365500" y="1041400"/>
                </a:cubicBezTo>
                <a:cubicBezTo>
                  <a:pt x="3373713" y="1060565"/>
                  <a:pt x="3396283" y="1108061"/>
                  <a:pt x="3397250" y="1130300"/>
                </a:cubicBezTo>
                <a:cubicBezTo>
                  <a:pt x="3398446" y="1157797"/>
                  <a:pt x="3394689" y="1246059"/>
                  <a:pt x="3378200" y="1282700"/>
                </a:cubicBezTo>
                <a:cubicBezTo>
                  <a:pt x="3366133" y="1309516"/>
                  <a:pt x="3347509" y="1332912"/>
                  <a:pt x="3333750" y="1358900"/>
                </a:cubicBezTo>
                <a:cubicBezTo>
                  <a:pt x="3328417" y="1368974"/>
                  <a:pt x="3326705" y="1380753"/>
                  <a:pt x="3321050" y="1390650"/>
                </a:cubicBezTo>
                <a:cubicBezTo>
                  <a:pt x="3309691" y="1410529"/>
                  <a:pt x="3294309" y="1427921"/>
                  <a:pt x="3282950" y="1447800"/>
                </a:cubicBezTo>
                <a:cubicBezTo>
                  <a:pt x="3252726" y="1500692"/>
                  <a:pt x="3285283" y="1457842"/>
                  <a:pt x="3263900" y="1511300"/>
                </a:cubicBezTo>
                <a:cubicBezTo>
                  <a:pt x="3259316" y="1522759"/>
                  <a:pt x="3250701" y="1532183"/>
                  <a:pt x="3244850" y="1543050"/>
                </a:cubicBezTo>
                <a:cubicBezTo>
                  <a:pt x="3220006" y="1589189"/>
                  <a:pt x="3224182" y="1579654"/>
                  <a:pt x="3213100" y="1612900"/>
                </a:cubicBezTo>
                <a:cubicBezTo>
                  <a:pt x="3211221" y="1626053"/>
                  <a:pt x="3207053" y="1666117"/>
                  <a:pt x="3200400" y="1682750"/>
                </a:cubicBezTo>
                <a:cubicBezTo>
                  <a:pt x="3195127" y="1695933"/>
                  <a:pt x="3187700" y="1708150"/>
                  <a:pt x="3181350" y="1720850"/>
                </a:cubicBezTo>
                <a:cubicBezTo>
                  <a:pt x="3166776" y="1808294"/>
                  <a:pt x="3178213" y="1773141"/>
                  <a:pt x="3155950" y="1828800"/>
                </a:cubicBezTo>
                <a:cubicBezTo>
                  <a:pt x="3158067" y="1860550"/>
                  <a:pt x="3156059" y="1892847"/>
                  <a:pt x="3162300" y="1924050"/>
                </a:cubicBezTo>
                <a:cubicBezTo>
                  <a:pt x="3164721" y="1936153"/>
                  <a:pt x="3180385" y="1943496"/>
                  <a:pt x="3181350" y="1955800"/>
                </a:cubicBezTo>
                <a:cubicBezTo>
                  <a:pt x="3188965" y="2052892"/>
                  <a:pt x="3182298" y="2150660"/>
                  <a:pt x="3187700" y="2247900"/>
                </a:cubicBezTo>
                <a:cubicBezTo>
                  <a:pt x="3188668" y="2265328"/>
                  <a:pt x="3196804" y="2281620"/>
                  <a:pt x="3200400" y="2298700"/>
                </a:cubicBezTo>
                <a:cubicBezTo>
                  <a:pt x="3205275" y="2321857"/>
                  <a:pt x="3204523" y="2346494"/>
                  <a:pt x="3213100" y="2368550"/>
                </a:cubicBezTo>
                <a:cubicBezTo>
                  <a:pt x="3219700" y="2385520"/>
                  <a:pt x="3235074" y="2397638"/>
                  <a:pt x="3244850" y="2413000"/>
                </a:cubicBezTo>
                <a:cubicBezTo>
                  <a:pt x="3249932" y="2420986"/>
                  <a:pt x="3252680" y="2430283"/>
                  <a:pt x="3257550" y="2438400"/>
                </a:cubicBezTo>
                <a:cubicBezTo>
                  <a:pt x="3265403" y="2451488"/>
                  <a:pt x="3274483" y="2463800"/>
                  <a:pt x="3282950" y="2476500"/>
                </a:cubicBezTo>
                <a:lnTo>
                  <a:pt x="3295650" y="2495550"/>
                </a:lnTo>
                <a:cubicBezTo>
                  <a:pt x="3299883" y="2510367"/>
                  <a:pt x="3303084" y="2525518"/>
                  <a:pt x="3308350" y="2540000"/>
                </a:cubicBezTo>
                <a:cubicBezTo>
                  <a:pt x="3311585" y="2548896"/>
                  <a:pt x="3319405" y="2556078"/>
                  <a:pt x="3321050" y="2565400"/>
                </a:cubicBezTo>
                <a:cubicBezTo>
                  <a:pt x="3325846" y="2592578"/>
                  <a:pt x="3324352" y="2620521"/>
                  <a:pt x="3327400" y="2647950"/>
                </a:cubicBezTo>
                <a:cubicBezTo>
                  <a:pt x="3328592" y="2658677"/>
                  <a:pt x="3331633" y="2669117"/>
                  <a:pt x="3333750" y="2679700"/>
                </a:cubicBezTo>
                <a:cubicBezTo>
                  <a:pt x="3331633" y="2698750"/>
                  <a:pt x="3330111" y="2717875"/>
                  <a:pt x="3327400" y="2736850"/>
                </a:cubicBezTo>
                <a:cubicBezTo>
                  <a:pt x="3324881" y="2754481"/>
                  <a:pt x="3311936" y="2808643"/>
                  <a:pt x="3308350" y="2819400"/>
                </a:cubicBezTo>
                <a:cubicBezTo>
                  <a:pt x="3304501" y="2830948"/>
                  <a:pt x="3285393" y="2873862"/>
                  <a:pt x="3276600" y="2889250"/>
                </a:cubicBezTo>
                <a:cubicBezTo>
                  <a:pt x="3256169" y="2925004"/>
                  <a:pt x="3270389" y="2890524"/>
                  <a:pt x="3251200" y="2933700"/>
                </a:cubicBezTo>
                <a:cubicBezTo>
                  <a:pt x="3236623" y="2966497"/>
                  <a:pt x="3234226" y="2990880"/>
                  <a:pt x="3200400" y="3016250"/>
                </a:cubicBezTo>
                <a:cubicBezTo>
                  <a:pt x="3182361" y="3029780"/>
                  <a:pt x="3163977" y="3044929"/>
                  <a:pt x="3143250" y="3054350"/>
                </a:cubicBezTo>
                <a:cubicBezTo>
                  <a:pt x="3131063" y="3059890"/>
                  <a:pt x="3117579" y="3062078"/>
                  <a:pt x="3105150" y="3067050"/>
                </a:cubicBezTo>
                <a:cubicBezTo>
                  <a:pt x="3011716" y="3104424"/>
                  <a:pt x="3168012" y="3050329"/>
                  <a:pt x="3041650" y="3092450"/>
                </a:cubicBezTo>
                <a:cubicBezTo>
                  <a:pt x="2990850" y="3088217"/>
                  <a:pt x="2939651" y="3087386"/>
                  <a:pt x="2889250" y="3079750"/>
                </a:cubicBezTo>
                <a:cubicBezTo>
                  <a:pt x="2848785" y="3073619"/>
                  <a:pt x="2820424" y="3050965"/>
                  <a:pt x="2781300" y="3041650"/>
                </a:cubicBezTo>
                <a:cubicBezTo>
                  <a:pt x="2625449" y="3004543"/>
                  <a:pt x="2763039" y="3068140"/>
                  <a:pt x="2540000" y="2984500"/>
                </a:cubicBezTo>
                <a:cubicBezTo>
                  <a:pt x="2523067" y="2978150"/>
                  <a:pt x="2505991" y="2972167"/>
                  <a:pt x="2489200" y="2965450"/>
                </a:cubicBezTo>
                <a:cubicBezTo>
                  <a:pt x="2474233" y="2959463"/>
                  <a:pt x="2460043" y="2951498"/>
                  <a:pt x="2444750" y="2946400"/>
                </a:cubicBezTo>
                <a:cubicBezTo>
                  <a:pt x="2428191" y="2940880"/>
                  <a:pt x="2410409" y="2939509"/>
                  <a:pt x="2393950" y="2933700"/>
                </a:cubicBezTo>
                <a:cubicBezTo>
                  <a:pt x="2374292" y="2926762"/>
                  <a:pt x="2356319" y="2915620"/>
                  <a:pt x="2336800" y="2908300"/>
                </a:cubicBezTo>
                <a:cubicBezTo>
                  <a:pt x="2322372" y="2902889"/>
                  <a:pt x="2307078" y="2900132"/>
                  <a:pt x="2292350" y="2895600"/>
                </a:cubicBezTo>
                <a:cubicBezTo>
                  <a:pt x="2251395" y="2882998"/>
                  <a:pt x="2231037" y="2872487"/>
                  <a:pt x="2184400" y="2863850"/>
                </a:cubicBezTo>
                <a:cubicBezTo>
                  <a:pt x="2127121" y="2853243"/>
                  <a:pt x="2058848" y="2849308"/>
                  <a:pt x="2000250" y="2844800"/>
                </a:cubicBezTo>
                <a:cubicBezTo>
                  <a:pt x="1835917" y="2865342"/>
                  <a:pt x="1993197" y="2846828"/>
                  <a:pt x="1619250" y="2870200"/>
                </a:cubicBezTo>
                <a:cubicBezTo>
                  <a:pt x="1542930" y="2874970"/>
                  <a:pt x="1528351" y="2878510"/>
                  <a:pt x="1447800" y="2889250"/>
                </a:cubicBezTo>
                <a:cubicBezTo>
                  <a:pt x="1344083" y="2885017"/>
                  <a:pt x="1239614" y="2889720"/>
                  <a:pt x="1136650" y="2876550"/>
                </a:cubicBezTo>
                <a:cubicBezTo>
                  <a:pt x="798917" y="2833352"/>
                  <a:pt x="996699" y="2847252"/>
                  <a:pt x="844550" y="2794000"/>
                </a:cubicBezTo>
                <a:cubicBezTo>
                  <a:pt x="800586" y="2778613"/>
                  <a:pt x="756585" y="2771327"/>
                  <a:pt x="711200" y="2762250"/>
                </a:cubicBezTo>
                <a:cubicBezTo>
                  <a:pt x="700617" y="2753783"/>
                  <a:pt x="690943" y="2744033"/>
                  <a:pt x="679450" y="2736850"/>
                </a:cubicBezTo>
                <a:cubicBezTo>
                  <a:pt x="673774" y="2733302"/>
                  <a:pt x="665755" y="2734516"/>
                  <a:pt x="660400" y="2730500"/>
                </a:cubicBezTo>
                <a:cubicBezTo>
                  <a:pt x="648426" y="2721520"/>
                  <a:pt x="640956" y="2707269"/>
                  <a:pt x="628650" y="2698750"/>
                </a:cubicBezTo>
                <a:cubicBezTo>
                  <a:pt x="613084" y="2687974"/>
                  <a:pt x="593974" y="2683272"/>
                  <a:pt x="577850" y="2673350"/>
                </a:cubicBezTo>
                <a:cubicBezTo>
                  <a:pt x="566307" y="2666247"/>
                  <a:pt x="557377" y="2655468"/>
                  <a:pt x="546100" y="2647950"/>
                </a:cubicBezTo>
                <a:cubicBezTo>
                  <a:pt x="538224" y="2642699"/>
                  <a:pt x="528273" y="2640930"/>
                  <a:pt x="520700" y="2635250"/>
                </a:cubicBezTo>
                <a:cubicBezTo>
                  <a:pt x="511121" y="2628066"/>
                  <a:pt x="505402" y="2616278"/>
                  <a:pt x="495300" y="2609850"/>
                </a:cubicBezTo>
                <a:cubicBezTo>
                  <a:pt x="481700" y="2601196"/>
                  <a:pt x="465002" y="2598519"/>
                  <a:pt x="450850" y="2590800"/>
                </a:cubicBezTo>
                <a:cubicBezTo>
                  <a:pt x="435563" y="2582462"/>
                  <a:pt x="429396" y="2575696"/>
                  <a:pt x="419100" y="2565400"/>
                </a:cubicBezTo>
                <a:lnTo>
                  <a:pt x="463550" y="26035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459309"/>
                <a:ext cx="5181600" cy="246931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AU" dirty="0"/>
                  <a:t>Draw a replacement point </a:t>
                </a:r>
              </a:p>
              <a:p>
                <a:r>
                  <a:rPr lang="en-AU" dirty="0"/>
                  <a:t>Same as before: known volume </a:t>
                </a:r>
                <a:br>
                  <a:rPr lang="en-AU" dirty="0"/>
                </a:br>
                <a:r>
                  <a:rPr lang="en-AU" dirty="0"/>
                  <a:t>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p>
                        </m:sSup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less than start before)</a:t>
                </a:r>
              </a:p>
              <a:p>
                <a:r>
                  <a:rPr lang="en-AU" dirty="0"/>
                  <a:t>Sort points from worst to best</a:t>
                </a:r>
              </a:p>
              <a:p>
                <a:r>
                  <a:rPr lang="en-AU" dirty="0"/>
                  <a:t>Create another Lebesgue plate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C63A6D-74B2-2D3B-B392-68D879A2B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459309"/>
                <a:ext cx="5181600" cy="2469316"/>
              </a:xfrm>
              <a:blipFill>
                <a:blip r:embed="rId2"/>
                <a:stretch>
                  <a:fillRect l="-1882" t="-3704" b="-444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D6335D95-6658-26EA-113E-EA5213012E93}"/>
              </a:ext>
            </a:extLst>
          </p:cNvPr>
          <p:cNvSpPr/>
          <p:nvPr/>
        </p:nvSpPr>
        <p:spPr>
          <a:xfrm>
            <a:off x="1629601" y="22675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5307BE80-E9B7-82B9-076A-DD92FEBDBC27}"/>
              </a:ext>
            </a:extLst>
          </p:cNvPr>
          <p:cNvSpPr/>
          <p:nvPr/>
        </p:nvSpPr>
        <p:spPr>
          <a:xfrm>
            <a:off x="4290251" y="27184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AD19355A-440D-1C50-48F9-60C8DFFCC274}"/>
              </a:ext>
            </a:extLst>
          </p:cNvPr>
          <p:cNvSpPr/>
          <p:nvPr/>
        </p:nvSpPr>
        <p:spPr>
          <a:xfrm>
            <a:off x="1908368" y="4699633"/>
            <a:ext cx="278767" cy="278767"/>
          </a:xfrm>
          <a:prstGeom prst="mathMultiply">
            <a:avLst>
              <a:gd name="adj1" fmla="val 1005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7BBE640A-5F9F-00C0-165D-8183BD5C3E76}"/>
              </a:ext>
            </a:extLst>
          </p:cNvPr>
          <p:cNvSpPr/>
          <p:nvPr/>
        </p:nvSpPr>
        <p:spPr>
          <a:xfrm>
            <a:off x="4569018" y="508698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61285D7-9E39-0EA8-ECCA-3A3144C48923}"/>
              </a:ext>
            </a:extLst>
          </p:cNvPr>
          <p:cNvSpPr/>
          <p:nvPr/>
        </p:nvSpPr>
        <p:spPr>
          <a:xfrm>
            <a:off x="4290250" y="419449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CF3CF18-289B-7617-D97F-CF9438EF13F5}"/>
              </a:ext>
            </a:extLst>
          </p:cNvPr>
          <p:cNvSpPr/>
          <p:nvPr/>
        </p:nvSpPr>
        <p:spPr>
          <a:xfrm>
            <a:off x="1950151" y="3706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5FCE19D-D9BA-6D83-B011-AB46BAB8DF4B}"/>
              </a:ext>
            </a:extLst>
          </p:cNvPr>
          <p:cNvSpPr/>
          <p:nvPr/>
        </p:nvSpPr>
        <p:spPr>
          <a:xfrm>
            <a:off x="2464501" y="307165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B88EEA7-0F9D-1C51-6F9C-B96A72FD3830}"/>
              </a:ext>
            </a:extLst>
          </p:cNvPr>
          <p:cNvSpPr/>
          <p:nvPr/>
        </p:nvSpPr>
        <p:spPr>
          <a:xfrm>
            <a:off x="3524951" y="336740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C1B228B-228C-355F-B2D2-6F5BA7C89D61}"/>
              </a:ext>
            </a:extLst>
          </p:cNvPr>
          <p:cNvSpPr/>
          <p:nvPr/>
        </p:nvSpPr>
        <p:spPr>
          <a:xfrm>
            <a:off x="3246184" y="466494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836E095-5453-A2A4-EBBB-F7C96CF52A9D}"/>
              </a:ext>
            </a:extLst>
          </p:cNvPr>
          <p:cNvSpPr/>
          <p:nvPr/>
        </p:nvSpPr>
        <p:spPr>
          <a:xfrm>
            <a:off x="2610234" y="4052487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24E5433-7F9B-FDB5-824F-C66D05DE2020}"/>
              </a:ext>
            </a:extLst>
          </p:cNvPr>
          <p:cNvSpPr/>
          <p:nvPr/>
        </p:nvSpPr>
        <p:spPr>
          <a:xfrm>
            <a:off x="3815019" y="246189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FDCE4B9C-310F-F739-3D3A-87CCCD23F9D9}"/>
              </a:ext>
            </a:extLst>
          </p:cNvPr>
          <p:cNvSpPr/>
          <p:nvPr/>
        </p:nvSpPr>
        <p:spPr>
          <a:xfrm>
            <a:off x="4767968" y="3289616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F39171B4-09FB-DCE3-8CAD-A567F7EADBDD}"/>
              </a:ext>
            </a:extLst>
          </p:cNvPr>
          <p:cNvSpPr/>
          <p:nvPr/>
        </p:nvSpPr>
        <p:spPr>
          <a:xfrm>
            <a:off x="2800940" y="224337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3B41F619-A61B-157E-DF41-AC85F923C19E}"/>
              </a:ext>
            </a:extLst>
          </p:cNvPr>
          <p:cNvSpPr/>
          <p:nvPr/>
        </p:nvSpPr>
        <p:spPr>
          <a:xfrm>
            <a:off x="2723786" y="3437215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003E081-E418-86AF-7D00-97FA0F5842D0}"/>
              </a:ext>
            </a:extLst>
          </p:cNvPr>
          <p:cNvSpPr/>
          <p:nvPr/>
        </p:nvSpPr>
        <p:spPr>
          <a:xfrm>
            <a:off x="3450242" y="401617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/>
              <p:nvPr/>
            </p:nvSpPr>
            <p:spPr>
              <a:xfrm>
                <a:off x="2946955" y="3276319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1719FA-8D78-0E2A-DB74-D4CD6899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955" y="3276319"/>
                <a:ext cx="332964" cy="369332"/>
              </a:xfrm>
              <a:prstGeom prst="rect">
                <a:avLst/>
              </a:prstGeom>
              <a:blipFill>
                <a:blip r:embed="rId3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/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939280-C2E9-E0E1-25AD-205F14B4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85" y="4336037"/>
                <a:ext cx="332964" cy="369332"/>
              </a:xfrm>
              <a:prstGeom prst="rect">
                <a:avLst/>
              </a:prstGeom>
              <a:blipFill>
                <a:blip r:embed="rId4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/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53622-B62D-7956-EEC2-D7589CE8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34" y="2428757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/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9AF37D-17EF-5027-ECC0-00B8246E5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73" y="2319176"/>
                <a:ext cx="332964" cy="369332"/>
              </a:xfrm>
              <a:prstGeom prst="rect">
                <a:avLst/>
              </a:prstGeom>
              <a:blipFill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/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B27230-343B-5E2B-425B-D9E407932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04" y="2428757"/>
                <a:ext cx="332964" cy="369332"/>
              </a:xfrm>
              <a:prstGeom prst="rect">
                <a:avLst/>
              </a:prstGeom>
              <a:blipFill>
                <a:blip r:embed="rId7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/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BD46BF-7FF2-FDEB-68CE-00AD4A4A8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54" y="3104947"/>
                <a:ext cx="332964" cy="369332"/>
              </a:xfrm>
              <a:prstGeom prst="rect">
                <a:avLst/>
              </a:prstGeom>
              <a:blipFill>
                <a:blip r:embed="rId8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/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C950DA-D797-CFE2-E764-FF62703B8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64" y="4759048"/>
                <a:ext cx="332964" cy="369332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/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C9E48C-F035-00F9-C408-4FBBB96A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61" y="3975143"/>
                <a:ext cx="332964" cy="369332"/>
              </a:xfrm>
              <a:prstGeom prst="rect">
                <a:avLst/>
              </a:prstGeom>
              <a:blipFill>
                <a:blip r:embed="rId10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/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240DDB-00FD-E7C0-97BD-EB1DCA8FB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21" y="4619664"/>
                <a:ext cx="332964" cy="369332"/>
              </a:xfrm>
              <a:prstGeom prst="rect">
                <a:avLst/>
              </a:prstGeom>
              <a:blipFill>
                <a:blip r:embed="rId11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/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95F5B2-F291-2E7E-09CF-DC8A5418F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62" y="3459993"/>
                <a:ext cx="332964" cy="369332"/>
              </a:xfrm>
              <a:prstGeom prst="rect">
                <a:avLst/>
              </a:prstGeom>
              <a:blipFill>
                <a:blip r:embed="rId12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/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7C9A60-3F08-412A-D289-BF1EBE2D9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45" y="2937827"/>
                <a:ext cx="332964" cy="369332"/>
              </a:xfrm>
              <a:prstGeom prst="rect">
                <a:avLst/>
              </a:prstGeom>
              <a:blipFill>
                <a:blip r:embed="rId13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/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869AC86-A99A-978D-D729-3C655498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00" y="3729587"/>
                <a:ext cx="332964" cy="369332"/>
              </a:xfrm>
              <a:prstGeom prst="rect">
                <a:avLst/>
              </a:prstGeom>
              <a:blipFill>
                <a:blip r:embed="rId1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/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E5C402-E03D-1539-C268-786D9FDA1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053" y="3786225"/>
                <a:ext cx="332964" cy="369332"/>
              </a:xfrm>
              <a:prstGeom prst="rect">
                <a:avLst/>
              </a:prstGeom>
              <a:blipFill>
                <a:blip r:embed="rId15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/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C89BA8-E092-7387-6AB1-C3FC38B07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2" y="3104947"/>
                <a:ext cx="332964" cy="369332"/>
              </a:xfrm>
              <a:prstGeom prst="rect">
                <a:avLst/>
              </a:prstGeom>
              <a:blipFill>
                <a:blip r:embed="rId16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/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2E58A6-5908-94A4-5721-AF8B243A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97" y="2207201"/>
                <a:ext cx="332964" cy="369332"/>
              </a:xfrm>
              <a:prstGeom prst="rect">
                <a:avLst/>
              </a:prstGeom>
              <a:blipFill>
                <a:blip r:embed="rId17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2" name="Content Placeholder 5">
                <a:extLst>
                  <a:ext uri="{FF2B5EF4-FFF2-40B4-BE49-F238E27FC236}">
                    <a16:creationId xmlns:a16="http://schemas.microsoft.com/office/drawing/2014/main" id="{A4D55885-B7C8-D03D-5CB8-350FA1BE2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  <a:blipFill>
                <a:blip r:embed="rId1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C1D69E-7CDE-8C1F-D0AB-5406565864B5}"/>
              </a:ext>
            </a:extLst>
          </p:cNvPr>
          <p:cNvCxnSpPr>
            <a:cxnSpLocks/>
          </p:cNvCxnSpPr>
          <p:nvPr/>
        </p:nvCxnSpPr>
        <p:spPr>
          <a:xfrm>
            <a:off x="6410131" y="4064870"/>
            <a:ext cx="0" cy="2049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D25A02-3DA6-217D-9CE4-F10820E62D0A}"/>
              </a:ext>
            </a:extLst>
          </p:cNvPr>
          <p:cNvCxnSpPr/>
          <p:nvPr/>
        </p:nvCxnSpPr>
        <p:spPr>
          <a:xfrm>
            <a:off x="6310891" y="4064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11F2DB-50C9-BC4B-E06F-A481D9F6000C}"/>
              </a:ext>
            </a:extLst>
          </p:cNvPr>
          <p:cNvCxnSpPr/>
          <p:nvPr/>
        </p:nvCxnSpPr>
        <p:spPr>
          <a:xfrm>
            <a:off x="6310891" y="5893240"/>
            <a:ext cx="198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DAC13-9F31-440C-1EB9-5ACECBA06612}"/>
              </a:ext>
            </a:extLst>
          </p:cNvPr>
          <p:cNvCxnSpPr/>
          <p:nvPr/>
        </p:nvCxnSpPr>
        <p:spPr>
          <a:xfrm>
            <a:off x="6310891" y="576465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EC9CE9-944C-1A16-32B0-85990BFBAF70}"/>
              </a:ext>
            </a:extLst>
          </p:cNvPr>
          <p:cNvCxnSpPr/>
          <p:nvPr/>
        </p:nvCxnSpPr>
        <p:spPr>
          <a:xfrm>
            <a:off x="6310891" y="581704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09D01-4E3A-8AEB-69FE-EB7195A11A9C}"/>
              </a:ext>
            </a:extLst>
          </p:cNvPr>
          <p:cNvCxnSpPr/>
          <p:nvPr/>
        </p:nvCxnSpPr>
        <p:spPr>
          <a:xfrm>
            <a:off x="6310891" y="56290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D12F09-6986-6F44-4573-28D4C2308CDF}"/>
              </a:ext>
            </a:extLst>
          </p:cNvPr>
          <p:cNvCxnSpPr/>
          <p:nvPr/>
        </p:nvCxnSpPr>
        <p:spPr>
          <a:xfrm>
            <a:off x="6310891" y="55528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8AA646-EEF6-0A42-4761-F11DD949B0A3}"/>
              </a:ext>
            </a:extLst>
          </p:cNvPr>
          <p:cNvCxnSpPr/>
          <p:nvPr/>
        </p:nvCxnSpPr>
        <p:spPr>
          <a:xfrm>
            <a:off x="6310891" y="4128895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736832-1839-91C0-2A48-4E1F1601BE03}"/>
              </a:ext>
            </a:extLst>
          </p:cNvPr>
          <p:cNvCxnSpPr/>
          <p:nvPr/>
        </p:nvCxnSpPr>
        <p:spPr>
          <a:xfrm>
            <a:off x="6310891" y="4959983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B8D40F-DCAE-4B26-57AE-2D1AD97E0FCE}"/>
              </a:ext>
            </a:extLst>
          </p:cNvPr>
          <p:cNvCxnSpPr/>
          <p:nvPr/>
        </p:nvCxnSpPr>
        <p:spPr>
          <a:xfrm>
            <a:off x="6310891" y="4492664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EF89C-E409-6FF0-C8FC-4F608BC79C42}"/>
              </a:ext>
            </a:extLst>
          </p:cNvPr>
          <p:cNvCxnSpPr/>
          <p:nvPr/>
        </p:nvCxnSpPr>
        <p:spPr>
          <a:xfrm>
            <a:off x="6310891" y="524029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36D91C-E393-3F84-B97D-C0799923EFB6}"/>
              </a:ext>
            </a:extLst>
          </p:cNvPr>
          <p:cNvCxnSpPr/>
          <p:nvPr/>
        </p:nvCxnSpPr>
        <p:spPr>
          <a:xfrm>
            <a:off x="6310891" y="47120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336308-3AC0-2F89-6B81-55734952E9CE}"/>
              </a:ext>
            </a:extLst>
          </p:cNvPr>
          <p:cNvCxnSpPr/>
          <p:nvPr/>
        </p:nvCxnSpPr>
        <p:spPr>
          <a:xfrm>
            <a:off x="6310891" y="4259578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665B0A-00B2-5BB6-AF34-445FDECEC037}"/>
              </a:ext>
            </a:extLst>
          </p:cNvPr>
          <p:cNvCxnSpPr/>
          <p:nvPr/>
        </p:nvCxnSpPr>
        <p:spPr>
          <a:xfrm>
            <a:off x="6310891" y="5283516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6A9C20-7193-1A81-B007-6E151226CD50}"/>
              </a:ext>
            </a:extLst>
          </p:cNvPr>
          <p:cNvCxnSpPr/>
          <p:nvPr/>
        </p:nvCxnSpPr>
        <p:spPr>
          <a:xfrm>
            <a:off x="6310891" y="5424881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01713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6" name="Content Placeholder 5">
                <a:extLst>
                  <a:ext uri="{FF2B5EF4-FFF2-40B4-BE49-F238E27FC236}">
                    <a16:creationId xmlns:a16="http://schemas.microsoft.com/office/drawing/2014/main" id="{181239E4-F4C7-F55A-80A9-CD510B755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017136"/>
                <a:ext cx="414184" cy="223517"/>
              </a:xfrm>
              <a:prstGeom prst="rect">
                <a:avLst/>
              </a:prstGeom>
              <a:blipFill>
                <a:blip r:embed="rId19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294" y="416377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7" name="Content Placeholder 5">
                <a:extLst>
                  <a:ext uri="{FF2B5EF4-FFF2-40B4-BE49-F238E27FC236}">
                    <a16:creationId xmlns:a16="http://schemas.microsoft.com/office/drawing/2014/main" id="{1C9103BD-E653-913A-A1BC-5F7F10976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94" y="4163775"/>
                <a:ext cx="414184" cy="223517"/>
              </a:xfrm>
              <a:prstGeom prst="rect">
                <a:avLst/>
              </a:prstGeom>
              <a:blipFill>
                <a:blip r:embed="rId20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39045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8" name="Content Placeholder 5">
                <a:extLst>
                  <a:ext uri="{FF2B5EF4-FFF2-40B4-BE49-F238E27FC236}">
                    <a16:creationId xmlns:a16="http://schemas.microsoft.com/office/drawing/2014/main" id="{C830BCE5-0C9A-9A88-1593-8F5C4EB9B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390453"/>
                <a:ext cx="414184" cy="223517"/>
              </a:xfrm>
              <a:prstGeom prst="rect">
                <a:avLst/>
              </a:prstGeom>
              <a:blipFill>
                <a:blip r:embed="rId2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370" y="4598037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59" name="Content Placeholder 5">
                <a:extLst>
                  <a:ext uri="{FF2B5EF4-FFF2-40B4-BE49-F238E27FC236}">
                    <a16:creationId xmlns:a16="http://schemas.microsoft.com/office/drawing/2014/main" id="{D3AF3694-0800-410B-0736-1C8E944E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70" y="4598037"/>
                <a:ext cx="414184" cy="223517"/>
              </a:xfrm>
              <a:prstGeom prst="rect">
                <a:avLst/>
              </a:prstGeom>
              <a:blipFill>
                <a:blip r:embed="rId22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10" y="484191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0" name="Content Placeholder 5">
                <a:extLst>
                  <a:ext uri="{FF2B5EF4-FFF2-40B4-BE49-F238E27FC236}">
                    <a16:creationId xmlns:a16="http://schemas.microsoft.com/office/drawing/2014/main" id="{1CB08A27-FEFD-37F2-62A1-97030544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10" y="4841911"/>
                <a:ext cx="414184" cy="22351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604" y="507546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1" name="Content Placeholder 5">
                <a:extLst>
                  <a:ext uri="{FF2B5EF4-FFF2-40B4-BE49-F238E27FC236}">
                    <a16:creationId xmlns:a16="http://schemas.microsoft.com/office/drawing/2014/main" id="{A5E5E0B4-35EA-A388-70B5-538F10D7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604" y="5075460"/>
                <a:ext cx="414184" cy="22351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0785" y="5201364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2" name="Content Placeholder 5">
                <a:extLst>
                  <a:ext uri="{FF2B5EF4-FFF2-40B4-BE49-F238E27FC236}">
                    <a16:creationId xmlns:a16="http://schemas.microsoft.com/office/drawing/2014/main" id="{ABFC97C7-6759-9C0D-E651-BA7C9372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85" y="5201364"/>
                <a:ext cx="414184" cy="22351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27698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3" name="Content Placeholder 5">
                <a:extLst>
                  <a:ext uri="{FF2B5EF4-FFF2-40B4-BE49-F238E27FC236}">
                    <a16:creationId xmlns:a16="http://schemas.microsoft.com/office/drawing/2014/main" id="{6A2566BE-C402-26AD-7EAE-598BEFDD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276980"/>
                <a:ext cx="414184" cy="2235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5240" y="5430285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4" name="Content Placeholder 5">
                <a:extLst>
                  <a:ext uri="{FF2B5EF4-FFF2-40B4-BE49-F238E27FC236}">
                    <a16:creationId xmlns:a16="http://schemas.microsoft.com/office/drawing/2014/main" id="{8966CCAA-CC5A-EEB6-7852-AD083623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240" y="5430285"/>
                <a:ext cx="414184" cy="22351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5487" y="5542043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5" name="Content Placeholder 5">
                <a:extLst>
                  <a:ext uri="{FF2B5EF4-FFF2-40B4-BE49-F238E27FC236}">
                    <a16:creationId xmlns:a16="http://schemas.microsoft.com/office/drawing/2014/main" id="{115166AB-97CE-E3DC-A42D-9CA51FD5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87" y="5542043"/>
                <a:ext cx="414184" cy="2235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1938" y="5633681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6" name="Content Placeholder 5">
                <a:extLst>
                  <a:ext uri="{FF2B5EF4-FFF2-40B4-BE49-F238E27FC236}">
                    <a16:creationId xmlns:a16="http://schemas.microsoft.com/office/drawing/2014/main" id="{3A01BB5B-C384-31F2-D9FE-20B9DAA01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38" y="5633681"/>
                <a:ext cx="414184" cy="22351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2259" y="5721169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67" name="Content Placeholder 5">
                <a:extLst>
                  <a:ext uri="{FF2B5EF4-FFF2-40B4-BE49-F238E27FC236}">
                    <a16:creationId xmlns:a16="http://schemas.microsoft.com/office/drawing/2014/main" id="{B9798EBD-377C-AB9C-AA05-0CE9123D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59" y="5721169"/>
                <a:ext cx="414184" cy="22351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8908" y="5783696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5">
                <a:extLst>
                  <a:ext uri="{FF2B5EF4-FFF2-40B4-BE49-F238E27FC236}">
                    <a16:creationId xmlns:a16="http://schemas.microsoft.com/office/drawing/2014/main" id="{28EE5642-7666-CB2D-07DA-F53B23D5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08" y="5783696"/>
                <a:ext cx="414184" cy="22351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7C55C44C-23BC-AE75-A8C9-614FFB88AE5D}"/>
              </a:ext>
            </a:extLst>
          </p:cNvPr>
          <p:cNvSpPr/>
          <p:nvPr/>
        </p:nvSpPr>
        <p:spPr>
          <a:xfrm>
            <a:off x="6929478" y="6002779"/>
            <a:ext cx="3959346" cy="11147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/>
              <p:nvPr/>
            </p:nvSpPr>
            <p:spPr>
              <a:xfrm>
                <a:off x="2199969" y="4403337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45E2DF-10D6-112B-A788-B4BA445D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969" y="4403337"/>
                <a:ext cx="1096814" cy="261610"/>
              </a:xfrm>
              <a:prstGeom prst="rect">
                <a:avLst/>
              </a:prstGeom>
              <a:blipFill>
                <a:blip r:embed="rId3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/>
              <p:nvPr/>
            </p:nvSpPr>
            <p:spPr>
              <a:xfrm>
                <a:off x="2089534" y="5163969"/>
                <a:ext cx="1096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AU" sz="1100" b="1" i="1" u="sng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AU" sz="1100" b="1" i="1" u="sng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AU" sz="1100" b="1" i="1" u="sng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1100" b="1" u="sn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5F49317-AEDD-F515-7699-A3762BC9E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34" y="5163969"/>
                <a:ext cx="1096814" cy="261610"/>
              </a:xfrm>
              <a:prstGeom prst="rect">
                <a:avLst/>
              </a:prstGeom>
              <a:blipFill>
                <a:blip r:embed="rId3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995" y="1536211"/>
                <a:ext cx="2659152" cy="551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/>
                  <a:t>V = 1.0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AU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95" y="1536211"/>
                <a:ext cx="2659152" cy="551742"/>
              </a:xfrm>
              <a:prstGeom prst="rect">
                <a:avLst/>
              </a:prstGeom>
              <a:blipFill>
                <a:blip r:embed="rId34"/>
                <a:stretch>
                  <a:fillRect l="-2982" t="-1099" b="-6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62628F-F8F5-BF72-55B5-614A0FBFF8B2}"/>
              </a:ext>
            </a:extLst>
          </p:cNvPr>
          <p:cNvCxnSpPr/>
          <p:nvPr/>
        </p:nvCxnSpPr>
        <p:spPr>
          <a:xfrm>
            <a:off x="6310891" y="4354411"/>
            <a:ext cx="19847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324B0F64-EE70-FD9F-DEDC-383F873A60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5966" y="425220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5">
                <a:extLst>
                  <a:ext uri="{FF2B5EF4-FFF2-40B4-BE49-F238E27FC236}">
                    <a16:creationId xmlns:a16="http://schemas.microsoft.com/office/drawing/2014/main" id="{324B0F64-EE70-FD9F-DEDC-383F873A6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66" y="4252200"/>
                <a:ext cx="414184" cy="223517"/>
              </a:xfrm>
              <a:prstGeom prst="rect">
                <a:avLst/>
              </a:prstGeom>
              <a:blipFill>
                <a:blip r:embed="rId35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Multiplication Sign 69">
            <a:extLst>
              <a:ext uri="{FF2B5EF4-FFF2-40B4-BE49-F238E27FC236}">
                <a16:creationId xmlns:a16="http://schemas.microsoft.com/office/drawing/2014/main" id="{4C1620A6-BDD3-F8A0-E0B8-F40A026EC662}"/>
              </a:ext>
            </a:extLst>
          </p:cNvPr>
          <p:cNvSpPr/>
          <p:nvPr/>
        </p:nvSpPr>
        <p:spPr>
          <a:xfrm>
            <a:off x="2111516" y="302279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79BBC51-1007-FA30-E8BA-4A34ED19CDCA}"/>
                  </a:ext>
                </a:extLst>
              </p:cNvPr>
              <p:cNvSpPr txBox="1"/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79BBC51-1007-FA30-E8BA-4A34ED19C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49" y="3098597"/>
                <a:ext cx="332964" cy="369332"/>
              </a:xfrm>
              <a:prstGeom prst="rect">
                <a:avLst/>
              </a:prstGeom>
              <a:blipFill>
                <a:blip r:embed="rId36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3DF12C8-248A-A643-FE9F-1FFEFE71FD7F}"/>
              </a:ext>
            </a:extLst>
          </p:cNvPr>
          <p:cNvSpPr/>
          <p:nvPr/>
        </p:nvSpPr>
        <p:spPr>
          <a:xfrm>
            <a:off x="7031078" y="5884039"/>
            <a:ext cx="3713121" cy="11147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9102891-6DB2-3C94-9229-EC8D4B30BAB3}"/>
              </a:ext>
            </a:extLst>
          </p:cNvPr>
          <p:cNvCxnSpPr>
            <a:cxnSpLocks/>
          </p:cNvCxnSpPr>
          <p:nvPr/>
        </p:nvCxnSpPr>
        <p:spPr>
          <a:xfrm>
            <a:off x="6172199" y="3892058"/>
            <a:ext cx="5181601" cy="0"/>
          </a:xfrm>
          <a:prstGeom prst="line">
            <a:avLst/>
          </a:prstGeom>
          <a:ln w="25400">
            <a:solidFill>
              <a:schemeClr val="tx1">
                <a:lumMod val="85000"/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17A79A8-6107-082A-D93C-C9A1CC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5B94F0C-0CD3-CBAE-4CA2-7294F90B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E0B7C7CB-8E09-8E05-3193-6DEBEF7C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970FEC8-BC01-4EA0-B34F-F0CB0AFD3F71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476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473F6B8F-43E8-1747-EF14-F5CA2D2FD16A}"/>
              </a:ext>
            </a:extLst>
          </p:cNvPr>
          <p:cNvSpPr/>
          <p:nvPr/>
        </p:nvSpPr>
        <p:spPr>
          <a:xfrm>
            <a:off x="6310891" y="4064870"/>
            <a:ext cx="188119" cy="144167"/>
          </a:xfrm>
          <a:prstGeom prst="rect">
            <a:avLst/>
          </a:prstGeom>
          <a:solidFill>
            <a:schemeClr val="tx1"/>
          </a:solidFill>
          <a:ln w="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32875F-246C-43B9-7EE9-C1FDFC31D61C}"/>
              </a:ext>
            </a:extLst>
          </p:cNvPr>
          <p:cNvSpPr/>
          <p:nvPr/>
        </p:nvSpPr>
        <p:spPr>
          <a:xfrm>
            <a:off x="1340499" y="2069857"/>
            <a:ext cx="3937519" cy="3676261"/>
          </a:xfrm>
          <a:prstGeom prst="rect">
            <a:avLst/>
          </a:prstGeom>
          <a:solidFill>
            <a:schemeClr val="tx1">
              <a:alpha val="25000"/>
            </a:schemeClr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B30C2-327C-9A05-72DC-88350CA5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Nested Sampling – How it Works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63A6D-74B2-2D3B-B392-68D879A2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6210"/>
            <a:ext cx="5181601" cy="2469316"/>
          </a:xfrm>
        </p:spPr>
        <p:txBody>
          <a:bodyPr>
            <a:normAutofit/>
          </a:bodyPr>
          <a:lstStyle/>
          <a:p>
            <a:r>
              <a:rPr lang="en-AU" dirty="0"/>
              <a:t>Repeat again and again</a:t>
            </a:r>
          </a:p>
          <a:p>
            <a:r>
              <a:rPr lang="en-AU" dirty="0"/>
              <a:t>Build up smaller and smaller plates until we’ve covered all of the ‘mass’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55C44C-23BC-AE75-A8C9-614FFB88AE5D}"/>
              </a:ext>
            </a:extLst>
          </p:cNvPr>
          <p:cNvSpPr/>
          <p:nvPr/>
        </p:nvSpPr>
        <p:spPr>
          <a:xfrm>
            <a:off x="6929478" y="6002779"/>
            <a:ext cx="3959346" cy="11147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8995" y="1513351"/>
                <a:ext cx="2659152" cy="5517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/>
                  <a:t>V = 1.0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AU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AU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01" name="Content Placeholder 5">
                <a:extLst>
                  <a:ext uri="{FF2B5EF4-FFF2-40B4-BE49-F238E27FC236}">
                    <a16:creationId xmlns:a16="http://schemas.microsoft.com/office/drawing/2014/main" id="{24F7DD6E-8226-D77B-1EAE-4418F4AC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95" y="1513351"/>
                <a:ext cx="2659152" cy="551742"/>
              </a:xfrm>
              <a:prstGeom prst="rect">
                <a:avLst/>
              </a:prstGeom>
              <a:blipFill>
                <a:blip r:embed="rId2"/>
                <a:stretch>
                  <a:fillRect l="-2982" b="-131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3DF12C8-248A-A643-FE9F-1FFEFE71FD7F}"/>
              </a:ext>
            </a:extLst>
          </p:cNvPr>
          <p:cNvSpPr/>
          <p:nvPr/>
        </p:nvSpPr>
        <p:spPr>
          <a:xfrm>
            <a:off x="7031078" y="5884039"/>
            <a:ext cx="3713121" cy="11147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0B16A-312B-C27F-764F-520309990EC9}"/>
              </a:ext>
            </a:extLst>
          </p:cNvPr>
          <p:cNvSpPr/>
          <p:nvPr/>
        </p:nvSpPr>
        <p:spPr>
          <a:xfrm>
            <a:off x="7331727" y="5773206"/>
            <a:ext cx="3194164" cy="9589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9A576C-1AB6-1B08-6CFA-4A1D765534D3}"/>
              </a:ext>
            </a:extLst>
          </p:cNvPr>
          <p:cNvSpPr/>
          <p:nvPr/>
        </p:nvSpPr>
        <p:spPr>
          <a:xfrm>
            <a:off x="7448235" y="5619118"/>
            <a:ext cx="2962590" cy="14662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00DC07B-D91C-7EC4-5171-4B3FC268A1D5}"/>
              </a:ext>
            </a:extLst>
          </p:cNvPr>
          <p:cNvSpPr/>
          <p:nvPr/>
        </p:nvSpPr>
        <p:spPr>
          <a:xfrm>
            <a:off x="7563302" y="5450840"/>
            <a:ext cx="2809424" cy="16555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86158AE-DD25-002A-4EA7-7C9D42051019}"/>
              </a:ext>
            </a:extLst>
          </p:cNvPr>
          <p:cNvSpPr/>
          <p:nvPr/>
        </p:nvSpPr>
        <p:spPr>
          <a:xfrm>
            <a:off x="7641483" y="5194790"/>
            <a:ext cx="2652834" cy="26202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2DBED12-3D23-AC73-5DEF-A5C8FD25DD6F}"/>
              </a:ext>
            </a:extLst>
          </p:cNvPr>
          <p:cNvSpPr/>
          <p:nvPr/>
        </p:nvSpPr>
        <p:spPr>
          <a:xfrm>
            <a:off x="7805738" y="4712016"/>
            <a:ext cx="2296728" cy="487267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5046630-BF1C-65B7-25D8-AB87815E8176}"/>
              </a:ext>
            </a:extLst>
          </p:cNvPr>
          <p:cNvSpPr/>
          <p:nvPr/>
        </p:nvSpPr>
        <p:spPr>
          <a:xfrm>
            <a:off x="8243888" y="4387292"/>
            <a:ext cx="1452562" cy="317450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16CA77-6B83-DCAD-7C1B-84516A9FB11E}"/>
              </a:ext>
            </a:extLst>
          </p:cNvPr>
          <p:cNvSpPr/>
          <p:nvPr/>
        </p:nvSpPr>
        <p:spPr>
          <a:xfrm>
            <a:off x="8539163" y="4204255"/>
            <a:ext cx="771525" cy="18944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D4EBF2-8599-9229-E93D-DC128D111FAB}"/>
              </a:ext>
            </a:extLst>
          </p:cNvPr>
          <p:cNvSpPr/>
          <p:nvPr/>
        </p:nvSpPr>
        <p:spPr>
          <a:xfrm>
            <a:off x="8767763" y="4067103"/>
            <a:ext cx="325437" cy="12968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F0F7490-2CA8-108F-E969-9A0A799E7C6A}"/>
              </a:ext>
            </a:extLst>
          </p:cNvPr>
          <p:cNvCxnSpPr>
            <a:cxnSpLocks/>
          </p:cNvCxnSpPr>
          <p:nvPr/>
        </p:nvCxnSpPr>
        <p:spPr>
          <a:xfrm>
            <a:off x="6410131" y="4064870"/>
            <a:ext cx="0" cy="2049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5">
                <a:extLst>
                  <a:ext uri="{FF2B5EF4-FFF2-40B4-BE49-F238E27FC236}">
                    <a16:creationId xmlns:a16="http://schemas.microsoft.com/office/drawing/2014/main" id="{4E9313CB-AB72-04D1-4606-CFC4D1800B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AU" sz="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/>
              </a:p>
            </p:txBody>
          </p:sp>
        </mc:Choice>
        <mc:Fallback xmlns="">
          <p:sp>
            <p:nvSpPr>
              <p:cNvPr id="93" name="Content Placeholder 5">
                <a:extLst>
                  <a:ext uri="{FF2B5EF4-FFF2-40B4-BE49-F238E27FC236}">
                    <a16:creationId xmlns:a16="http://schemas.microsoft.com/office/drawing/2014/main" id="{4E9313CB-AB72-04D1-4606-CFC4D180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10" y="3949208"/>
                <a:ext cx="414184" cy="22351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8E972C2-7138-A02C-2DDE-9946863AED34}"/>
              </a:ext>
            </a:extLst>
          </p:cNvPr>
          <p:cNvCxnSpPr/>
          <p:nvPr/>
        </p:nvCxnSpPr>
        <p:spPr>
          <a:xfrm>
            <a:off x="6310891" y="4064870"/>
            <a:ext cx="1984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BAFBD73-C284-0CFD-990A-6C577B403C2D}"/>
              </a:ext>
            </a:extLst>
          </p:cNvPr>
          <p:cNvCxnSpPr/>
          <p:nvPr/>
        </p:nvCxnSpPr>
        <p:spPr>
          <a:xfrm>
            <a:off x="6311547" y="4204254"/>
            <a:ext cx="198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5">
                <a:extLst>
                  <a:ext uri="{FF2B5EF4-FFF2-40B4-BE49-F238E27FC236}">
                    <a16:creationId xmlns:a16="http://schemas.microsoft.com/office/drawing/2014/main" id="{17D9A0AE-37A1-6F7E-8360-355C6FF26D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6707" y="4094710"/>
                <a:ext cx="414184" cy="2235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Content Placeholder 5">
                <a:extLst>
                  <a:ext uri="{FF2B5EF4-FFF2-40B4-BE49-F238E27FC236}">
                    <a16:creationId xmlns:a16="http://schemas.microsoft.com/office/drawing/2014/main" id="{17D9A0AE-37A1-6F7E-8360-355C6FF2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07" y="4094710"/>
                <a:ext cx="414184" cy="223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Oval 104">
            <a:extLst>
              <a:ext uri="{FF2B5EF4-FFF2-40B4-BE49-F238E27FC236}">
                <a16:creationId xmlns:a16="http://schemas.microsoft.com/office/drawing/2014/main" id="{A35FA37D-6480-A6BC-054C-D38887E44BDA}"/>
              </a:ext>
            </a:extLst>
          </p:cNvPr>
          <p:cNvSpPr/>
          <p:nvPr/>
        </p:nvSpPr>
        <p:spPr>
          <a:xfrm rot="19937883">
            <a:off x="3302000" y="3231355"/>
            <a:ext cx="809625" cy="39528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16D104-D383-D4D5-28F2-572A03E6E7A7}"/>
              </a:ext>
            </a:extLst>
          </p:cNvPr>
          <p:cNvSpPr/>
          <p:nvPr/>
        </p:nvSpPr>
        <p:spPr>
          <a:xfrm rot="19937883">
            <a:off x="3392436" y="3286819"/>
            <a:ext cx="630607" cy="2624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Multiplication Sign 106">
            <a:extLst>
              <a:ext uri="{FF2B5EF4-FFF2-40B4-BE49-F238E27FC236}">
                <a16:creationId xmlns:a16="http://schemas.microsoft.com/office/drawing/2014/main" id="{A21BAEA6-DAB3-957D-0297-A73889FA7C42}"/>
              </a:ext>
            </a:extLst>
          </p:cNvPr>
          <p:cNvSpPr/>
          <p:nvPr/>
        </p:nvSpPr>
        <p:spPr>
          <a:xfrm>
            <a:off x="3769132" y="313926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Multiplication Sign 107">
            <a:extLst>
              <a:ext uri="{FF2B5EF4-FFF2-40B4-BE49-F238E27FC236}">
                <a16:creationId xmlns:a16="http://schemas.microsoft.com/office/drawing/2014/main" id="{84CF2F1A-60CB-6978-3F92-08843DACE094}"/>
              </a:ext>
            </a:extLst>
          </p:cNvPr>
          <p:cNvSpPr/>
          <p:nvPr/>
        </p:nvSpPr>
        <p:spPr>
          <a:xfrm>
            <a:off x="3629748" y="316120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Multiplication Sign 108">
            <a:extLst>
              <a:ext uri="{FF2B5EF4-FFF2-40B4-BE49-F238E27FC236}">
                <a16:creationId xmlns:a16="http://schemas.microsoft.com/office/drawing/2014/main" id="{33557A19-B281-10C4-8B26-8FC0B8F1E4B7}"/>
              </a:ext>
            </a:extLst>
          </p:cNvPr>
          <p:cNvSpPr/>
          <p:nvPr/>
        </p:nvSpPr>
        <p:spPr>
          <a:xfrm>
            <a:off x="3671252" y="322872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Multiplication Sign 109">
            <a:extLst>
              <a:ext uri="{FF2B5EF4-FFF2-40B4-BE49-F238E27FC236}">
                <a16:creationId xmlns:a16="http://schemas.microsoft.com/office/drawing/2014/main" id="{D8E3CF3A-37C2-F586-4505-326C54C52A0D}"/>
              </a:ext>
            </a:extLst>
          </p:cNvPr>
          <p:cNvSpPr/>
          <p:nvPr/>
        </p:nvSpPr>
        <p:spPr>
          <a:xfrm>
            <a:off x="3616776" y="325066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Multiplication Sign 110">
            <a:extLst>
              <a:ext uri="{FF2B5EF4-FFF2-40B4-BE49-F238E27FC236}">
                <a16:creationId xmlns:a16="http://schemas.microsoft.com/office/drawing/2014/main" id="{4AC60184-2CB6-A717-DEFB-2C4C910AA023}"/>
              </a:ext>
            </a:extLst>
          </p:cNvPr>
          <p:cNvSpPr/>
          <p:nvPr/>
        </p:nvSpPr>
        <p:spPr>
          <a:xfrm>
            <a:off x="3476339" y="3228721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Multiplication Sign 111">
            <a:extLst>
              <a:ext uri="{FF2B5EF4-FFF2-40B4-BE49-F238E27FC236}">
                <a16:creationId xmlns:a16="http://schemas.microsoft.com/office/drawing/2014/main" id="{7E3CDCAD-F277-7BEC-723F-D9C421B802F0}"/>
              </a:ext>
            </a:extLst>
          </p:cNvPr>
          <p:cNvSpPr/>
          <p:nvPr/>
        </p:nvSpPr>
        <p:spPr>
          <a:xfrm>
            <a:off x="3378159" y="332923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Multiplication Sign 112">
            <a:extLst>
              <a:ext uri="{FF2B5EF4-FFF2-40B4-BE49-F238E27FC236}">
                <a16:creationId xmlns:a16="http://schemas.microsoft.com/office/drawing/2014/main" id="{B554BCFD-B332-3519-7840-568605BD5215}"/>
              </a:ext>
            </a:extLst>
          </p:cNvPr>
          <p:cNvSpPr/>
          <p:nvPr/>
        </p:nvSpPr>
        <p:spPr>
          <a:xfrm>
            <a:off x="3441425" y="338412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Multiplication Sign 113">
            <a:extLst>
              <a:ext uri="{FF2B5EF4-FFF2-40B4-BE49-F238E27FC236}">
                <a16:creationId xmlns:a16="http://schemas.microsoft.com/office/drawing/2014/main" id="{82DA3E75-0B87-5068-B8E7-EB9325C0E0EB}"/>
              </a:ext>
            </a:extLst>
          </p:cNvPr>
          <p:cNvSpPr/>
          <p:nvPr/>
        </p:nvSpPr>
        <p:spPr>
          <a:xfrm>
            <a:off x="3548276" y="329889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Multiplication Sign 114">
            <a:extLst>
              <a:ext uri="{FF2B5EF4-FFF2-40B4-BE49-F238E27FC236}">
                <a16:creationId xmlns:a16="http://schemas.microsoft.com/office/drawing/2014/main" id="{12937FA6-C744-AAD0-0C9D-F22ACBF75BEF}"/>
              </a:ext>
            </a:extLst>
          </p:cNvPr>
          <p:cNvSpPr/>
          <p:nvPr/>
        </p:nvSpPr>
        <p:spPr>
          <a:xfrm>
            <a:off x="3611542" y="3353782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Multiplication Sign 115">
            <a:extLst>
              <a:ext uri="{FF2B5EF4-FFF2-40B4-BE49-F238E27FC236}">
                <a16:creationId xmlns:a16="http://schemas.microsoft.com/office/drawing/2014/main" id="{F44B4B0B-3D0C-0C43-30C8-55051DA10160}"/>
              </a:ext>
            </a:extLst>
          </p:cNvPr>
          <p:cNvSpPr/>
          <p:nvPr/>
        </p:nvSpPr>
        <p:spPr>
          <a:xfrm>
            <a:off x="3714048" y="320142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Multiplication Sign 116">
            <a:extLst>
              <a:ext uri="{FF2B5EF4-FFF2-40B4-BE49-F238E27FC236}">
                <a16:creationId xmlns:a16="http://schemas.microsoft.com/office/drawing/2014/main" id="{67D46151-3928-C508-F31F-41B907C9AE3A}"/>
              </a:ext>
            </a:extLst>
          </p:cNvPr>
          <p:cNvSpPr/>
          <p:nvPr/>
        </p:nvSpPr>
        <p:spPr>
          <a:xfrm>
            <a:off x="3777314" y="3256313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1" name="Multiplication Sign 120">
            <a:extLst>
              <a:ext uri="{FF2B5EF4-FFF2-40B4-BE49-F238E27FC236}">
                <a16:creationId xmlns:a16="http://schemas.microsoft.com/office/drawing/2014/main" id="{E4B8BC30-B66F-D741-87F8-508B0A7701F2}"/>
              </a:ext>
            </a:extLst>
          </p:cNvPr>
          <p:cNvSpPr/>
          <p:nvPr/>
        </p:nvSpPr>
        <p:spPr>
          <a:xfrm>
            <a:off x="3443143" y="3315484"/>
            <a:ext cx="278767" cy="278767"/>
          </a:xfrm>
          <a:prstGeom prst="mathMultiply">
            <a:avLst>
              <a:gd name="adj1" fmla="val 10051"/>
            </a:avLst>
          </a:prstGeom>
          <a:solidFill>
            <a:schemeClr val="bg2">
              <a:lumMod val="50000"/>
              <a:lumOff val="50000"/>
            </a:schemeClr>
          </a:solidFill>
          <a:ln w="952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p:sp>
        <p:nvSpPr>
          <p:cNvPr id="123" name="Multiplication Sign 122">
            <a:extLst>
              <a:ext uri="{FF2B5EF4-FFF2-40B4-BE49-F238E27FC236}">
                <a16:creationId xmlns:a16="http://schemas.microsoft.com/office/drawing/2014/main" id="{E3D47DE9-A07E-8043-A629-F973435A360E}"/>
              </a:ext>
            </a:extLst>
          </p:cNvPr>
          <p:cNvSpPr/>
          <p:nvPr/>
        </p:nvSpPr>
        <p:spPr>
          <a:xfrm>
            <a:off x="3338008" y="3527157"/>
            <a:ext cx="278767" cy="278767"/>
          </a:xfrm>
          <a:prstGeom prst="mathMultiply">
            <a:avLst>
              <a:gd name="adj1" fmla="val 10051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69CF270-9E12-43D2-0C03-398041FE2C4D}"/>
                  </a:ext>
                </a:extLst>
              </p:cNvPr>
              <p:cNvSpPr txBox="1"/>
              <p:nvPr/>
            </p:nvSpPr>
            <p:spPr>
              <a:xfrm>
                <a:off x="3387493" y="3657098"/>
                <a:ext cx="332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69CF270-9E12-43D2-0C03-398041FE2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93" y="3657098"/>
                <a:ext cx="332964" cy="369332"/>
              </a:xfrm>
              <a:prstGeom prst="rect">
                <a:avLst/>
              </a:prstGeom>
              <a:blipFill>
                <a:blip r:embed="rId5"/>
                <a:stretch>
                  <a:fillRect r="-92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5C34F6-DEAD-5AF0-D0D2-FF7E5724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17D297-78D5-C6A3-DE41-2B778D19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429AFD-1410-F9C8-621A-0F4B8C5B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970FEC8-BC01-4EA0-B34F-F0CB0AFD3F71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38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69AC-3898-78C8-ED83-B6CEEA3A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Conditional Probability: An Example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0FF417-EDED-34F8-1505-DC5607BBF68D}"/>
              </a:ext>
            </a:extLst>
          </p:cNvPr>
          <p:cNvGrpSpPr/>
          <p:nvPr/>
        </p:nvGrpSpPr>
        <p:grpSpPr>
          <a:xfrm>
            <a:off x="2464426" y="2073436"/>
            <a:ext cx="7263147" cy="2579316"/>
            <a:chOff x="1063113" y="2377101"/>
            <a:chExt cx="7263147" cy="25793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767601-3C31-E043-FECD-FF40BE8E60E9}"/>
                </a:ext>
              </a:extLst>
            </p:cNvPr>
            <p:cNvGrpSpPr/>
            <p:nvPr/>
          </p:nvGrpSpPr>
          <p:grpSpPr>
            <a:xfrm>
              <a:off x="1063113" y="2377101"/>
              <a:ext cx="1001661" cy="1271625"/>
              <a:chOff x="5143500" y="1963071"/>
              <a:chExt cx="1905000" cy="2418429"/>
            </a:xfrm>
          </p:grpSpPr>
          <p:pic>
            <p:nvPicPr>
              <p:cNvPr id="3074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6483A71A-F01B-B833-53E2-18C6132B8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B4E01BEB-0910-081A-8EDC-6B31EE996E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468F31-54B9-AA54-9B30-59EEC21CD8E6}"/>
                </a:ext>
              </a:extLst>
            </p:cNvPr>
            <p:cNvGrpSpPr/>
            <p:nvPr/>
          </p:nvGrpSpPr>
          <p:grpSpPr>
            <a:xfrm>
              <a:off x="1758834" y="2377101"/>
              <a:ext cx="1001661" cy="1271625"/>
              <a:chOff x="5143500" y="1963071"/>
              <a:chExt cx="1905000" cy="2418429"/>
            </a:xfrm>
          </p:grpSpPr>
          <p:pic>
            <p:nvPicPr>
              <p:cNvPr id="6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49A7222B-0519-2DBF-B6AC-0FC474D77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579E379A-216F-37D5-564A-7F53AA40D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D6CA4C-BD1C-5C84-F306-11000E355AE4}"/>
                </a:ext>
              </a:extLst>
            </p:cNvPr>
            <p:cNvGrpSpPr/>
            <p:nvPr/>
          </p:nvGrpSpPr>
          <p:grpSpPr>
            <a:xfrm>
              <a:off x="2454555" y="2377101"/>
              <a:ext cx="1001661" cy="1271625"/>
              <a:chOff x="5143500" y="1963071"/>
              <a:chExt cx="1905000" cy="2418429"/>
            </a:xfrm>
          </p:grpSpPr>
          <p:pic>
            <p:nvPicPr>
              <p:cNvPr id="9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34E91BC5-6713-5607-88E3-27C89AA59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0B5D10B0-B09E-E47B-DC44-8B585B98A1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DE0AA4-B7C7-068C-4EC6-14CCCA5B4742}"/>
                </a:ext>
              </a:extLst>
            </p:cNvPr>
            <p:cNvGrpSpPr/>
            <p:nvPr/>
          </p:nvGrpSpPr>
          <p:grpSpPr>
            <a:xfrm>
              <a:off x="3150276" y="2377101"/>
              <a:ext cx="1001661" cy="1271625"/>
              <a:chOff x="5143500" y="1963071"/>
              <a:chExt cx="1905000" cy="2418429"/>
            </a:xfrm>
          </p:grpSpPr>
          <p:pic>
            <p:nvPicPr>
              <p:cNvPr id="12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A37E099F-260B-BD37-45F8-1B5B1E76C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80FDCCB8-41A4-0D1F-1795-ADD8B86F9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6925AE-0F0D-13B1-7B18-41DB1EFBC2C0}"/>
                </a:ext>
              </a:extLst>
            </p:cNvPr>
            <p:cNvGrpSpPr/>
            <p:nvPr/>
          </p:nvGrpSpPr>
          <p:grpSpPr>
            <a:xfrm>
              <a:off x="3845997" y="2377101"/>
              <a:ext cx="1001661" cy="1271625"/>
              <a:chOff x="5143500" y="1963071"/>
              <a:chExt cx="1905000" cy="2418429"/>
            </a:xfrm>
          </p:grpSpPr>
          <p:pic>
            <p:nvPicPr>
              <p:cNvPr id="15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4E626AC3-0491-8CA0-4C19-C2D5BAE80E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813D976A-DBE0-6691-3610-7B551EA33C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E5514C-210E-73B2-922C-D158ECB4B9AF}"/>
                </a:ext>
              </a:extLst>
            </p:cNvPr>
            <p:cNvGrpSpPr/>
            <p:nvPr/>
          </p:nvGrpSpPr>
          <p:grpSpPr>
            <a:xfrm>
              <a:off x="4541718" y="2377101"/>
              <a:ext cx="1001661" cy="1271625"/>
              <a:chOff x="5143500" y="1963071"/>
              <a:chExt cx="1905000" cy="2418429"/>
            </a:xfrm>
          </p:grpSpPr>
          <p:pic>
            <p:nvPicPr>
              <p:cNvPr id="18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669F83FA-0EF9-0B8A-5AC1-E1C1E49B7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5EBE3EF6-1F27-6359-D87C-92FD983ACF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7B2125-D7DF-9B23-D9C6-DD5CFCC28C10}"/>
                </a:ext>
              </a:extLst>
            </p:cNvPr>
            <p:cNvGrpSpPr/>
            <p:nvPr/>
          </p:nvGrpSpPr>
          <p:grpSpPr>
            <a:xfrm>
              <a:off x="5237439" y="2377101"/>
              <a:ext cx="1001661" cy="1271625"/>
              <a:chOff x="5143500" y="1963071"/>
              <a:chExt cx="1905000" cy="2418429"/>
            </a:xfrm>
          </p:grpSpPr>
          <p:pic>
            <p:nvPicPr>
              <p:cNvPr id="21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E19ACFE8-A37A-4C90-F2FF-0D5CE702C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A74343F8-BEFD-9814-B572-70A447D04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7B2C83-4404-128E-1B5E-0AD6EE146E82}"/>
                </a:ext>
              </a:extLst>
            </p:cNvPr>
            <p:cNvGrpSpPr/>
            <p:nvPr/>
          </p:nvGrpSpPr>
          <p:grpSpPr>
            <a:xfrm>
              <a:off x="5933160" y="2377101"/>
              <a:ext cx="1001661" cy="1271625"/>
              <a:chOff x="5143500" y="1963071"/>
              <a:chExt cx="1905000" cy="2418429"/>
            </a:xfrm>
          </p:grpSpPr>
          <p:pic>
            <p:nvPicPr>
              <p:cNvPr id="24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60DEEA46-CB54-083E-3598-6D228B0785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C788BAA5-5071-04A0-4EF0-2A4E732C7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AE2EDD-F271-4786-7EFD-96F9048F12B2}"/>
                </a:ext>
              </a:extLst>
            </p:cNvPr>
            <p:cNvGrpSpPr/>
            <p:nvPr/>
          </p:nvGrpSpPr>
          <p:grpSpPr>
            <a:xfrm>
              <a:off x="6628881" y="2377101"/>
              <a:ext cx="1001661" cy="1271625"/>
              <a:chOff x="5143500" y="1963071"/>
              <a:chExt cx="1905000" cy="2418429"/>
            </a:xfrm>
          </p:grpSpPr>
          <p:pic>
            <p:nvPicPr>
              <p:cNvPr id="27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73652F6F-7099-0FAF-26D1-B7868E57D4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57AF4CA9-7800-A8B6-B44C-CB4C416D2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F76570-AF3E-EEDA-0AC7-2C30CAE18B08}"/>
                </a:ext>
              </a:extLst>
            </p:cNvPr>
            <p:cNvGrpSpPr/>
            <p:nvPr/>
          </p:nvGrpSpPr>
          <p:grpSpPr>
            <a:xfrm>
              <a:off x="7324599" y="2377101"/>
              <a:ext cx="1001661" cy="1271625"/>
              <a:chOff x="5143500" y="1963071"/>
              <a:chExt cx="1905000" cy="2418429"/>
            </a:xfrm>
          </p:grpSpPr>
          <p:pic>
            <p:nvPicPr>
              <p:cNvPr id="30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228807D9-B5D6-3A7C-F160-A67CEBC4E4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506198D5-911D-A338-6C1B-D5DB86147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A27940-7CD3-A3FF-467E-FABD0AE99D07}"/>
                </a:ext>
              </a:extLst>
            </p:cNvPr>
            <p:cNvGrpSpPr/>
            <p:nvPr/>
          </p:nvGrpSpPr>
          <p:grpSpPr>
            <a:xfrm>
              <a:off x="1063113" y="3684792"/>
              <a:ext cx="1001661" cy="1271625"/>
              <a:chOff x="5143500" y="1963071"/>
              <a:chExt cx="1905000" cy="2418429"/>
            </a:xfrm>
          </p:grpSpPr>
          <p:pic>
            <p:nvPicPr>
              <p:cNvPr id="33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9BE4D6BE-EF0B-06A1-BA0A-146930CD4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D072EFE4-D9D3-162D-BF6F-996082CC1B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7EF4977-6A70-2630-EAD3-AA0C26BF8F6D}"/>
                </a:ext>
              </a:extLst>
            </p:cNvPr>
            <p:cNvGrpSpPr/>
            <p:nvPr/>
          </p:nvGrpSpPr>
          <p:grpSpPr>
            <a:xfrm>
              <a:off x="1758834" y="3684792"/>
              <a:ext cx="1001661" cy="1271625"/>
              <a:chOff x="5143500" y="1963071"/>
              <a:chExt cx="1905000" cy="2418429"/>
            </a:xfrm>
          </p:grpSpPr>
          <p:pic>
            <p:nvPicPr>
              <p:cNvPr id="36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653A0424-913D-531B-B9F8-481965837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32BDDDA5-2043-72BE-1C8F-91E4290018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A1E6B15-93D8-1644-9258-5A5249B8ED26}"/>
                </a:ext>
              </a:extLst>
            </p:cNvPr>
            <p:cNvGrpSpPr/>
            <p:nvPr/>
          </p:nvGrpSpPr>
          <p:grpSpPr>
            <a:xfrm>
              <a:off x="2454555" y="3684792"/>
              <a:ext cx="1001661" cy="1271625"/>
              <a:chOff x="5143500" y="1963071"/>
              <a:chExt cx="1905000" cy="2418429"/>
            </a:xfrm>
          </p:grpSpPr>
          <p:pic>
            <p:nvPicPr>
              <p:cNvPr id="39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79CB78D6-870B-D342-A161-4B92164CCE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4E879A2C-CDB0-9394-3520-274D67AED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A1D70A7-5FD5-70F5-3EC8-33DEE22D0C9A}"/>
                </a:ext>
              </a:extLst>
            </p:cNvPr>
            <p:cNvGrpSpPr/>
            <p:nvPr/>
          </p:nvGrpSpPr>
          <p:grpSpPr>
            <a:xfrm>
              <a:off x="3150276" y="3684792"/>
              <a:ext cx="1001661" cy="1271625"/>
              <a:chOff x="5143500" y="1963071"/>
              <a:chExt cx="1905000" cy="2418429"/>
            </a:xfrm>
          </p:grpSpPr>
          <p:pic>
            <p:nvPicPr>
              <p:cNvPr id="42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9FA4FE2F-363E-5AC6-FF99-C0556CEE7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D3DA766F-58CA-04D1-AB09-CF4F3315C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7E14389-73A3-2902-7DA1-4361DFA3EEEF}"/>
                </a:ext>
              </a:extLst>
            </p:cNvPr>
            <p:cNvGrpSpPr/>
            <p:nvPr/>
          </p:nvGrpSpPr>
          <p:grpSpPr>
            <a:xfrm>
              <a:off x="3845997" y="3684792"/>
              <a:ext cx="1001661" cy="1271625"/>
              <a:chOff x="5143500" y="1963071"/>
              <a:chExt cx="1905000" cy="2418429"/>
            </a:xfrm>
          </p:grpSpPr>
          <p:pic>
            <p:nvPicPr>
              <p:cNvPr id="45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F5D60B85-1313-745F-00A7-07B0D80B9A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4FFC3FF7-6116-DC27-128C-10E135283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2446BD7-AA07-A76F-9DF9-CBCBCAF497C2}"/>
                </a:ext>
              </a:extLst>
            </p:cNvPr>
            <p:cNvGrpSpPr/>
            <p:nvPr/>
          </p:nvGrpSpPr>
          <p:grpSpPr>
            <a:xfrm>
              <a:off x="4541718" y="3684792"/>
              <a:ext cx="1001661" cy="1271625"/>
              <a:chOff x="5143500" y="1963071"/>
              <a:chExt cx="1905000" cy="2418429"/>
            </a:xfrm>
          </p:grpSpPr>
          <p:pic>
            <p:nvPicPr>
              <p:cNvPr id="48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3E8DB90E-2290-BE34-C8FD-636C6B00C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CE1B35AF-D61D-B353-5061-2B6228852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6C0D83B-92A3-1C46-B9C7-405AA7056328}"/>
                </a:ext>
              </a:extLst>
            </p:cNvPr>
            <p:cNvGrpSpPr/>
            <p:nvPr/>
          </p:nvGrpSpPr>
          <p:grpSpPr>
            <a:xfrm>
              <a:off x="5237439" y="3684792"/>
              <a:ext cx="1001661" cy="1271625"/>
              <a:chOff x="5143500" y="1963071"/>
              <a:chExt cx="1905000" cy="2418429"/>
            </a:xfrm>
          </p:grpSpPr>
          <p:pic>
            <p:nvPicPr>
              <p:cNvPr id="51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2012B3D0-F2CE-C761-72D2-3022511D4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1C85BE8F-27BB-333C-5BCD-F9932398E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3B1E385-0E72-CF5D-2ECB-92D668966DF8}"/>
                </a:ext>
              </a:extLst>
            </p:cNvPr>
            <p:cNvGrpSpPr/>
            <p:nvPr/>
          </p:nvGrpSpPr>
          <p:grpSpPr>
            <a:xfrm>
              <a:off x="5933160" y="3684792"/>
              <a:ext cx="1001661" cy="1271625"/>
              <a:chOff x="5143500" y="1963071"/>
              <a:chExt cx="1905000" cy="2418429"/>
            </a:xfrm>
          </p:grpSpPr>
          <p:pic>
            <p:nvPicPr>
              <p:cNvPr id="54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8885BA08-ECDB-07B4-140A-C2557AEBD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6204987C-F84C-BDDA-951E-219A9EE51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9C3450-827E-3AAC-147E-20088A068B2A}"/>
                </a:ext>
              </a:extLst>
            </p:cNvPr>
            <p:cNvGrpSpPr/>
            <p:nvPr/>
          </p:nvGrpSpPr>
          <p:grpSpPr>
            <a:xfrm>
              <a:off x="6628881" y="3684792"/>
              <a:ext cx="1001661" cy="1271625"/>
              <a:chOff x="5143500" y="1963071"/>
              <a:chExt cx="1905000" cy="2418429"/>
            </a:xfrm>
          </p:grpSpPr>
          <p:pic>
            <p:nvPicPr>
              <p:cNvPr id="57" name="Picture 2" descr="Male Toilet Icons - Free SVG &amp; PNG Male Toilet Images - Noun Project">
                <a:extLst>
                  <a:ext uri="{FF2B5EF4-FFF2-40B4-BE49-F238E27FC236}">
                    <a16:creationId xmlns:a16="http://schemas.microsoft.com/office/drawing/2014/main" id="{1D2464BE-C0FF-EC3E-C535-CF8380E7FE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500" y="2476500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" descr="3,500+ Cartoon Cowboy Hat Stock Photos, Pictures &amp; Royalty-Free Images -  iStock">
                <a:extLst>
                  <a:ext uri="{FF2B5EF4-FFF2-40B4-BE49-F238E27FC236}">
                    <a16:creationId xmlns:a16="http://schemas.microsoft.com/office/drawing/2014/main" id="{A2C05A9A-B59A-D1A7-B905-CBA732A34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2739" y="1963071"/>
                <a:ext cx="1066185" cy="106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0" name="Picture 2" descr="Male Toilet Icons - Free SVG &amp; PNG Male Toilet Images - Noun Project">
              <a:extLst>
                <a:ext uri="{FF2B5EF4-FFF2-40B4-BE49-F238E27FC236}">
                  <a16:creationId xmlns:a16="http://schemas.microsoft.com/office/drawing/2014/main" id="{53D494C4-8504-343A-6888-7D89AD337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599" y="3954756"/>
              <a:ext cx="1001661" cy="100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6,500+ French Beret Stock Illustrations, Royalty-Free Vector Graphics &amp;  Clip Art - iStock | French man, French bread, French culture">
              <a:extLst>
                <a:ext uri="{FF2B5EF4-FFF2-40B4-BE49-F238E27FC236}">
                  <a16:creationId xmlns:a16="http://schemas.microsoft.com/office/drawing/2014/main" id="{1DEC95E2-2123-7F2C-FEE5-D8F546A5D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442" y="3836926"/>
              <a:ext cx="335185" cy="33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Cartoon French Bread Baguette Vector Illustration Stock Vector (Royalty  Free) 427728952 | Shutterstock">
              <a:extLst>
                <a:ext uri="{FF2B5EF4-FFF2-40B4-BE49-F238E27FC236}">
                  <a16:creationId xmlns:a16="http://schemas.microsoft.com/office/drawing/2014/main" id="{0901AA9F-1CCD-FC1C-3426-3CFE7508A2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1935"/>
            <a:stretch>
              <a:fillRect/>
            </a:stretch>
          </p:blipFill>
          <p:spPr bwMode="auto">
            <a:xfrm rot="17256013">
              <a:off x="7760683" y="4388390"/>
              <a:ext cx="595126" cy="14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232AE-A97C-E31D-9CE1-387E3B80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6B1DF9F1-67F2-D66A-A436-10735112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576A3F22-E7B5-9A3E-E6A4-E7C7D493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</a:t>
            </a:fld>
            <a:endParaRPr lang="en-AU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84DF96F6-7D42-C36F-5642-DE67520A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9643"/>
            <a:ext cx="10515600" cy="12475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400" dirty="0"/>
              <a:t>One of the attendees tells you they “</a:t>
            </a:r>
            <a:r>
              <a:rPr lang="en-AU" sz="2400" b="1" dirty="0"/>
              <a:t>live in Paris”</a:t>
            </a:r>
          </a:p>
          <a:p>
            <a:pPr marL="0" indent="0" algn="ctr">
              <a:buNone/>
            </a:pPr>
            <a:br>
              <a:rPr lang="en-AU" sz="2400" dirty="0"/>
            </a:br>
            <a:r>
              <a:rPr lang="en-AU" i="1" dirty="0"/>
              <a:t>What is the probability they are from France?</a:t>
            </a:r>
            <a:endParaRPr lang="en-AU" sz="2400" i="1" dirty="0"/>
          </a:p>
        </p:txBody>
      </p:sp>
      <p:sp>
        <p:nvSpPr>
          <p:cNvPr id="3073" name="TextBox 3072">
            <a:extLst>
              <a:ext uri="{FF2B5EF4-FFF2-40B4-BE49-F238E27FC236}">
                <a16:creationId xmlns:a16="http://schemas.microsoft.com/office/drawing/2014/main" id="{0C316304-8C48-DF38-97C9-F06B8DD554B1}"/>
              </a:ext>
            </a:extLst>
          </p:cNvPr>
          <p:cNvSpPr txBox="1"/>
          <p:nvPr/>
        </p:nvSpPr>
        <p:spPr>
          <a:xfrm>
            <a:off x="2503551" y="1282311"/>
            <a:ext cx="7184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000" dirty="0"/>
              <a:t>You are at an academic conference with 20 representatives from </a:t>
            </a:r>
            <a:r>
              <a:rPr lang="en-AU" sz="2000" b="1" dirty="0"/>
              <a:t>19 Texan </a:t>
            </a:r>
            <a:r>
              <a:rPr lang="en-AU" sz="2000" dirty="0"/>
              <a:t>Universities &amp; </a:t>
            </a:r>
            <a:r>
              <a:rPr lang="en-AU" sz="2000" b="1" dirty="0"/>
              <a:t>1 French </a:t>
            </a:r>
            <a:r>
              <a:rPr lang="en-AU" sz="2000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791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24C3381-A8CD-2741-51ED-93CA3321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Nested Sampling: Checking Convergence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A2B6-0B5E-6998-6431-F27FDD0A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CA65D-FC1C-2DF1-8E63-27357027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350B5-09A0-7267-81EB-AB68DC9F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FAED9C-E065-3D9B-EAF2-9367FFCA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5"/>
          <a:stretch>
            <a:fillRect/>
          </a:stretch>
        </p:blipFill>
        <p:spPr>
          <a:xfrm>
            <a:off x="5879597" y="1571625"/>
            <a:ext cx="5004805" cy="29273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AAC2C3-6E73-7C78-9CA0-51D34C66D594}"/>
              </a:ext>
            </a:extLst>
          </p:cNvPr>
          <p:cNvGrpSpPr/>
          <p:nvPr/>
        </p:nvGrpSpPr>
        <p:grpSpPr>
          <a:xfrm>
            <a:off x="838200" y="1647825"/>
            <a:ext cx="5041397" cy="2774950"/>
            <a:chOff x="1271006" y="800100"/>
            <a:chExt cx="5041397" cy="2774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B528F8-5A69-6355-8365-39477908A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1" b="42685"/>
            <a:stretch>
              <a:fillRect/>
            </a:stretch>
          </p:blipFill>
          <p:spPr>
            <a:xfrm>
              <a:off x="1307598" y="800100"/>
              <a:ext cx="5004805" cy="2628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0E6636-6A41-9859-6FD0-FED25EE2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70"/>
            <a:stretch>
              <a:fillRect/>
            </a:stretch>
          </p:blipFill>
          <p:spPr>
            <a:xfrm>
              <a:off x="1271006" y="3429000"/>
              <a:ext cx="5004805" cy="146050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FB5377-3B56-DF6E-F509-A730A6813A6F}"/>
              </a:ext>
            </a:extLst>
          </p:cNvPr>
          <p:cNvSpPr txBox="1">
            <a:spLocks/>
          </p:cNvSpPr>
          <p:nvPr/>
        </p:nvSpPr>
        <p:spPr>
          <a:xfrm>
            <a:off x="1193800" y="4624236"/>
            <a:ext cx="9690602" cy="15098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/>
              <a:t>MCMC can just keep running longer to get better resolution. Nested Sampling has a fixed start and end, can’t cut off early. </a:t>
            </a:r>
          </a:p>
          <a:p>
            <a:pPr marL="0" indent="0">
              <a:buNone/>
            </a:pPr>
            <a:r>
              <a:rPr lang="en-AU" sz="2400" dirty="0"/>
              <a:t>Check for “mode” evaporation</a:t>
            </a:r>
          </a:p>
          <a:p>
            <a:pPr marL="0" indent="0">
              <a:buNone/>
            </a:pPr>
            <a:r>
              <a:rPr lang="en-AU" sz="2400" dirty="0"/>
              <a:t>Can get </a:t>
            </a:r>
            <a:r>
              <a:rPr lang="en-AU" sz="2400" b="1" dirty="0"/>
              <a:t>very</a:t>
            </a:r>
            <a:r>
              <a:rPr lang="en-AU" sz="2400" dirty="0"/>
              <a:t> slow for complex (high dimensional) problems</a:t>
            </a:r>
          </a:p>
        </p:txBody>
      </p:sp>
    </p:spTree>
    <p:extLst>
      <p:ext uri="{BB962C8B-B14F-4D97-AF65-F5344CB8AC3E}">
        <p14:creationId xmlns:p14="http://schemas.microsoft.com/office/powerpoint/2010/main" val="2621104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AAA855D-866F-87B2-C812-3C9D4A0E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2800" b="1" dirty="0"/>
              <a:t>Different NS Methods: Different Live Point Proposals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10455-B543-7692-25A8-38B223B9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9FA05-2413-8DCE-A8A8-5CC2E489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A2260-B4F4-1C27-FCD9-63436766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41</a:t>
            </a:fld>
            <a:endParaRPr lang="en-AU"/>
          </a:p>
        </p:txBody>
      </p:sp>
      <p:pic>
        <p:nvPicPr>
          <p:cNvPr id="3078" name="Picture 6" descr="PDF] dynesty: a dynamic nested sampling package for estimating Bayesian  posteriors and evidences | Semantic Scholar">
            <a:extLst>
              <a:ext uri="{FF2B5EF4-FFF2-40B4-BE49-F238E27FC236}">
                <a16:creationId xmlns:a16="http://schemas.microsoft.com/office/drawing/2014/main" id="{E690C688-5D8E-C23B-7079-634051EC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6197"/>
            <a:ext cx="4572000" cy="40308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315ABF-9EAE-73CC-BB86-E725C701E26D}"/>
              </a:ext>
            </a:extLst>
          </p:cNvPr>
          <p:cNvSpPr txBox="1"/>
          <p:nvPr/>
        </p:nvSpPr>
        <p:spPr>
          <a:xfrm>
            <a:off x="4590946" y="5642925"/>
            <a:ext cx="29216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" i="1" dirty="0">
                <a:hlinkClick r:id="rId3"/>
              </a:rPr>
              <a:t>J Speagle, 2019 </a:t>
            </a:r>
            <a:r>
              <a:rPr lang="en-AU" sz="800" i="1" dirty="0" err="1">
                <a:hlinkClick r:id="rId3"/>
              </a:rPr>
              <a:t>arxiv</a:t>
            </a:r>
            <a:r>
              <a:rPr lang="en-AU" sz="800" i="1" dirty="0">
                <a:hlinkClick r:id="rId3"/>
              </a:rPr>
              <a:t>: 1904.02180</a:t>
            </a:r>
            <a:r>
              <a:rPr lang="en-AU" sz="800" i="1" dirty="0"/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637423-DB82-266B-BA34-EFDBBE0B9D6C}"/>
              </a:ext>
            </a:extLst>
          </p:cNvPr>
          <p:cNvGrpSpPr/>
          <p:nvPr/>
        </p:nvGrpSpPr>
        <p:grpSpPr>
          <a:xfrm>
            <a:off x="8928320" y="1433164"/>
            <a:ext cx="1795272" cy="1864880"/>
            <a:chOff x="8928320" y="1433164"/>
            <a:chExt cx="1795272" cy="18648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F5591B-4A73-E76D-1888-5C2B399A5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8595" y="1433164"/>
              <a:ext cx="1634722" cy="10955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426ED9-E9F2-DBCE-3B8F-F42D6EEADAE2}"/>
                </a:ext>
              </a:extLst>
            </p:cNvPr>
            <p:cNvSpPr txBox="1"/>
            <p:nvPr/>
          </p:nvSpPr>
          <p:spPr>
            <a:xfrm>
              <a:off x="8928320" y="3082600"/>
              <a:ext cx="179527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800" i="1" dirty="0">
                  <a:hlinkClick r:id="rId5"/>
                </a:rPr>
                <a:t>W Handley, 2025 arxiv:1506.00171</a:t>
              </a:r>
              <a:endParaRPr lang="en-AU" sz="800" i="1" dirty="0"/>
            </a:p>
          </p:txBody>
        </p:sp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1E029427-ECEC-D8CD-6717-CD04DA272609}"/>
                </a:ext>
              </a:extLst>
            </p:cNvPr>
            <p:cNvSpPr txBox="1">
              <a:spLocks/>
            </p:cNvSpPr>
            <p:nvPr/>
          </p:nvSpPr>
          <p:spPr>
            <a:xfrm>
              <a:off x="9008595" y="2627967"/>
              <a:ext cx="1602929" cy="298113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Polychord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CDDE74-3183-81EA-F31B-A982B94635BD}"/>
              </a:ext>
            </a:extLst>
          </p:cNvPr>
          <p:cNvGrpSpPr/>
          <p:nvPr/>
        </p:nvGrpSpPr>
        <p:grpSpPr>
          <a:xfrm>
            <a:off x="8823327" y="4103029"/>
            <a:ext cx="2185768" cy="1483991"/>
            <a:chOff x="927390" y="3960197"/>
            <a:chExt cx="2185768" cy="1483991"/>
          </a:xfrm>
        </p:grpSpPr>
        <p:pic>
          <p:nvPicPr>
            <p:cNvPr id="3074" name="Picture 2" descr="Nested Sampling - Nautilus documentation">
              <a:extLst>
                <a:ext uri="{FF2B5EF4-FFF2-40B4-BE49-F238E27FC236}">
                  <a16:creationId xmlns:a16="http://schemas.microsoft.com/office/drawing/2014/main" id="{A5A8919E-31ED-1775-450D-5417755DB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932" y="3960197"/>
              <a:ext cx="2075226" cy="71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F5ACDF-2EDB-5F26-6C50-9BB9F71CD63E}"/>
                </a:ext>
              </a:extLst>
            </p:cNvPr>
            <p:cNvSpPr txBox="1"/>
            <p:nvPr/>
          </p:nvSpPr>
          <p:spPr>
            <a:xfrm>
              <a:off x="927390" y="5228744"/>
              <a:ext cx="218576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800" i="1" dirty="0">
                  <a:hlinkClick r:id="rId7"/>
                </a:rPr>
                <a:t>J Lange, 2013 </a:t>
              </a:r>
              <a:r>
                <a:rPr lang="en-AU" sz="800" i="1" dirty="0" err="1">
                  <a:hlinkClick r:id="rId7"/>
                </a:rPr>
                <a:t>arxiv</a:t>
              </a:r>
              <a:r>
                <a:rPr lang="en-AU" sz="800" i="1" dirty="0">
                  <a:hlinkClick r:id="rId7"/>
                </a:rPr>
                <a:t>: 2306.16923</a:t>
              </a:r>
              <a:r>
                <a:rPr lang="en-AU" sz="800" i="1" dirty="0"/>
                <a:t> </a:t>
              </a:r>
            </a:p>
          </p:txBody>
        </p:sp>
        <p:sp>
          <p:nvSpPr>
            <p:cNvPr id="26" name="Content Placeholder 5">
              <a:extLst>
                <a:ext uri="{FF2B5EF4-FFF2-40B4-BE49-F238E27FC236}">
                  <a16:creationId xmlns:a16="http://schemas.microsoft.com/office/drawing/2014/main" id="{1DAEF1A6-56A1-A217-95C9-F3A65F62CEBB}"/>
                </a:ext>
              </a:extLst>
            </p:cNvPr>
            <p:cNvSpPr txBox="1">
              <a:spLocks/>
            </p:cNvSpPr>
            <p:nvPr/>
          </p:nvSpPr>
          <p:spPr>
            <a:xfrm>
              <a:off x="1142109" y="4867521"/>
              <a:ext cx="1602929" cy="298113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NAUTILUS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D92C28-3AB1-6B0E-73D2-B47C86AE9BC8}"/>
              </a:ext>
            </a:extLst>
          </p:cNvPr>
          <p:cNvGrpSpPr/>
          <p:nvPr/>
        </p:nvGrpSpPr>
        <p:grpSpPr>
          <a:xfrm>
            <a:off x="968186" y="1407680"/>
            <a:ext cx="2185768" cy="1310541"/>
            <a:chOff x="931959" y="1304464"/>
            <a:chExt cx="2185768" cy="13105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83A965-B30F-0121-5F79-B9DF74C67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7932" y="1304464"/>
              <a:ext cx="2079795" cy="8181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673AE6-0C9A-5723-CEF8-25A48D6A36C2}"/>
                </a:ext>
              </a:extLst>
            </p:cNvPr>
            <p:cNvSpPr txBox="1"/>
            <p:nvPr/>
          </p:nvSpPr>
          <p:spPr>
            <a:xfrm>
              <a:off x="931959" y="2399561"/>
              <a:ext cx="218576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800" i="1" dirty="0">
                  <a:hlinkClick r:id="rId3"/>
                </a:rPr>
                <a:t>J Speagle, 2019 </a:t>
              </a:r>
              <a:r>
                <a:rPr lang="en-AU" sz="800" i="1" dirty="0" err="1">
                  <a:hlinkClick r:id="rId3"/>
                </a:rPr>
                <a:t>arxiv</a:t>
              </a:r>
              <a:r>
                <a:rPr lang="en-AU" sz="800" i="1" dirty="0">
                  <a:hlinkClick r:id="rId3"/>
                </a:rPr>
                <a:t>: 1904.02180</a:t>
              </a:r>
              <a:r>
                <a:rPr lang="en-AU" sz="800" i="1" dirty="0"/>
                <a:t> </a:t>
              </a:r>
            </a:p>
          </p:txBody>
        </p:sp>
        <p:sp>
          <p:nvSpPr>
            <p:cNvPr id="28" name="Content Placeholder 5">
              <a:extLst>
                <a:ext uri="{FF2B5EF4-FFF2-40B4-BE49-F238E27FC236}">
                  <a16:creationId xmlns:a16="http://schemas.microsoft.com/office/drawing/2014/main" id="{D8872B80-94AF-37A3-DD2C-58734D738F53}"/>
                </a:ext>
              </a:extLst>
            </p:cNvPr>
            <p:cNvSpPr txBox="1">
              <a:spLocks/>
            </p:cNvSpPr>
            <p:nvPr/>
          </p:nvSpPr>
          <p:spPr>
            <a:xfrm>
              <a:off x="1276364" y="2131508"/>
              <a:ext cx="1602929" cy="298113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20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dynesty</a:t>
              </a:r>
              <a:endParaRPr lang="en-AU" sz="20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627C68-36CA-ED45-B348-35778CF0E420}"/>
              </a:ext>
            </a:extLst>
          </p:cNvPr>
          <p:cNvGrpSpPr/>
          <p:nvPr/>
        </p:nvGrpSpPr>
        <p:grpSpPr>
          <a:xfrm>
            <a:off x="1090821" y="4139779"/>
            <a:ext cx="1795272" cy="1388421"/>
            <a:chOff x="8987987" y="4287155"/>
            <a:chExt cx="1795272" cy="1388421"/>
          </a:xfrm>
        </p:grpSpPr>
        <p:pic>
          <p:nvPicPr>
            <p:cNvPr id="3076" name="Picture 4" descr="JAXNS">
              <a:extLst>
                <a:ext uri="{FF2B5EF4-FFF2-40B4-BE49-F238E27FC236}">
                  <a16:creationId xmlns:a16="http://schemas.microsoft.com/office/drawing/2014/main" id="{F4A68FF7-18DB-3D8F-6831-918651221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730" y="4287155"/>
              <a:ext cx="1410587" cy="87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7E08D4-82C5-252A-34DD-ADD7138C7F58}"/>
                </a:ext>
              </a:extLst>
            </p:cNvPr>
            <p:cNvSpPr txBox="1"/>
            <p:nvPr/>
          </p:nvSpPr>
          <p:spPr>
            <a:xfrm>
              <a:off x="8987987" y="5460132"/>
              <a:ext cx="179527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800" i="1" dirty="0">
                  <a:hlinkClick r:id="rId10"/>
                </a:rPr>
                <a:t>J Albert, 2020 arxiv: 2012.15286</a:t>
              </a:r>
              <a:endParaRPr lang="en-AU" sz="800" i="1" dirty="0"/>
            </a:p>
          </p:txBody>
        </p:sp>
        <p:sp>
          <p:nvSpPr>
            <p:cNvPr id="29" name="Content Placeholder 5">
              <a:extLst>
                <a:ext uri="{FF2B5EF4-FFF2-40B4-BE49-F238E27FC236}">
                  <a16:creationId xmlns:a16="http://schemas.microsoft.com/office/drawing/2014/main" id="{7106D6F0-9B49-F0C0-D5B1-3AC505EB172E}"/>
                </a:ext>
              </a:extLst>
            </p:cNvPr>
            <p:cNvSpPr txBox="1">
              <a:spLocks/>
            </p:cNvSpPr>
            <p:nvPr/>
          </p:nvSpPr>
          <p:spPr>
            <a:xfrm>
              <a:off x="9180330" y="5228407"/>
              <a:ext cx="1602929" cy="298113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AU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JAXNS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574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7A17-5445-942D-ABB5-B6696819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Questions to Always Be 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43B32-37A6-8B8B-092A-7FD4A9953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 I want to compare two models?</a:t>
            </a:r>
          </a:p>
          <a:p>
            <a:pPr lvl="1"/>
            <a:r>
              <a:rPr lang="en-AU" dirty="0"/>
              <a:t>Yes – Probably Nested Sampling + Bayes Factor</a:t>
            </a:r>
          </a:p>
          <a:p>
            <a:pPr lvl="1"/>
            <a:r>
              <a:rPr lang="en-AU" dirty="0"/>
              <a:t>No – Probably MCMC</a:t>
            </a:r>
          </a:p>
          <a:p>
            <a:pPr lvl="1"/>
            <a:endParaRPr lang="en-AU" dirty="0"/>
          </a:p>
          <a:p>
            <a:r>
              <a:rPr lang="en-AU" dirty="0"/>
              <a:t>Is this distribution multi-modal?</a:t>
            </a:r>
          </a:p>
          <a:p>
            <a:pPr lvl="1"/>
            <a:r>
              <a:rPr lang="en-AU" dirty="0"/>
              <a:t>Yes – Nested Sampling, or some fancy MCMC engine</a:t>
            </a:r>
          </a:p>
          <a:p>
            <a:pPr lvl="1"/>
            <a:r>
              <a:rPr lang="en-AU" dirty="0"/>
              <a:t>No –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emcee </a:t>
            </a:r>
            <a:r>
              <a:rPr lang="en-AU" dirty="0"/>
              <a:t>is fine, except in high dimensions (Look into HMC)</a:t>
            </a:r>
          </a:p>
          <a:p>
            <a:pPr lvl="1"/>
            <a:endParaRPr lang="en-AU" dirty="0"/>
          </a:p>
          <a:p>
            <a:r>
              <a:rPr lang="en-AU" dirty="0"/>
              <a:t>Has my sampler actually converged?</a:t>
            </a:r>
          </a:p>
          <a:p>
            <a:pPr lvl="1"/>
            <a:r>
              <a:rPr lang="en-AU" dirty="0"/>
              <a:t>Check trace plots / diagnostic plots</a:t>
            </a:r>
          </a:p>
          <a:p>
            <a:pPr lvl="1"/>
            <a:r>
              <a:rPr lang="en-AU" dirty="0"/>
              <a:t>Look at corner plots + chains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C6510-0E47-7905-979E-1C681BF3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668A-0331-F09E-54F9-2AE62D3A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15E0-62AB-769E-B6F7-F49FEB45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109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306C-368C-1390-BCFD-54AB12F3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Bonus: Other Bayesian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ADAA-A672-097E-4D04-564077987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810C-4182-66D6-D9A9-EDFC8900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E119-E544-743B-5E96-BB42F3D1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C791-42F8-7867-9512-FD6F9964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159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C16DB466-7C77-73A1-7305-9C309906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Information Criteria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070E6A8-7FD8-98C6-E4ED-1F3CAABC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04050"/>
            <a:ext cx="10515600" cy="141161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Quick and easy ways to do rough model comparison when you can’t use evidence integrals (no prior, can’t integrate etc)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DDD4-6309-222A-5CFB-9C44BDF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2BCF1-AA8E-C137-AE14-BCAA8CAE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F92A-8DAD-7CC1-EB5B-D6ABB26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44</a:t>
            </a:fld>
            <a:endParaRPr lang="en-AU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DB7E8EC-E986-EA9C-05B9-DC3FC02CB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05" y="2545092"/>
            <a:ext cx="6906589" cy="1695687"/>
          </a:xfrm>
          <a:prstGeom prst="rect">
            <a:avLst/>
          </a:prstGeom>
        </p:spPr>
      </p:pic>
      <p:sp>
        <p:nvSpPr>
          <p:cNvPr id="39" name="Content Placeholder 35">
            <a:extLst>
              <a:ext uri="{FF2B5EF4-FFF2-40B4-BE49-F238E27FC236}">
                <a16:creationId xmlns:a16="http://schemas.microsoft.com/office/drawing/2014/main" id="{D64D8A55-21F6-8D53-F02F-36EF4990277D}"/>
              </a:ext>
            </a:extLst>
          </p:cNvPr>
          <p:cNvSpPr txBox="1">
            <a:spLocks/>
          </p:cNvSpPr>
          <p:nvPr/>
        </p:nvSpPr>
        <p:spPr>
          <a:xfrm>
            <a:off x="838200" y="1539755"/>
            <a:ext cx="10515600" cy="1411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i="1" dirty="0"/>
              <a:t>Compares the best possible </a:t>
            </a:r>
            <a:r>
              <a:rPr lang="en-AU" b="1" i="1" dirty="0"/>
              <a:t>likelihood</a:t>
            </a:r>
            <a:r>
              <a:rPr lang="en-AU" i="1" dirty="0"/>
              <a:t> between models with penalties for more complexity</a:t>
            </a:r>
          </a:p>
        </p:txBody>
      </p:sp>
    </p:spTree>
    <p:extLst>
      <p:ext uri="{BB962C8B-B14F-4D97-AF65-F5344CB8AC3E}">
        <p14:creationId xmlns:p14="http://schemas.microsoft.com/office/powerpoint/2010/main" val="3165576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A198D-5ABE-B78A-9486-D3163B6D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39B9A-7C7C-0449-C0E5-F52ECD0B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A9AD-C945-770C-2F7B-6C9FC4A7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45</a:t>
            </a:fld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C55A32-7369-46F6-88CB-939E98E49EC7}"/>
              </a:ext>
            </a:extLst>
          </p:cNvPr>
          <p:cNvSpPr txBox="1">
            <a:spLocks/>
          </p:cNvSpPr>
          <p:nvPr/>
        </p:nvSpPr>
        <p:spPr>
          <a:xfrm>
            <a:off x="1168400" y="527664"/>
            <a:ext cx="9944100" cy="672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Importance Sampling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BC19C5-AD3E-059C-D3AA-FAE508FE535D}"/>
              </a:ext>
            </a:extLst>
          </p:cNvPr>
          <p:cNvSpPr txBox="1">
            <a:spLocks/>
          </p:cNvSpPr>
          <p:nvPr/>
        </p:nvSpPr>
        <p:spPr>
          <a:xfrm>
            <a:off x="2231136" y="5167583"/>
            <a:ext cx="7729728" cy="6490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i="1" dirty="0"/>
              <a:t>Re-weight samples from an existing fit (e.g. MCMC, grid, NS) to trace a new distribution.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61C2D6-B518-41B7-F62B-9AD08D75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312" y="2388990"/>
            <a:ext cx="8058563" cy="277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AF31838-4A30-A46F-A486-E566E37619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36" y="1398187"/>
                <a:ext cx="7729728" cy="8470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AF31838-4A30-A46F-A486-E566E376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1398187"/>
                <a:ext cx="7729728" cy="84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92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E9AEA-50E0-47F2-2EC1-0B5CE7B19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1B20B-8B27-F456-F312-668EA46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1E10-BB46-C255-DC04-EC3F494E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41AE1-6692-25EA-8D1D-F2A5DD4B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46</a:t>
            </a:fld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E84104-AE2E-3CAE-AB04-35C73C8AADBF}"/>
              </a:ext>
            </a:extLst>
          </p:cNvPr>
          <p:cNvSpPr txBox="1">
            <a:spLocks/>
          </p:cNvSpPr>
          <p:nvPr/>
        </p:nvSpPr>
        <p:spPr>
          <a:xfrm>
            <a:off x="1168400" y="527664"/>
            <a:ext cx="9944100" cy="672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Stochastic Variational Inference (SVI)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CAA275-7FE8-9CE9-ED31-8439DF99A4C2}"/>
              </a:ext>
            </a:extLst>
          </p:cNvPr>
          <p:cNvSpPr txBox="1">
            <a:spLocks/>
          </p:cNvSpPr>
          <p:nvPr/>
        </p:nvSpPr>
        <p:spPr>
          <a:xfrm>
            <a:off x="2231136" y="1545059"/>
            <a:ext cx="7729728" cy="6490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i="1" dirty="0"/>
              <a:t>Assume some shape for the posterior (e.g. normal dist.) and mould it to fit the true posterior as best you 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2F85C-4DC3-6E5B-EF08-2BF54C615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79" y="2435537"/>
            <a:ext cx="6563641" cy="274358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353755-77E0-17E3-22AA-C0EA1038E783}"/>
              </a:ext>
            </a:extLst>
          </p:cNvPr>
          <p:cNvSpPr txBox="1">
            <a:spLocks/>
          </p:cNvSpPr>
          <p:nvPr/>
        </p:nvSpPr>
        <p:spPr>
          <a:xfrm>
            <a:off x="927100" y="5523956"/>
            <a:ext cx="1042670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dirty="0"/>
              <a:t>Can be used to estimate evidence integrals | works in high dimensions</a:t>
            </a:r>
          </a:p>
        </p:txBody>
      </p:sp>
    </p:spTree>
    <p:extLst>
      <p:ext uri="{BB962C8B-B14F-4D97-AF65-F5344CB8AC3E}">
        <p14:creationId xmlns:p14="http://schemas.microsoft.com/office/powerpoint/2010/main" val="1079518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DCAB-DFA4-4F39-48E8-0C0A0B797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2C6A-D687-A732-B1A7-4D26A10E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1535-675D-238D-CC7F-310ECFA4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10167-7B84-597D-20E4-9B7B920A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47</a:t>
            </a:fld>
            <a:endParaRPr lang="en-AU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587DF0-D320-D784-7EB6-21A3AF331BA9}"/>
              </a:ext>
            </a:extLst>
          </p:cNvPr>
          <p:cNvSpPr txBox="1">
            <a:spLocks/>
          </p:cNvSpPr>
          <p:nvPr/>
        </p:nvSpPr>
        <p:spPr>
          <a:xfrm>
            <a:off x="1168400" y="527664"/>
            <a:ext cx="9944100" cy="672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/>
              <a:t>Simulated Bayesian Inference (SBI)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F3DA3B-4339-C3E4-BC42-6A31245076F6}"/>
              </a:ext>
            </a:extLst>
          </p:cNvPr>
          <p:cNvSpPr/>
          <p:nvPr/>
        </p:nvSpPr>
        <p:spPr>
          <a:xfrm>
            <a:off x="2062862" y="2205164"/>
            <a:ext cx="1005840" cy="10058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FE89A-945D-28F2-FF86-07DD19164AC4}"/>
              </a:ext>
            </a:extLst>
          </p:cNvPr>
          <p:cNvSpPr/>
          <p:nvPr/>
        </p:nvSpPr>
        <p:spPr>
          <a:xfrm>
            <a:off x="4428110" y="1847308"/>
            <a:ext cx="3657600" cy="172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D1CB92-1103-8EAD-8F53-0BFE50EDA88F}"/>
              </a:ext>
            </a:extLst>
          </p:cNvPr>
          <p:cNvSpPr/>
          <p:nvPr/>
        </p:nvSpPr>
        <p:spPr>
          <a:xfrm>
            <a:off x="9445118" y="2205164"/>
            <a:ext cx="1005840" cy="10058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F6FE5A4-B492-6943-5FE1-03F18AE464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4322" y="2513044"/>
                <a:ext cx="569976" cy="390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F6FE5A4-B492-6943-5FE1-03F18AE4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22" y="2513044"/>
                <a:ext cx="569976" cy="390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6773D21-2528-320C-9C98-2102055647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8582" y="2513044"/>
                <a:ext cx="569976" cy="390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6773D21-2528-320C-9C98-210205564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582" y="2513044"/>
                <a:ext cx="569976" cy="390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4EA42A3-DEFA-56F7-B22C-A71522517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1204" y="1386056"/>
                <a:ext cx="1661160" cy="429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14EA42A3-DEFA-56F7-B22C-A71522517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04" y="1386056"/>
                <a:ext cx="1661160" cy="429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32EA66D-A6F5-1B6B-10A8-33F3059466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8730" y="1386055"/>
                <a:ext cx="1661160" cy="429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32EA66D-A6F5-1B6B-10A8-33F305946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730" y="1386055"/>
                <a:ext cx="1661160" cy="429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3A07B3-F3E4-2FD3-F8E4-E558E94B62C8}"/>
              </a:ext>
            </a:extLst>
          </p:cNvPr>
          <p:cNvCxnSpPr>
            <a:stCxn id="2" idx="6"/>
            <a:endCxn id="8" idx="1"/>
          </p:cNvCxnSpPr>
          <p:nvPr/>
        </p:nvCxnSpPr>
        <p:spPr>
          <a:xfrm flipV="1">
            <a:off x="3068702" y="2708083"/>
            <a:ext cx="135940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03191F-9CA2-0905-9D98-08E87F3746B7}"/>
              </a:ext>
            </a:extLst>
          </p:cNvPr>
          <p:cNvCxnSpPr/>
          <p:nvPr/>
        </p:nvCxnSpPr>
        <p:spPr>
          <a:xfrm flipV="1">
            <a:off x="8085710" y="2708083"/>
            <a:ext cx="135940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8D409CB-E622-9DEA-3A26-304E16F7E00C}"/>
              </a:ext>
            </a:extLst>
          </p:cNvPr>
          <p:cNvSpPr txBox="1">
            <a:spLocks/>
          </p:cNvSpPr>
          <p:nvPr/>
        </p:nvSpPr>
        <p:spPr>
          <a:xfrm>
            <a:off x="2944115" y="1928182"/>
            <a:ext cx="1498854" cy="697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dirty="0"/>
              <a:t>Parameters go in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2F35B3-E029-6434-8587-6119F87A8CFC}"/>
              </a:ext>
            </a:extLst>
          </p:cNvPr>
          <p:cNvSpPr txBox="1">
            <a:spLocks/>
          </p:cNvSpPr>
          <p:nvPr/>
        </p:nvSpPr>
        <p:spPr>
          <a:xfrm>
            <a:off x="4627374" y="2092940"/>
            <a:ext cx="3305936" cy="11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>
                <a:solidFill>
                  <a:srgbClr val="FF0000"/>
                </a:solidFill>
              </a:rPr>
              <a:t>Sometimes don’t have a simple functional form for this </a:t>
            </a:r>
            <a:r>
              <a:rPr lang="en-AU" sz="1800" b="1" dirty="0"/>
              <a:t>(e.g. galaxy formation sims)</a:t>
            </a:r>
          </a:p>
        </p:txBody>
      </p:sp>
      <p:pic>
        <p:nvPicPr>
          <p:cNvPr id="8196" name="Picture 4" descr="retro Vintage tin toy robot retro Vintage tin toy robot toy robot head stock pictures, royalty-free photos &amp; images">
            <a:extLst>
              <a:ext uri="{FF2B5EF4-FFF2-40B4-BE49-F238E27FC236}">
                <a16:creationId xmlns:a16="http://schemas.microsoft.com/office/drawing/2014/main" id="{E40911CF-C2BD-8B0B-16AE-F46F6ACB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D251"/>
              </a:clrFrom>
              <a:clrTo>
                <a:srgbClr val="FFD2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93" y="3787996"/>
            <a:ext cx="3362369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7B9BEE-DBC6-FE4B-9385-A89E064C5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728" y="3680557"/>
            <a:ext cx="2674843" cy="24001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F881A63-0B97-BE53-C9B1-7588058655C7}"/>
              </a:ext>
            </a:extLst>
          </p:cNvPr>
          <p:cNvSpPr txBox="1"/>
          <p:nvPr/>
        </p:nvSpPr>
        <p:spPr>
          <a:xfrm>
            <a:off x="354523" y="3958066"/>
            <a:ext cx="3274569" cy="64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b="1" dirty="0"/>
              <a:t>Forward model is easy (simulations)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387D4-A9EB-E932-6EBB-887E31B3BE38}"/>
              </a:ext>
            </a:extLst>
          </p:cNvPr>
          <p:cNvSpPr txBox="1"/>
          <p:nvPr/>
        </p:nvSpPr>
        <p:spPr>
          <a:xfrm>
            <a:off x="8305800" y="3876738"/>
            <a:ext cx="2898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Use Machine Learning to learn joint density, use as a surrogate likelihood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F76132-AF99-AC31-5D09-9FD9BC3651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4006" y="3621148"/>
            <a:ext cx="2663565" cy="24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91FA9D-B019-0AFD-5DFA-1A76B0AD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E424C4-7B80-4591-322C-1C03FBFAF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F0A83-B8FE-E49B-7FF9-EB086E82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062C0-D4F0-EC30-2AED-68285E4D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D18FC-F561-B130-5B16-942F171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08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0001-5664-7EE8-E590-8686529E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Conditional Probability: An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7238D9-5B3E-D120-7E38-DC7F60DBC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606679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Paris, France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CB6DE-EC8C-CB27-2914-13CC1A79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B1C5-2FFF-22C6-1E9E-7EBBD721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912C-93C6-D77D-A145-FC708001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5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EB112-A7B1-6D6F-D809-618F3D54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9"/>
          <a:stretch>
            <a:fillRect/>
          </a:stretch>
        </p:blipFill>
        <p:spPr>
          <a:xfrm>
            <a:off x="7661117" y="2619756"/>
            <a:ext cx="2360941" cy="12710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FC2F93-33AD-3D92-47E2-293309F1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740"/>
          <a:stretch>
            <a:fillRect/>
          </a:stretch>
        </p:blipFill>
        <p:spPr>
          <a:xfrm>
            <a:off x="2314925" y="2286000"/>
            <a:ext cx="2360940" cy="19385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23D0C0B-AB6B-0EC7-4D98-845B75C09DEF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181600" cy="60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Paris, Texas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14BF70F-8E77-F28F-11D8-BA17DCE90C6F}"/>
              </a:ext>
            </a:extLst>
          </p:cNvPr>
          <p:cNvSpPr txBox="1">
            <a:spLocks/>
          </p:cNvSpPr>
          <p:nvPr/>
        </p:nvSpPr>
        <p:spPr>
          <a:xfrm>
            <a:off x="838200" y="4469511"/>
            <a:ext cx="5181600" cy="60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/>
              <a:t>3.06% of French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9F3FEC3-7E1A-69BC-6EEE-F8405BA70C47}"/>
              </a:ext>
            </a:extLst>
          </p:cNvPr>
          <p:cNvSpPr txBox="1">
            <a:spLocks/>
          </p:cNvSpPr>
          <p:nvPr/>
        </p:nvSpPr>
        <p:spPr>
          <a:xfrm>
            <a:off x="6096000" y="4469511"/>
            <a:ext cx="5181600" cy="60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/>
              <a:t>0.08% of Texans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F24276EF-7978-0954-B57B-77F074D3E751}"/>
              </a:ext>
            </a:extLst>
          </p:cNvPr>
          <p:cNvSpPr txBox="1">
            <a:spLocks/>
          </p:cNvSpPr>
          <p:nvPr/>
        </p:nvSpPr>
        <p:spPr>
          <a:xfrm>
            <a:off x="5161990" y="3105784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i="1" dirty="0"/>
              <a:t>But…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FDCC012-DAE7-5F7D-D565-CE2678E14FF6}"/>
              </a:ext>
            </a:extLst>
          </p:cNvPr>
          <p:cNvSpPr txBox="1">
            <a:spLocks/>
          </p:cNvSpPr>
          <p:nvPr/>
        </p:nvSpPr>
        <p:spPr>
          <a:xfrm>
            <a:off x="3357372" y="5223130"/>
            <a:ext cx="5477256" cy="851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/>
              <a:t>We need to use </a:t>
            </a:r>
            <a:br>
              <a:rPr lang="en-AU" sz="2400" dirty="0"/>
            </a:br>
            <a:r>
              <a:rPr lang="en-AU" sz="2400" b="1" dirty="0"/>
              <a:t>conditional probability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987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E330-EE62-7DAB-4725-7034E80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Conditional Probability: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26266-4FC1-CF71-66AB-0E1B5D51C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5A9BB-9002-4507-FE89-DC14BECB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B7676-47D7-3333-ADE8-CB226EC3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6</a:t>
            </a:fld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5EFCA4-91F5-D789-A669-E72EDC67517B}"/>
              </a:ext>
            </a:extLst>
          </p:cNvPr>
          <p:cNvGrpSpPr/>
          <p:nvPr/>
        </p:nvGrpSpPr>
        <p:grpSpPr>
          <a:xfrm>
            <a:off x="2482596" y="1262825"/>
            <a:ext cx="6611112" cy="3322447"/>
            <a:chOff x="2482596" y="1262825"/>
            <a:chExt cx="6611112" cy="332244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661301-0F6A-ABB7-E509-D6D5B48BDFB5}"/>
                </a:ext>
              </a:extLst>
            </p:cNvPr>
            <p:cNvSpPr/>
            <p:nvPr/>
          </p:nvSpPr>
          <p:spPr>
            <a:xfrm>
              <a:off x="4809800" y="1650048"/>
              <a:ext cx="4283908" cy="2935224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lt1">
                    <a:alpha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BFCF0D-07C3-9D95-E147-5DCA4E0BCCC5}"/>
                </a:ext>
              </a:extLst>
            </p:cNvPr>
            <p:cNvSpPr/>
            <p:nvPr/>
          </p:nvSpPr>
          <p:spPr>
            <a:xfrm>
              <a:off x="2482596" y="1650048"/>
              <a:ext cx="4283908" cy="29352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C23A070-C897-460D-FD00-34EDAA04DA04}"/>
                </a:ext>
              </a:extLst>
            </p:cNvPr>
            <p:cNvSpPr/>
            <p:nvPr/>
          </p:nvSpPr>
          <p:spPr>
            <a:xfrm>
              <a:off x="4772025" y="1901372"/>
              <a:ext cx="1981200" cy="2399167"/>
            </a:xfrm>
            <a:custGeom>
              <a:avLst/>
              <a:gdLst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57175 w 1981200"/>
                <a:gd name="csY49" fmla="*/ 1895475 h 2466975"/>
                <a:gd name="csX50" fmla="*/ 300038 w 1981200"/>
                <a:gd name="csY50" fmla="*/ 1928812 h 2466975"/>
                <a:gd name="csX51" fmla="*/ 390525 w 1981200"/>
                <a:gd name="csY51" fmla="*/ 1981200 h 2466975"/>
                <a:gd name="csX52" fmla="*/ 476250 w 1981200"/>
                <a:gd name="csY52" fmla="*/ 2043112 h 2466975"/>
                <a:gd name="csX53" fmla="*/ 528638 w 1981200"/>
                <a:gd name="csY53" fmla="*/ 2114550 h 2466975"/>
                <a:gd name="csX54" fmla="*/ 557213 w 1981200"/>
                <a:gd name="csY54" fmla="*/ 2171700 h 2466975"/>
                <a:gd name="csX55" fmla="*/ 581025 w 1981200"/>
                <a:gd name="csY55" fmla="*/ 2205037 h 2466975"/>
                <a:gd name="csX56" fmla="*/ 633413 w 1981200"/>
                <a:gd name="csY56" fmla="*/ 2290762 h 2466975"/>
                <a:gd name="csX57" fmla="*/ 657225 w 1981200"/>
                <a:gd name="csY57" fmla="*/ 2319337 h 2466975"/>
                <a:gd name="csX58" fmla="*/ 795338 w 1981200"/>
                <a:gd name="csY58" fmla="*/ 2390775 h 2466975"/>
                <a:gd name="csX59" fmla="*/ 942975 w 1981200"/>
                <a:gd name="csY59" fmla="*/ 2452687 h 2466975"/>
                <a:gd name="csX60" fmla="*/ 1019175 w 1981200"/>
                <a:gd name="csY60" fmla="*/ 2466975 h 2466975"/>
                <a:gd name="csX61" fmla="*/ 1066800 w 1981200"/>
                <a:gd name="csY61" fmla="*/ 2462212 h 2466975"/>
                <a:gd name="csX62" fmla="*/ 1152525 w 1981200"/>
                <a:gd name="csY62" fmla="*/ 2414587 h 2466975"/>
                <a:gd name="csX63" fmla="*/ 1223963 w 1981200"/>
                <a:gd name="csY63" fmla="*/ 2371725 h 2466975"/>
                <a:gd name="csX64" fmla="*/ 1262063 w 1981200"/>
                <a:gd name="csY64" fmla="*/ 2343150 h 2466975"/>
                <a:gd name="csX65" fmla="*/ 1343025 w 1981200"/>
                <a:gd name="csY65" fmla="*/ 2300287 h 2466975"/>
                <a:gd name="csX66" fmla="*/ 1438275 w 1981200"/>
                <a:gd name="csY66" fmla="*/ 2238375 h 2466975"/>
                <a:gd name="csX67" fmla="*/ 1509713 w 1981200"/>
                <a:gd name="csY67" fmla="*/ 2195512 h 2466975"/>
                <a:gd name="csX68" fmla="*/ 1600200 w 1981200"/>
                <a:gd name="csY68" fmla="*/ 2119312 h 2466975"/>
                <a:gd name="csX69" fmla="*/ 1633538 w 1981200"/>
                <a:gd name="csY69" fmla="*/ 2100262 h 2466975"/>
                <a:gd name="csX70" fmla="*/ 1733550 w 1981200"/>
                <a:gd name="csY70" fmla="*/ 1995487 h 2466975"/>
                <a:gd name="csX71" fmla="*/ 1766888 w 1981200"/>
                <a:gd name="csY71" fmla="*/ 1947862 h 2466975"/>
                <a:gd name="csX72" fmla="*/ 1795463 w 1981200"/>
                <a:gd name="csY72" fmla="*/ 1914525 h 2466975"/>
                <a:gd name="csX73" fmla="*/ 1838325 w 1981200"/>
                <a:gd name="csY73" fmla="*/ 1838325 h 2466975"/>
                <a:gd name="csX74" fmla="*/ 1881188 w 1981200"/>
                <a:gd name="csY74" fmla="*/ 1747837 h 2466975"/>
                <a:gd name="csX75" fmla="*/ 1895475 w 1981200"/>
                <a:gd name="csY75" fmla="*/ 1719262 h 2466975"/>
                <a:gd name="csX76" fmla="*/ 1909763 w 1981200"/>
                <a:gd name="csY76" fmla="*/ 1681162 h 2466975"/>
                <a:gd name="csX77" fmla="*/ 1947863 w 1981200"/>
                <a:gd name="csY77" fmla="*/ 1590675 h 2466975"/>
                <a:gd name="csX78" fmla="*/ 1966913 w 1981200"/>
                <a:gd name="csY78" fmla="*/ 1543050 h 2466975"/>
                <a:gd name="csX79" fmla="*/ 1971675 w 1981200"/>
                <a:gd name="csY79" fmla="*/ 1519237 h 2466975"/>
                <a:gd name="csX80" fmla="*/ 1976438 w 1981200"/>
                <a:gd name="csY80" fmla="*/ 1500187 h 2466975"/>
                <a:gd name="csX81" fmla="*/ 1981200 w 1981200"/>
                <a:gd name="csY81" fmla="*/ 1471612 h 2466975"/>
                <a:gd name="csX82" fmla="*/ 1971675 w 1981200"/>
                <a:gd name="csY82" fmla="*/ 1095375 h 2466975"/>
                <a:gd name="csX83" fmla="*/ 1962150 w 1981200"/>
                <a:gd name="csY83" fmla="*/ 1066800 h 2466975"/>
                <a:gd name="csX84" fmla="*/ 1952625 w 1981200"/>
                <a:gd name="csY84" fmla="*/ 1009650 h 2466975"/>
                <a:gd name="csX85" fmla="*/ 1938338 w 1981200"/>
                <a:gd name="csY85" fmla="*/ 952500 h 2466975"/>
                <a:gd name="csX86" fmla="*/ 1933575 w 1981200"/>
                <a:gd name="csY86" fmla="*/ 933450 h 2466975"/>
                <a:gd name="csX87" fmla="*/ 1919288 w 1981200"/>
                <a:gd name="csY87" fmla="*/ 895350 h 2466975"/>
                <a:gd name="csX88" fmla="*/ 1905000 w 1981200"/>
                <a:gd name="csY88" fmla="*/ 862012 h 2466975"/>
                <a:gd name="csX89" fmla="*/ 1885950 w 1981200"/>
                <a:gd name="csY89" fmla="*/ 833437 h 2466975"/>
                <a:gd name="csX90" fmla="*/ 1852613 w 1981200"/>
                <a:gd name="csY90" fmla="*/ 776287 h 2466975"/>
                <a:gd name="csX91" fmla="*/ 1804988 w 1981200"/>
                <a:gd name="csY91" fmla="*/ 704850 h 2466975"/>
                <a:gd name="csX92" fmla="*/ 1766888 w 1981200"/>
                <a:gd name="csY92" fmla="*/ 638175 h 2466975"/>
                <a:gd name="csX93" fmla="*/ 1714500 w 1981200"/>
                <a:gd name="csY93" fmla="*/ 547687 h 2466975"/>
                <a:gd name="csX94" fmla="*/ 1690688 w 1981200"/>
                <a:gd name="csY94" fmla="*/ 523875 h 2466975"/>
                <a:gd name="csX95" fmla="*/ 1671638 w 1981200"/>
                <a:gd name="csY95" fmla="*/ 495300 h 2466975"/>
                <a:gd name="csX96" fmla="*/ 1633538 w 1981200"/>
                <a:gd name="csY96" fmla="*/ 457200 h 2466975"/>
                <a:gd name="csX97" fmla="*/ 1619250 w 1981200"/>
                <a:gd name="csY97" fmla="*/ 438150 h 2466975"/>
                <a:gd name="csX98" fmla="*/ 1595438 w 1981200"/>
                <a:gd name="csY98" fmla="*/ 423862 h 2466975"/>
                <a:gd name="csX99" fmla="*/ 1571625 w 1981200"/>
                <a:gd name="csY99" fmla="*/ 404812 h 2466975"/>
                <a:gd name="csX100" fmla="*/ 1514475 w 1981200"/>
                <a:gd name="csY100" fmla="*/ 371475 h 2466975"/>
                <a:gd name="csX101" fmla="*/ 1485900 w 1981200"/>
                <a:gd name="csY101" fmla="*/ 342900 h 2466975"/>
                <a:gd name="csX102" fmla="*/ 1462088 w 1981200"/>
                <a:gd name="csY102" fmla="*/ 328612 h 2466975"/>
                <a:gd name="csX103" fmla="*/ 1295400 w 1981200"/>
                <a:gd name="csY103" fmla="*/ 223837 h 2466975"/>
                <a:gd name="csX104" fmla="*/ 1262063 w 1981200"/>
                <a:gd name="csY104" fmla="*/ 204787 h 2466975"/>
                <a:gd name="csX105" fmla="*/ 1200150 w 1981200"/>
                <a:gd name="csY105" fmla="*/ 166687 h 2466975"/>
                <a:gd name="csX106" fmla="*/ 1062038 w 1981200"/>
                <a:gd name="csY106" fmla="*/ 109537 h 2466975"/>
                <a:gd name="csX107" fmla="*/ 962025 w 1981200"/>
                <a:gd name="csY107" fmla="*/ 42862 h 2466975"/>
                <a:gd name="csX108" fmla="*/ 885825 w 1981200"/>
                <a:gd name="csY108" fmla="*/ 0 h 2466975"/>
                <a:gd name="csX109" fmla="*/ 1014413 w 1981200"/>
                <a:gd name="csY109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57175 w 1981200"/>
                <a:gd name="csY49" fmla="*/ 1895475 h 2466975"/>
                <a:gd name="csX50" fmla="*/ 300038 w 1981200"/>
                <a:gd name="csY50" fmla="*/ 1928812 h 2466975"/>
                <a:gd name="csX51" fmla="*/ 390525 w 1981200"/>
                <a:gd name="csY51" fmla="*/ 1981200 h 2466975"/>
                <a:gd name="csX52" fmla="*/ 371475 w 1981200"/>
                <a:gd name="csY52" fmla="*/ 2109787 h 2466975"/>
                <a:gd name="csX53" fmla="*/ 528638 w 1981200"/>
                <a:gd name="csY53" fmla="*/ 2114550 h 2466975"/>
                <a:gd name="csX54" fmla="*/ 557213 w 1981200"/>
                <a:gd name="csY54" fmla="*/ 2171700 h 2466975"/>
                <a:gd name="csX55" fmla="*/ 581025 w 1981200"/>
                <a:gd name="csY55" fmla="*/ 2205037 h 2466975"/>
                <a:gd name="csX56" fmla="*/ 633413 w 1981200"/>
                <a:gd name="csY56" fmla="*/ 2290762 h 2466975"/>
                <a:gd name="csX57" fmla="*/ 657225 w 1981200"/>
                <a:gd name="csY57" fmla="*/ 2319337 h 2466975"/>
                <a:gd name="csX58" fmla="*/ 795338 w 1981200"/>
                <a:gd name="csY58" fmla="*/ 2390775 h 2466975"/>
                <a:gd name="csX59" fmla="*/ 942975 w 1981200"/>
                <a:gd name="csY59" fmla="*/ 2452687 h 2466975"/>
                <a:gd name="csX60" fmla="*/ 1019175 w 1981200"/>
                <a:gd name="csY60" fmla="*/ 2466975 h 2466975"/>
                <a:gd name="csX61" fmla="*/ 1066800 w 1981200"/>
                <a:gd name="csY61" fmla="*/ 2462212 h 2466975"/>
                <a:gd name="csX62" fmla="*/ 1152525 w 1981200"/>
                <a:gd name="csY62" fmla="*/ 2414587 h 2466975"/>
                <a:gd name="csX63" fmla="*/ 1223963 w 1981200"/>
                <a:gd name="csY63" fmla="*/ 2371725 h 2466975"/>
                <a:gd name="csX64" fmla="*/ 1262063 w 1981200"/>
                <a:gd name="csY64" fmla="*/ 2343150 h 2466975"/>
                <a:gd name="csX65" fmla="*/ 1343025 w 1981200"/>
                <a:gd name="csY65" fmla="*/ 2300287 h 2466975"/>
                <a:gd name="csX66" fmla="*/ 1438275 w 1981200"/>
                <a:gd name="csY66" fmla="*/ 2238375 h 2466975"/>
                <a:gd name="csX67" fmla="*/ 1509713 w 1981200"/>
                <a:gd name="csY67" fmla="*/ 2195512 h 2466975"/>
                <a:gd name="csX68" fmla="*/ 1600200 w 1981200"/>
                <a:gd name="csY68" fmla="*/ 2119312 h 2466975"/>
                <a:gd name="csX69" fmla="*/ 1633538 w 1981200"/>
                <a:gd name="csY69" fmla="*/ 2100262 h 2466975"/>
                <a:gd name="csX70" fmla="*/ 1733550 w 1981200"/>
                <a:gd name="csY70" fmla="*/ 1995487 h 2466975"/>
                <a:gd name="csX71" fmla="*/ 1766888 w 1981200"/>
                <a:gd name="csY71" fmla="*/ 1947862 h 2466975"/>
                <a:gd name="csX72" fmla="*/ 1795463 w 1981200"/>
                <a:gd name="csY72" fmla="*/ 1914525 h 2466975"/>
                <a:gd name="csX73" fmla="*/ 1838325 w 1981200"/>
                <a:gd name="csY73" fmla="*/ 1838325 h 2466975"/>
                <a:gd name="csX74" fmla="*/ 1881188 w 1981200"/>
                <a:gd name="csY74" fmla="*/ 1747837 h 2466975"/>
                <a:gd name="csX75" fmla="*/ 1895475 w 1981200"/>
                <a:gd name="csY75" fmla="*/ 1719262 h 2466975"/>
                <a:gd name="csX76" fmla="*/ 1909763 w 1981200"/>
                <a:gd name="csY76" fmla="*/ 1681162 h 2466975"/>
                <a:gd name="csX77" fmla="*/ 1947863 w 1981200"/>
                <a:gd name="csY77" fmla="*/ 1590675 h 2466975"/>
                <a:gd name="csX78" fmla="*/ 1966913 w 1981200"/>
                <a:gd name="csY78" fmla="*/ 1543050 h 2466975"/>
                <a:gd name="csX79" fmla="*/ 1971675 w 1981200"/>
                <a:gd name="csY79" fmla="*/ 1519237 h 2466975"/>
                <a:gd name="csX80" fmla="*/ 1976438 w 1981200"/>
                <a:gd name="csY80" fmla="*/ 1500187 h 2466975"/>
                <a:gd name="csX81" fmla="*/ 1981200 w 1981200"/>
                <a:gd name="csY81" fmla="*/ 1471612 h 2466975"/>
                <a:gd name="csX82" fmla="*/ 1971675 w 1981200"/>
                <a:gd name="csY82" fmla="*/ 1095375 h 2466975"/>
                <a:gd name="csX83" fmla="*/ 1962150 w 1981200"/>
                <a:gd name="csY83" fmla="*/ 1066800 h 2466975"/>
                <a:gd name="csX84" fmla="*/ 1952625 w 1981200"/>
                <a:gd name="csY84" fmla="*/ 1009650 h 2466975"/>
                <a:gd name="csX85" fmla="*/ 1938338 w 1981200"/>
                <a:gd name="csY85" fmla="*/ 952500 h 2466975"/>
                <a:gd name="csX86" fmla="*/ 1933575 w 1981200"/>
                <a:gd name="csY86" fmla="*/ 933450 h 2466975"/>
                <a:gd name="csX87" fmla="*/ 1919288 w 1981200"/>
                <a:gd name="csY87" fmla="*/ 895350 h 2466975"/>
                <a:gd name="csX88" fmla="*/ 1905000 w 1981200"/>
                <a:gd name="csY88" fmla="*/ 862012 h 2466975"/>
                <a:gd name="csX89" fmla="*/ 1885950 w 1981200"/>
                <a:gd name="csY89" fmla="*/ 833437 h 2466975"/>
                <a:gd name="csX90" fmla="*/ 1852613 w 1981200"/>
                <a:gd name="csY90" fmla="*/ 776287 h 2466975"/>
                <a:gd name="csX91" fmla="*/ 1804988 w 1981200"/>
                <a:gd name="csY91" fmla="*/ 704850 h 2466975"/>
                <a:gd name="csX92" fmla="*/ 1766888 w 1981200"/>
                <a:gd name="csY92" fmla="*/ 638175 h 2466975"/>
                <a:gd name="csX93" fmla="*/ 1714500 w 1981200"/>
                <a:gd name="csY93" fmla="*/ 547687 h 2466975"/>
                <a:gd name="csX94" fmla="*/ 1690688 w 1981200"/>
                <a:gd name="csY94" fmla="*/ 523875 h 2466975"/>
                <a:gd name="csX95" fmla="*/ 1671638 w 1981200"/>
                <a:gd name="csY95" fmla="*/ 495300 h 2466975"/>
                <a:gd name="csX96" fmla="*/ 1633538 w 1981200"/>
                <a:gd name="csY96" fmla="*/ 457200 h 2466975"/>
                <a:gd name="csX97" fmla="*/ 1619250 w 1981200"/>
                <a:gd name="csY97" fmla="*/ 438150 h 2466975"/>
                <a:gd name="csX98" fmla="*/ 1595438 w 1981200"/>
                <a:gd name="csY98" fmla="*/ 423862 h 2466975"/>
                <a:gd name="csX99" fmla="*/ 1571625 w 1981200"/>
                <a:gd name="csY99" fmla="*/ 404812 h 2466975"/>
                <a:gd name="csX100" fmla="*/ 1514475 w 1981200"/>
                <a:gd name="csY100" fmla="*/ 371475 h 2466975"/>
                <a:gd name="csX101" fmla="*/ 1485900 w 1981200"/>
                <a:gd name="csY101" fmla="*/ 342900 h 2466975"/>
                <a:gd name="csX102" fmla="*/ 1462088 w 1981200"/>
                <a:gd name="csY102" fmla="*/ 328612 h 2466975"/>
                <a:gd name="csX103" fmla="*/ 1295400 w 1981200"/>
                <a:gd name="csY103" fmla="*/ 223837 h 2466975"/>
                <a:gd name="csX104" fmla="*/ 1262063 w 1981200"/>
                <a:gd name="csY104" fmla="*/ 204787 h 2466975"/>
                <a:gd name="csX105" fmla="*/ 1200150 w 1981200"/>
                <a:gd name="csY105" fmla="*/ 166687 h 2466975"/>
                <a:gd name="csX106" fmla="*/ 1062038 w 1981200"/>
                <a:gd name="csY106" fmla="*/ 109537 h 2466975"/>
                <a:gd name="csX107" fmla="*/ 962025 w 1981200"/>
                <a:gd name="csY107" fmla="*/ 42862 h 2466975"/>
                <a:gd name="csX108" fmla="*/ 885825 w 1981200"/>
                <a:gd name="csY108" fmla="*/ 0 h 2466975"/>
                <a:gd name="csX109" fmla="*/ 1014413 w 1981200"/>
                <a:gd name="csY109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57175 w 1981200"/>
                <a:gd name="csY49" fmla="*/ 1895475 h 2466975"/>
                <a:gd name="csX50" fmla="*/ 300038 w 1981200"/>
                <a:gd name="csY50" fmla="*/ 1928812 h 2466975"/>
                <a:gd name="csX51" fmla="*/ 371475 w 1981200"/>
                <a:gd name="csY51" fmla="*/ 2109787 h 2466975"/>
                <a:gd name="csX52" fmla="*/ 528638 w 1981200"/>
                <a:gd name="csY52" fmla="*/ 2114550 h 2466975"/>
                <a:gd name="csX53" fmla="*/ 557213 w 1981200"/>
                <a:gd name="csY53" fmla="*/ 2171700 h 2466975"/>
                <a:gd name="csX54" fmla="*/ 581025 w 1981200"/>
                <a:gd name="csY54" fmla="*/ 2205037 h 2466975"/>
                <a:gd name="csX55" fmla="*/ 633413 w 1981200"/>
                <a:gd name="csY55" fmla="*/ 2290762 h 2466975"/>
                <a:gd name="csX56" fmla="*/ 657225 w 1981200"/>
                <a:gd name="csY56" fmla="*/ 2319337 h 2466975"/>
                <a:gd name="csX57" fmla="*/ 795338 w 1981200"/>
                <a:gd name="csY57" fmla="*/ 2390775 h 2466975"/>
                <a:gd name="csX58" fmla="*/ 942975 w 1981200"/>
                <a:gd name="csY58" fmla="*/ 2452687 h 2466975"/>
                <a:gd name="csX59" fmla="*/ 1019175 w 1981200"/>
                <a:gd name="csY59" fmla="*/ 2466975 h 2466975"/>
                <a:gd name="csX60" fmla="*/ 1066800 w 1981200"/>
                <a:gd name="csY60" fmla="*/ 2462212 h 2466975"/>
                <a:gd name="csX61" fmla="*/ 1152525 w 1981200"/>
                <a:gd name="csY61" fmla="*/ 2414587 h 2466975"/>
                <a:gd name="csX62" fmla="*/ 1223963 w 1981200"/>
                <a:gd name="csY62" fmla="*/ 2371725 h 2466975"/>
                <a:gd name="csX63" fmla="*/ 1262063 w 1981200"/>
                <a:gd name="csY63" fmla="*/ 2343150 h 2466975"/>
                <a:gd name="csX64" fmla="*/ 1343025 w 1981200"/>
                <a:gd name="csY64" fmla="*/ 2300287 h 2466975"/>
                <a:gd name="csX65" fmla="*/ 1438275 w 1981200"/>
                <a:gd name="csY65" fmla="*/ 2238375 h 2466975"/>
                <a:gd name="csX66" fmla="*/ 1509713 w 1981200"/>
                <a:gd name="csY66" fmla="*/ 2195512 h 2466975"/>
                <a:gd name="csX67" fmla="*/ 1600200 w 1981200"/>
                <a:gd name="csY67" fmla="*/ 2119312 h 2466975"/>
                <a:gd name="csX68" fmla="*/ 1633538 w 1981200"/>
                <a:gd name="csY68" fmla="*/ 2100262 h 2466975"/>
                <a:gd name="csX69" fmla="*/ 1733550 w 1981200"/>
                <a:gd name="csY69" fmla="*/ 1995487 h 2466975"/>
                <a:gd name="csX70" fmla="*/ 1766888 w 1981200"/>
                <a:gd name="csY70" fmla="*/ 1947862 h 2466975"/>
                <a:gd name="csX71" fmla="*/ 1795463 w 1981200"/>
                <a:gd name="csY71" fmla="*/ 1914525 h 2466975"/>
                <a:gd name="csX72" fmla="*/ 1838325 w 1981200"/>
                <a:gd name="csY72" fmla="*/ 1838325 h 2466975"/>
                <a:gd name="csX73" fmla="*/ 1881188 w 1981200"/>
                <a:gd name="csY73" fmla="*/ 1747837 h 2466975"/>
                <a:gd name="csX74" fmla="*/ 1895475 w 1981200"/>
                <a:gd name="csY74" fmla="*/ 1719262 h 2466975"/>
                <a:gd name="csX75" fmla="*/ 1909763 w 1981200"/>
                <a:gd name="csY75" fmla="*/ 1681162 h 2466975"/>
                <a:gd name="csX76" fmla="*/ 1947863 w 1981200"/>
                <a:gd name="csY76" fmla="*/ 1590675 h 2466975"/>
                <a:gd name="csX77" fmla="*/ 1966913 w 1981200"/>
                <a:gd name="csY77" fmla="*/ 1543050 h 2466975"/>
                <a:gd name="csX78" fmla="*/ 1971675 w 1981200"/>
                <a:gd name="csY78" fmla="*/ 1519237 h 2466975"/>
                <a:gd name="csX79" fmla="*/ 1976438 w 1981200"/>
                <a:gd name="csY79" fmla="*/ 1500187 h 2466975"/>
                <a:gd name="csX80" fmla="*/ 1981200 w 1981200"/>
                <a:gd name="csY80" fmla="*/ 1471612 h 2466975"/>
                <a:gd name="csX81" fmla="*/ 1971675 w 1981200"/>
                <a:gd name="csY81" fmla="*/ 1095375 h 2466975"/>
                <a:gd name="csX82" fmla="*/ 1962150 w 1981200"/>
                <a:gd name="csY82" fmla="*/ 1066800 h 2466975"/>
                <a:gd name="csX83" fmla="*/ 1952625 w 1981200"/>
                <a:gd name="csY83" fmla="*/ 1009650 h 2466975"/>
                <a:gd name="csX84" fmla="*/ 1938338 w 1981200"/>
                <a:gd name="csY84" fmla="*/ 952500 h 2466975"/>
                <a:gd name="csX85" fmla="*/ 1933575 w 1981200"/>
                <a:gd name="csY85" fmla="*/ 933450 h 2466975"/>
                <a:gd name="csX86" fmla="*/ 1919288 w 1981200"/>
                <a:gd name="csY86" fmla="*/ 895350 h 2466975"/>
                <a:gd name="csX87" fmla="*/ 1905000 w 1981200"/>
                <a:gd name="csY87" fmla="*/ 862012 h 2466975"/>
                <a:gd name="csX88" fmla="*/ 1885950 w 1981200"/>
                <a:gd name="csY88" fmla="*/ 833437 h 2466975"/>
                <a:gd name="csX89" fmla="*/ 1852613 w 1981200"/>
                <a:gd name="csY89" fmla="*/ 776287 h 2466975"/>
                <a:gd name="csX90" fmla="*/ 1804988 w 1981200"/>
                <a:gd name="csY90" fmla="*/ 704850 h 2466975"/>
                <a:gd name="csX91" fmla="*/ 1766888 w 1981200"/>
                <a:gd name="csY91" fmla="*/ 638175 h 2466975"/>
                <a:gd name="csX92" fmla="*/ 1714500 w 1981200"/>
                <a:gd name="csY92" fmla="*/ 547687 h 2466975"/>
                <a:gd name="csX93" fmla="*/ 1690688 w 1981200"/>
                <a:gd name="csY93" fmla="*/ 523875 h 2466975"/>
                <a:gd name="csX94" fmla="*/ 1671638 w 1981200"/>
                <a:gd name="csY94" fmla="*/ 495300 h 2466975"/>
                <a:gd name="csX95" fmla="*/ 1633538 w 1981200"/>
                <a:gd name="csY95" fmla="*/ 457200 h 2466975"/>
                <a:gd name="csX96" fmla="*/ 1619250 w 1981200"/>
                <a:gd name="csY96" fmla="*/ 438150 h 2466975"/>
                <a:gd name="csX97" fmla="*/ 1595438 w 1981200"/>
                <a:gd name="csY97" fmla="*/ 423862 h 2466975"/>
                <a:gd name="csX98" fmla="*/ 1571625 w 1981200"/>
                <a:gd name="csY98" fmla="*/ 404812 h 2466975"/>
                <a:gd name="csX99" fmla="*/ 1514475 w 1981200"/>
                <a:gd name="csY99" fmla="*/ 371475 h 2466975"/>
                <a:gd name="csX100" fmla="*/ 1485900 w 1981200"/>
                <a:gd name="csY100" fmla="*/ 342900 h 2466975"/>
                <a:gd name="csX101" fmla="*/ 1462088 w 1981200"/>
                <a:gd name="csY101" fmla="*/ 328612 h 2466975"/>
                <a:gd name="csX102" fmla="*/ 1295400 w 1981200"/>
                <a:gd name="csY102" fmla="*/ 223837 h 2466975"/>
                <a:gd name="csX103" fmla="*/ 1262063 w 1981200"/>
                <a:gd name="csY103" fmla="*/ 204787 h 2466975"/>
                <a:gd name="csX104" fmla="*/ 1200150 w 1981200"/>
                <a:gd name="csY104" fmla="*/ 166687 h 2466975"/>
                <a:gd name="csX105" fmla="*/ 1062038 w 1981200"/>
                <a:gd name="csY105" fmla="*/ 109537 h 2466975"/>
                <a:gd name="csX106" fmla="*/ 962025 w 1981200"/>
                <a:gd name="csY106" fmla="*/ 42862 h 2466975"/>
                <a:gd name="csX107" fmla="*/ 885825 w 1981200"/>
                <a:gd name="csY107" fmla="*/ 0 h 2466975"/>
                <a:gd name="csX108" fmla="*/ 1014413 w 1981200"/>
                <a:gd name="csY108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57175 w 1981200"/>
                <a:gd name="csY49" fmla="*/ 1895475 h 2466975"/>
                <a:gd name="csX50" fmla="*/ 300038 w 1981200"/>
                <a:gd name="csY50" fmla="*/ 1928812 h 2466975"/>
                <a:gd name="csX51" fmla="*/ 371475 w 1981200"/>
                <a:gd name="csY51" fmla="*/ 2109787 h 2466975"/>
                <a:gd name="csX52" fmla="*/ 557213 w 1981200"/>
                <a:gd name="csY52" fmla="*/ 2171700 h 2466975"/>
                <a:gd name="csX53" fmla="*/ 581025 w 1981200"/>
                <a:gd name="csY53" fmla="*/ 2205037 h 2466975"/>
                <a:gd name="csX54" fmla="*/ 633413 w 1981200"/>
                <a:gd name="csY54" fmla="*/ 2290762 h 2466975"/>
                <a:gd name="csX55" fmla="*/ 657225 w 1981200"/>
                <a:gd name="csY55" fmla="*/ 2319337 h 2466975"/>
                <a:gd name="csX56" fmla="*/ 795338 w 1981200"/>
                <a:gd name="csY56" fmla="*/ 2390775 h 2466975"/>
                <a:gd name="csX57" fmla="*/ 942975 w 1981200"/>
                <a:gd name="csY57" fmla="*/ 2452687 h 2466975"/>
                <a:gd name="csX58" fmla="*/ 1019175 w 1981200"/>
                <a:gd name="csY58" fmla="*/ 2466975 h 2466975"/>
                <a:gd name="csX59" fmla="*/ 1066800 w 1981200"/>
                <a:gd name="csY59" fmla="*/ 2462212 h 2466975"/>
                <a:gd name="csX60" fmla="*/ 1152525 w 1981200"/>
                <a:gd name="csY60" fmla="*/ 2414587 h 2466975"/>
                <a:gd name="csX61" fmla="*/ 1223963 w 1981200"/>
                <a:gd name="csY61" fmla="*/ 2371725 h 2466975"/>
                <a:gd name="csX62" fmla="*/ 1262063 w 1981200"/>
                <a:gd name="csY62" fmla="*/ 2343150 h 2466975"/>
                <a:gd name="csX63" fmla="*/ 1343025 w 1981200"/>
                <a:gd name="csY63" fmla="*/ 2300287 h 2466975"/>
                <a:gd name="csX64" fmla="*/ 1438275 w 1981200"/>
                <a:gd name="csY64" fmla="*/ 2238375 h 2466975"/>
                <a:gd name="csX65" fmla="*/ 1509713 w 1981200"/>
                <a:gd name="csY65" fmla="*/ 2195512 h 2466975"/>
                <a:gd name="csX66" fmla="*/ 1600200 w 1981200"/>
                <a:gd name="csY66" fmla="*/ 2119312 h 2466975"/>
                <a:gd name="csX67" fmla="*/ 1633538 w 1981200"/>
                <a:gd name="csY67" fmla="*/ 2100262 h 2466975"/>
                <a:gd name="csX68" fmla="*/ 1733550 w 1981200"/>
                <a:gd name="csY68" fmla="*/ 1995487 h 2466975"/>
                <a:gd name="csX69" fmla="*/ 1766888 w 1981200"/>
                <a:gd name="csY69" fmla="*/ 1947862 h 2466975"/>
                <a:gd name="csX70" fmla="*/ 1795463 w 1981200"/>
                <a:gd name="csY70" fmla="*/ 1914525 h 2466975"/>
                <a:gd name="csX71" fmla="*/ 1838325 w 1981200"/>
                <a:gd name="csY71" fmla="*/ 1838325 h 2466975"/>
                <a:gd name="csX72" fmla="*/ 1881188 w 1981200"/>
                <a:gd name="csY72" fmla="*/ 1747837 h 2466975"/>
                <a:gd name="csX73" fmla="*/ 1895475 w 1981200"/>
                <a:gd name="csY73" fmla="*/ 1719262 h 2466975"/>
                <a:gd name="csX74" fmla="*/ 1909763 w 1981200"/>
                <a:gd name="csY74" fmla="*/ 1681162 h 2466975"/>
                <a:gd name="csX75" fmla="*/ 1947863 w 1981200"/>
                <a:gd name="csY75" fmla="*/ 1590675 h 2466975"/>
                <a:gd name="csX76" fmla="*/ 1966913 w 1981200"/>
                <a:gd name="csY76" fmla="*/ 1543050 h 2466975"/>
                <a:gd name="csX77" fmla="*/ 1971675 w 1981200"/>
                <a:gd name="csY77" fmla="*/ 1519237 h 2466975"/>
                <a:gd name="csX78" fmla="*/ 1976438 w 1981200"/>
                <a:gd name="csY78" fmla="*/ 1500187 h 2466975"/>
                <a:gd name="csX79" fmla="*/ 1981200 w 1981200"/>
                <a:gd name="csY79" fmla="*/ 1471612 h 2466975"/>
                <a:gd name="csX80" fmla="*/ 1971675 w 1981200"/>
                <a:gd name="csY80" fmla="*/ 1095375 h 2466975"/>
                <a:gd name="csX81" fmla="*/ 1962150 w 1981200"/>
                <a:gd name="csY81" fmla="*/ 1066800 h 2466975"/>
                <a:gd name="csX82" fmla="*/ 1952625 w 1981200"/>
                <a:gd name="csY82" fmla="*/ 1009650 h 2466975"/>
                <a:gd name="csX83" fmla="*/ 1938338 w 1981200"/>
                <a:gd name="csY83" fmla="*/ 952500 h 2466975"/>
                <a:gd name="csX84" fmla="*/ 1933575 w 1981200"/>
                <a:gd name="csY84" fmla="*/ 933450 h 2466975"/>
                <a:gd name="csX85" fmla="*/ 1919288 w 1981200"/>
                <a:gd name="csY85" fmla="*/ 895350 h 2466975"/>
                <a:gd name="csX86" fmla="*/ 1905000 w 1981200"/>
                <a:gd name="csY86" fmla="*/ 862012 h 2466975"/>
                <a:gd name="csX87" fmla="*/ 1885950 w 1981200"/>
                <a:gd name="csY87" fmla="*/ 833437 h 2466975"/>
                <a:gd name="csX88" fmla="*/ 1852613 w 1981200"/>
                <a:gd name="csY88" fmla="*/ 776287 h 2466975"/>
                <a:gd name="csX89" fmla="*/ 1804988 w 1981200"/>
                <a:gd name="csY89" fmla="*/ 704850 h 2466975"/>
                <a:gd name="csX90" fmla="*/ 1766888 w 1981200"/>
                <a:gd name="csY90" fmla="*/ 638175 h 2466975"/>
                <a:gd name="csX91" fmla="*/ 1714500 w 1981200"/>
                <a:gd name="csY91" fmla="*/ 547687 h 2466975"/>
                <a:gd name="csX92" fmla="*/ 1690688 w 1981200"/>
                <a:gd name="csY92" fmla="*/ 523875 h 2466975"/>
                <a:gd name="csX93" fmla="*/ 1671638 w 1981200"/>
                <a:gd name="csY93" fmla="*/ 495300 h 2466975"/>
                <a:gd name="csX94" fmla="*/ 1633538 w 1981200"/>
                <a:gd name="csY94" fmla="*/ 457200 h 2466975"/>
                <a:gd name="csX95" fmla="*/ 1619250 w 1981200"/>
                <a:gd name="csY95" fmla="*/ 438150 h 2466975"/>
                <a:gd name="csX96" fmla="*/ 1595438 w 1981200"/>
                <a:gd name="csY96" fmla="*/ 423862 h 2466975"/>
                <a:gd name="csX97" fmla="*/ 1571625 w 1981200"/>
                <a:gd name="csY97" fmla="*/ 404812 h 2466975"/>
                <a:gd name="csX98" fmla="*/ 1514475 w 1981200"/>
                <a:gd name="csY98" fmla="*/ 371475 h 2466975"/>
                <a:gd name="csX99" fmla="*/ 1485900 w 1981200"/>
                <a:gd name="csY99" fmla="*/ 342900 h 2466975"/>
                <a:gd name="csX100" fmla="*/ 1462088 w 1981200"/>
                <a:gd name="csY100" fmla="*/ 328612 h 2466975"/>
                <a:gd name="csX101" fmla="*/ 1295400 w 1981200"/>
                <a:gd name="csY101" fmla="*/ 223837 h 2466975"/>
                <a:gd name="csX102" fmla="*/ 1262063 w 1981200"/>
                <a:gd name="csY102" fmla="*/ 204787 h 2466975"/>
                <a:gd name="csX103" fmla="*/ 1200150 w 1981200"/>
                <a:gd name="csY103" fmla="*/ 166687 h 2466975"/>
                <a:gd name="csX104" fmla="*/ 1062038 w 1981200"/>
                <a:gd name="csY104" fmla="*/ 109537 h 2466975"/>
                <a:gd name="csX105" fmla="*/ 962025 w 1981200"/>
                <a:gd name="csY105" fmla="*/ 42862 h 2466975"/>
                <a:gd name="csX106" fmla="*/ 885825 w 1981200"/>
                <a:gd name="csY106" fmla="*/ 0 h 2466975"/>
                <a:gd name="csX107" fmla="*/ 1014413 w 1981200"/>
                <a:gd name="csY107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57175 w 1981200"/>
                <a:gd name="csY49" fmla="*/ 1895475 h 2466975"/>
                <a:gd name="csX50" fmla="*/ 300038 w 1981200"/>
                <a:gd name="csY50" fmla="*/ 1928812 h 2466975"/>
                <a:gd name="csX51" fmla="*/ 371475 w 1981200"/>
                <a:gd name="csY51" fmla="*/ 2109787 h 2466975"/>
                <a:gd name="csX52" fmla="*/ 581025 w 1981200"/>
                <a:gd name="csY52" fmla="*/ 2205037 h 2466975"/>
                <a:gd name="csX53" fmla="*/ 633413 w 1981200"/>
                <a:gd name="csY53" fmla="*/ 2290762 h 2466975"/>
                <a:gd name="csX54" fmla="*/ 657225 w 1981200"/>
                <a:gd name="csY54" fmla="*/ 2319337 h 2466975"/>
                <a:gd name="csX55" fmla="*/ 795338 w 1981200"/>
                <a:gd name="csY55" fmla="*/ 2390775 h 2466975"/>
                <a:gd name="csX56" fmla="*/ 942975 w 1981200"/>
                <a:gd name="csY56" fmla="*/ 2452687 h 2466975"/>
                <a:gd name="csX57" fmla="*/ 1019175 w 1981200"/>
                <a:gd name="csY57" fmla="*/ 2466975 h 2466975"/>
                <a:gd name="csX58" fmla="*/ 1066800 w 1981200"/>
                <a:gd name="csY58" fmla="*/ 2462212 h 2466975"/>
                <a:gd name="csX59" fmla="*/ 1152525 w 1981200"/>
                <a:gd name="csY59" fmla="*/ 2414587 h 2466975"/>
                <a:gd name="csX60" fmla="*/ 1223963 w 1981200"/>
                <a:gd name="csY60" fmla="*/ 2371725 h 2466975"/>
                <a:gd name="csX61" fmla="*/ 1262063 w 1981200"/>
                <a:gd name="csY61" fmla="*/ 2343150 h 2466975"/>
                <a:gd name="csX62" fmla="*/ 1343025 w 1981200"/>
                <a:gd name="csY62" fmla="*/ 2300287 h 2466975"/>
                <a:gd name="csX63" fmla="*/ 1438275 w 1981200"/>
                <a:gd name="csY63" fmla="*/ 2238375 h 2466975"/>
                <a:gd name="csX64" fmla="*/ 1509713 w 1981200"/>
                <a:gd name="csY64" fmla="*/ 2195512 h 2466975"/>
                <a:gd name="csX65" fmla="*/ 1600200 w 1981200"/>
                <a:gd name="csY65" fmla="*/ 2119312 h 2466975"/>
                <a:gd name="csX66" fmla="*/ 1633538 w 1981200"/>
                <a:gd name="csY66" fmla="*/ 2100262 h 2466975"/>
                <a:gd name="csX67" fmla="*/ 1733550 w 1981200"/>
                <a:gd name="csY67" fmla="*/ 1995487 h 2466975"/>
                <a:gd name="csX68" fmla="*/ 1766888 w 1981200"/>
                <a:gd name="csY68" fmla="*/ 1947862 h 2466975"/>
                <a:gd name="csX69" fmla="*/ 1795463 w 1981200"/>
                <a:gd name="csY69" fmla="*/ 1914525 h 2466975"/>
                <a:gd name="csX70" fmla="*/ 1838325 w 1981200"/>
                <a:gd name="csY70" fmla="*/ 1838325 h 2466975"/>
                <a:gd name="csX71" fmla="*/ 1881188 w 1981200"/>
                <a:gd name="csY71" fmla="*/ 1747837 h 2466975"/>
                <a:gd name="csX72" fmla="*/ 1895475 w 1981200"/>
                <a:gd name="csY72" fmla="*/ 1719262 h 2466975"/>
                <a:gd name="csX73" fmla="*/ 1909763 w 1981200"/>
                <a:gd name="csY73" fmla="*/ 1681162 h 2466975"/>
                <a:gd name="csX74" fmla="*/ 1947863 w 1981200"/>
                <a:gd name="csY74" fmla="*/ 1590675 h 2466975"/>
                <a:gd name="csX75" fmla="*/ 1966913 w 1981200"/>
                <a:gd name="csY75" fmla="*/ 1543050 h 2466975"/>
                <a:gd name="csX76" fmla="*/ 1971675 w 1981200"/>
                <a:gd name="csY76" fmla="*/ 1519237 h 2466975"/>
                <a:gd name="csX77" fmla="*/ 1976438 w 1981200"/>
                <a:gd name="csY77" fmla="*/ 1500187 h 2466975"/>
                <a:gd name="csX78" fmla="*/ 1981200 w 1981200"/>
                <a:gd name="csY78" fmla="*/ 1471612 h 2466975"/>
                <a:gd name="csX79" fmla="*/ 1971675 w 1981200"/>
                <a:gd name="csY79" fmla="*/ 1095375 h 2466975"/>
                <a:gd name="csX80" fmla="*/ 1962150 w 1981200"/>
                <a:gd name="csY80" fmla="*/ 1066800 h 2466975"/>
                <a:gd name="csX81" fmla="*/ 1952625 w 1981200"/>
                <a:gd name="csY81" fmla="*/ 1009650 h 2466975"/>
                <a:gd name="csX82" fmla="*/ 1938338 w 1981200"/>
                <a:gd name="csY82" fmla="*/ 952500 h 2466975"/>
                <a:gd name="csX83" fmla="*/ 1933575 w 1981200"/>
                <a:gd name="csY83" fmla="*/ 933450 h 2466975"/>
                <a:gd name="csX84" fmla="*/ 1919288 w 1981200"/>
                <a:gd name="csY84" fmla="*/ 895350 h 2466975"/>
                <a:gd name="csX85" fmla="*/ 1905000 w 1981200"/>
                <a:gd name="csY85" fmla="*/ 862012 h 2466975"/>
                <a:gd name="csX86" fmla="*/ 1885950 w 1981200"/>
                <a:gd name="csY86" fmla="*/ 833437 h 2466975"/>
                <a:gd name="csX87" fmla="*/ 1852613 w 1981200"/>
                <a:gd name="csY87" fmla="*/ 776287 h 2466975"/>
                <a:gd name="csX88" fmla="*/ 1804988 w 1981200"/>
                <a:gd name="csY88" fmla="*/ 704850 h 2466975"/>
                <a:gd name="csX89" fmla="*/ 1766888 w 1981200"/>
                <a:gd name="csY89" fmla="*/ 638175 h 2466975"/>
                <a:gd name="csX90" fmla="*/ 1714500 w 1981200"/>
                <a:gd name="csY90" fmla="*/ 547687 h 2466975"/>
                <a:gd name="csX91" fmla="*/ 1690688 w 1981200"/>
                <a:gd name="csY91" fmla="*/ 523875 h 2466975"/>
                <a:gd name="csX92" fmla="*/ 1671638 w 1981200"/>
                <a:gd name="csY92" fmla="*/ 495300 h 2466975"/>
                <a:gd name="csX93" fmla="*/ 1633538 w 1981200"/>
                <a:gd name="csY93" fmla="*/ 457200 h 2466975"/>
                <a:gd name="csX94" fmla="*/ 1619250 w 1981200"/>
                <a:gd name="csY94" fmla="*/ 438150 h 2466975"/>
                <a:gd name="csX95" fmla="*/ 1595438 w 1981200"/>
                <a:gd name="csY95" fmla="*/ 423862 h 2466975"/>
                <a:gd name="csX96" fmla="*/ 1571625 w 1981200"/>
                <a:gd name="csY96" fmla="*/ 404812 h 2466975"/>
                <a:gd name="csX97" fmla="*/ 1514475 w 1981200"/>
                <a:gd name="csY97" fmla="*/ 371475 h 2466975"/>
                <a:gd name="csX98" fmla="*/ 1485900 w 1981200"/>
                <a:gd name="csY98" fmla="*/ 342900 h 2466975"/>
                <a:gd name="csX99" fmla="*/ 1462088 w 1981200"/>
                <a:gd name="csY99" fmla="*/ 328612 h 2466975"/>
                <a:gd name="csX100" fmla="*/ 1295400 w 1981200"/>
                <a:gd name="csY100" fmla="*/ 223837 h 2466975"/>
                <a:gd name="csX101" fmla="*/ 1262063 w 1981200"/>
                <a:gd name="csY101" fmla="*/ 204787 h 2466975"/>
                <a:gd name="csX102" fmla="*/ 1200150 w 1981200"/>
                <a:gd name="csY102" fmla="*/ 166687 h 2466975"/>
                <a:gd name="csX103" fmla="*/ 1062038 w 1981200"/>
                <a:gd name="csY103" fmla="*/ 109537 h 2466975"/>
                <a:gd name="csX104" fmla="*/ 962025 w 1981200"/>
                <a:gd name="csY104" fmla="*/ 42862 h 2466975"/>
                <a:gd name="csX105" fmla="*/ 885825 w 1981200"/>
                <a:gd name="csY105" fmla="*/ 0 h 2466975"/>
                <a:gd name="csX106" fmla="*/ 1014413 w 1981200"/>
                <a:gd name="csY106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57175 w 1981200"/>
                <a:gd name="csY49" fmla="*/ 1895475 h 2466975"/>
                <a:gd name="csX50" fmla="*/ 300038 w 1981200"/>
                <a:gd name="csY50" fmla="*/ 1928812 h 2466975"/>
                <a:gd name="csX51" fmla="*/ 371475 w 1981200"/>
                <a:gd name="csY51" fmla="*/ 2109787 h 2466975"/>
                <a:gd name="csX52" fmla="*/ 519113 w 1981200"/>
                <a:gd name="csY52" fmla="*/ 2219325 h 2466975"/>
                <a:gd name="csX53" fmla="*/ 633413 w 1981200"/>
                <a:gd name="csY53" fmla="*/ 2290762 h 2466975"/>
                <a:gd name="csX54" fmla="*/ 657225 w 1981200"/>
                <a:gd name="csY54" fmla="*/ 2319337 h 2466975"/>
                <a:gd name="csX55" fmla="*/ 795338 w 1981200"/>
                <a:gd name="csY55" fmla="*/ 2390775 h 2466975"/>
                <a:gd name="csX56" fmla="*/ 942975 w 1981200"/>
                <a:gd name="csY56" fmla="*/ 2452687 h 2466975"/>
                <a:gd name="csX57" fmla="*/ 1019175 w 1981200"/>
                <a:gd name="csY57" fmla="*/ 2466975 h 2466975"/>
                <a:gd name="csX58" fmla="*/ 1066800 w 1981200"/>
                <a:gd name="csY58" fmla="*/ 2462212 h 2466975"/>
                <a:gd name="csX59" fmla="*/ 1152525 w 1981200"/>
                <a:gd name="csY59" fmla="*/ 2414587 h 2466975"/>
                <a:gd name="csX60" fmla="*/ 1223963 w 1981200"/>
                <a:gd name="csY60" fmla="*/ 2371725 h 2466975"/>
                <a:gd name="csX61" fmla="*/ 1262063 w 1981200"/>
                <a:gd name="csY61" fmla="*/ 2343150 h 2466975"/>
                <a:gd name="csX62" fmla="*/ 1343025 w 1981200"/>
                <a:gd name="csY62" fmla="*/ 2300287 h 2466975"/>
                <a:gd name="csX63" fmla="*/ 1438275 w 1981200"/>
                <a:gd name="csY63" fmla="*/ 2238375 h 2466975"/>
                <a:gd name="csX64" fmla="*/ 1509713 w 1981200"/>
                <a:gd name="csY64" fmla="*/ 2195512 h 2466975"/>
                <a:gd name="csX65" fmla="*/ 1600200 w 1981200"/>
                <a:gd name="csY65" fmla="*/ 2119312 h 2466975"/>
                <a:gd name="csX66" fmla="*/ 1633538 w 1981200"/>
                <a:gd name="csY66" fmla="*/ 2100262 h 2466975"/>
                <a:gd name="csX67" fmla="*/ 1733550 w 1981200"/>
                <a:gd name="csY67" fmla="*/ 1995487 h 2466975"/>
                <a:gd name="csX68" fmla="*/ 1766888 w 1981200"/>
                <a:gd name="csY68" fmla="*/ 1947862 h 2466975"/>
                <a:gd name="csX69" fmla="*/ 1795463 w 1981200"/>
                <a:gd name="csY69" fmla="*/ 1914525 h 2466975"/>
                <a:gd name="csX70" fmla="*/ 1838325 w 1981200"/>
                <a:gd name="csY70" fmla="*/ 1838325 h 2466975"/>
                <a:gd name="csX71" fmla="*/ 1881188 w 1981200"/>
                <a:gd name="csY71" fmla="*/ 1747837 h 2466975"/>
                <a:gd name="csX72" fmla="*/ 1895475 w 1981200"/>
                <a:gd name="csY72" fmla="*/ 1719262 h 2466975"/>
                <a:gd name="csX73" fmla="*/ 1909763 w 1981200"/>
                <a:gd name="csY73" fmla="*/ 1681162 h 2466975"/>
                <a:gd name="csX74" fmla="*/ 1947863 w 1981200"/>
                <a:gd name="csY74" fmla="*/ 1590675 h 2466975"/>
                <a:gd name="csX75" fmla="*/ 1966913 w 1981200"/>
                <a:gd name="csY75" fmla="*/ 1543050 h 2466975"/>
                <a:gd name="csX76" fmla="*/ 1971675 w 1981200"/>
                <a:gd name="csY76" fmla="*/ 1519237 h 2466975"/>
                <a:gd name="csX77" fmla="*/ 1976438 w 1981200"/>
                <a:gd name="csY77" fmla="*/ 1500187 h 2466975"/>
                <a:gd name="csX78" fmla="*/ 1981200 w 1981200"/>
                <a:gd name="csY78" fmla="*/ 1471612 h 2466975"/>
                <a:gd name="csX79" fmla="*/ 1971675 w 1981200"/>
                <a:gd name="csY79" fmla="*/ 1095375 h 2466975"/>
                <a:gd name="csX80" fmla="*/ 1962150 w 1981200"/>
                <a:gd name="csY80" fmla="*/ 1066800 h 2466975"/>
                <a:gd name="csX81" fmla="*/ 1952625 w 1981200"/>
                <a:gd name="csY81" fmla="*/ 1009650 h 2466975"/>
                <a:gd name="csX82" fmla="*/ 1938338 w 1981200"/>
                <a:gd name="csY82" fmla="*/ 952500 h 2466975"/>
                <a:gd name="csX83" fmla="*/ 1933575 w 1981200"/>
                <a:gd name="csY83" fmla="*/ 933450 h 2466975"/>
                <a:gd name="csX84" fmla="*/ 1919288 w 1981200"/>
                <a:gd name="csY84" fmla="*/ 895350 h 2466975"/>
                <a:gd name="csX85" fmla="*/ 1905000 w 1981200"/>
                <a:gd name="csY85" fmla="*/ 862012 h 2466975"/>
                <a:gd name="csX86" fmla="*/ 1885950 w 1981200"/>
                <a:gd name="csY86" fmla="*/ 833437 h 2466975"/>
                <a:gd name="csX87" fmla="*/ 1852613 w 1981200"/>
                <a:gd name="csY87" fmla="*/ 776287 h 2466975"/>
                <a:gd name="csX88" fmla="*/ 1804988 w 1981200"/>
                <a:gd name="csY88" fmla="*/ 704850 h 2466975"/>
                <a:gd name="csX89" fmla="*/ 1766888 w 1981200"/>
                <a:gd name="csY89" fmla="*/ 638175 h 2466975"/>
                <a:gd name="csX90" fmla="*/ 1714500 w 1981200"/>
                <a:gd name="csY90" fmla="*/ 547687 h 2466975"/>
                <a:gd name="csX91" fmla="*/ 1690688 w 1981200"/>
                <a:gd name="csY91" fmla="*/ 523875 h 2466975"/>
                <a:gd name="csX92" fmla="*/ 1671638 w 1981200"/>
                <a:gd name="csY92" fmla="*/ 495300 h 2466975"/>
                <a:gd name="csX93" fmla="*/ 1633538 w 1981200"/>
                <a:gd name="csY93" fmla="*/ 457200 h 2466975"/>
                <a:gd name="csX94" fmla="*/ 1619250 w 1981200"/>
                <a:gd name="csY94" fmla="*/ 438150 h 2466975"/>
                <a:gd name="csX95" fmla="*/ 1595438 w 1981200"/>
                <a:gd name="csY95" fmla="*/ 423862 h 2466975"/>
                <a:gd name="csX96" fmla="*/ 1571625 w 1981200"/>
                <a:gd name="csY96" fmla="*/ 404812 h 2466975"/>
                <a:gd name="csX97" fmla="*/ 1514475 w 1981200"/>
                <a:gd name="csY97" fmla="*/ 371475 h 2466975"/>
                <a:gd name="csX98" fmla="*/ 1485900 w 1981200"/>
                <a:gd name="csY98" fmla="*/ 342900 h 2466975"/>
                <a:gd name="csX99" fmla="*/ 1462088 w 1981200"/>
                <a:gd name="csY99" fmla="*/ 328612 h 2466975"/>
                <a:gd name="csX100" fmla="*/ 1295400 w 1981200"/>
                <a:gd name="csY100" fmla="*/ 223837 h 2466975"/>
                <a:gd name="csX101" fmla="*/ 1262063 w 1981200"/>
                <a:gd name="csY101" fmla="*/ 204787 h 2466975"/>
                <a:gd name="csX102" fmla="*/ 1200150 w 1981200"/>
                <a:gd name="csY102" fmla="*/ 166687 h 2466975"/>
                <a:gd name="csX103" fmla="*/ 1062038 w 1981200"/>
                <a:gd name="csY103" fmla="*/ 109537 h 2466975"/>
                <a:gd name="csX104" fmla="*/ 962025 w 1981200"/>
                <a:gd name="csY104" fmla="*/ 42862 h 2466975"/>
                <a:gd name="csX105" fmla="*/ 885825 w 1981200"/>
                <a:gd name="csY105" fmla="*/ 0 h 2466975"/>
                <a:gd name="csX106" fmla="*/ 1014413 w 1981200"/>
                <a:gd name="csY106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23837 w 1981200"/>
                <a:gd name="csY49" fmla="*/ 1890712 h 2466975"/>
                <a:gd name="csX50" fmla="*/ 300038 w 1981200"/>
                <a:gd name="csY50" fmla="*/ 1928812 h 2466975"/>
                <a:gd name="csX51" fmla="*/ 371475 w 1981200"/>
                <a:gd name="csY51" fmla="*/ 2109787 h 2466975"/>
                <a:gd name="csX52" fmla="*/ 519113 w 1981200"/>
                <a:gd name="csY52" fmla="*/ 2219325 h 2466975"/>
                <a:gd name="csX53" fmla="*/ 633413 w 1981200"/>
                <a:gd name="csY53" fmla="*/ 2290762 h 2466975"/>
                <a:gd name="csX54" fmla="*/ 657225 w 1981200"/>
                <a:gd name="csY54" fmla="*/ 2319337 h 2466975"/>
                <a:gd name="csX55" fmla="*/ 795338 w 1981200"/>
                <a:gd name="csY55" fmla="*/ 2390775 h 2466975"/>
                <a:gd name="csX56" fmla="*/ 942975 w 1981200"/>
                <a:gd name="csY56" fmla="*/ 2452687 h 2466975"/>
                <a:gd name="csX57" fmla="*/ 1019175 w 1981200"/>
                <a:gd name="csY57" fmla="*/ 2466975 h 2466975"/>
                <a:gd name="csX58" fmla="*/ 1066800 w 1981200"/>
                <a:gd name="csY58" fmla="*/ 2462212 h 2466975"/>
                <a:gd name="csX59" fmla="*/ 1152525 w 1981200"/>
                <a:gd name="csY59" fmla="*/ 2414587 h 2466975"/>
                <a:gd name="csX60" fmla="*/ 1223963 w 1981200"/>
                <a:gd name="csY60" fmla="*/ 2371725 h 2466975"/>
                <a:gd name="csX61" fmla="*/ 1262063 w 1981200"/>
                <a:gd name="csY61" fmla="*/ 2343150 h 2466975"/>
                <a:gd name="csX62" fmla="*/ 1343025 w 1981200"/>
                <a:gd name="csY62" fmla="*/ 2300287 h 2466975"/>
                <a:gd name="csX63" fmla="*/ 1438275 w 1981200"/>
                <a:gd name="csY63" fmla="*/ 2238375 h 2466975"/>
                <a:gd name="csX64" fmla="*/ 1509713 w 1981200"/>
                <a:gd name="csY64" fmla="*/ 2195512 h 2466975"/>
                <a:gd name="csX65" fmla="*/ 1600200 w 1981200"/>
                <a:gd name="csY65" fmla="*/ 2119312 h 2466975"/>
                <a:gd name="csX66" fmla="*/ 1633538 w 1981200"/>
                <a:gd name="csY66" fmla="*/ 2100262 h 2466975"/>
                <a:gd name="csX67" fmla="*/ 1733550 w 1981200"/>
                <a:gd name="csY67" fmla="*/ 1995487 h 2466975"/>
                <a:gd name="csX68" fmla="*/ 1766888 w 1981200"/>
                <a:gd name="csY68" fmla="*/ 1947862 h 2466975"/>
                <a:gd name="csX69" fmla="*/ 1795463 w 1981200"/>
                <a:gd name="csY69" fmla="*/ 1914525 h 2466975"/>
                <a:gd name="csX70" fmla="*/ 1838325 w 1981200"/>
                <a:gd name="csY70" fmla="*/ 1838325 h 2466975"/>
                <a:gd name="csX71" fmla="*/ 1881188 w 1981200"/>
                <a:gd name="csY71" fmla="*/ 1747837 h 2466975"/>
                <a:gd name="csX72" fmla="*/ 1895475 w 1981200"/>
                <a:gd name="csY72" fmla="*/ 1719262 h 2466975"/>
                <a:gd name="csX73" fmla="*/ 1909763 w 1981200"/>
                <a:gd name="csY73" fmla="*/ 1681162 h 2466975"/>
                <a:gd name="csX74" fmla="*/ 1947863 w 1981200"/>
                <a:gd name="csY74" fmla="*/ 1590675 h 2466975"/>
                <a:gd name="csX75" fmla="*/ 1966913 w 1981200"/>
                <a:gd name="csY75" fmla="*/ 1543050 h 2466975"/>
                <a:gd name="csX76" fmla="*/ 1971675 w 1981200"/>
                <a:gd name="csY76" fmla="*/ 1519237 h 2466975"/>
                <a:gd name="csX77" fmla="*/ 1976438 w 1981200"/>
                <a:gd name="csY77" fmla="*/ 1500187 h 2466975"/>
                <a:gd name="csX78" fmla="*/ 1981200 w 1981200"/>
                <a:gd name="csY78" fmla="*/ 1471612 h 2466975"/>
                <a:gd name="csX79" fmla="*/ 1971675 w 1981200"/>
                <a:gd name="csY79" fmla="*/ 1095375 h 2466975"/>
                <a:gd name="csX80" fmla="*/ 1962150 w 1981200"/>
                <a:gd name="csY80" fmla="*/ 1066800 h 2466975"/>
                <a:gd name="csX81" fmla="*/ 1952625 w 1981200"/>
                <a:gd name="csY81" fmla="*/ 1009650 h 2466975"/>
                <a:gd name="csX82" fmla="*/ 1938338 w 1981200"/>
                <a:gd name="csY82" fmla="*/ 952500 h 2466975"/>
                <a:gd name="csX83" fmla="*/ 1933575 w 1981200"/>
                <a:gd name="csY83" fmla="*/ 933450 h 2466975"/>
                <a:gd name="csX84" fmla="*/ 1919288 w 1981200"/>
                <a:gd name="csY84" fmla="*/ 895350 h 2466975"/>
                <a:gd name="csX85" fmla="*/ 1905000 w 1981200"/>
                <a:gd name="csY85" fmla="*/ 862012 h 2466975"/>
                <a:gd name="csX86" fmla="*/ 1885950 w 1981200"/>
                <a:gd name="csY86" fmla="*/ 833437 h 2466975"/>
                <a:gd name="csX87" fmla="*/ 1852613 w 1981200"/>
                <a:gd name="csY87" fmla="*/ 776287 h 2466975"/>
                <a:gd name="csX88" fmla="*/ 1804988 w 1981200"/>
                <a:gd name="csY88" fmla="*/ 704850 h 2466975"/>
                <a:gd name="csX89" fmla="*/ 1766888 w 1981200"/>
                <a:gd name="csY89" fmla="*/ 638175 h 2466975"/>
                <a:gd name="csX90" fmla="*/ 1714500 w 1981200"/>
                <a:gd name="csY90" fmla="*/ 547687 h 2466975"/>
                <a:gd name="csX91" fmla="*/ 1690688 w 1981200"/>
                <a:gd name="csY91" fmla="*/ 523875 h 2466975"/>
                <a:gd name="csX92" fmla="*/ 1671638 w 1981200"/>
                <a:gd name="csY92" fmla="*/ 495300 h 2466975"/>
                <a:gd name="csX93" fmla="*/ 1633538 w 1981200"/>
                <a:gd name="csY93" fmla="*/ 457200 h 2466975"/>
                <a:gd name="csX94" fmla="*/ 1619250 w 1981200"/>
                <a:gd name="csY94" fmla="*/ 438150 h 2466975"/>
                <a:gd name="csX95" fmla="*/ 1595438 w 1981200"/>
                <a:gd name="csY95" fmla="*/ 423862 h 2466975"/>
                <a:gd name="csX96" fmla="*/ 1571625 w 1981200"/>
                <a:gd name="csY96" fmla="*/ 404812 h 2466975"/>
                <a:gd name="csX97" fmla="*/ 1514475 w 1981200"/>
                <a:gd name="csY97" fmla="*/ 371475 h 2466975"/>
                <a:gd name="csX98" fmla="*/ 1485900 w 1981200"/>
                <a:gd name="csY98" fmla="*/ 342900 h 2466975"/>
                <a:gd name="csX99" fmla="*/ 1462088 w 1981200"/>
                <a:gd name="csY99" fmla="*/ 328612 h 2466975"/>
                <a:gd name="csX100" fmla="*/ 1295400 w 1981200"/>
                <a:gd name="csY100" fmla="*/ 223837 h 2466975"/>
                <a:gd name="csX101" fmla="*/ 1262063 w 1981200"/>
                <a:gd name="csY101" fmla="*/ 204787 h 2466975"/>
                <a:gd name="csX102" fmla="*/ 1200150 w 1981200"/>
                <a:gd name="csY102" fmla="*/ 166687 h 2466975"/>
                <a:gd name="csX103" fmla="*/ 1062038 w 1981200"/>
                <a:gd name="csY103" fmla="*/ 109537 h 2466975"/>
                <a:gd name="csX104" fmla="*/ 962025 w 1981200"/>
                <a:gd name="csY104" fmla="*/ 42862 h 2466975"/>
                <a:gd name="csX105" fmla="*/ 885825 w 1981200"/>
                <a:gd name="csY105" fmla="*/ 0 h 2466975"/>
                <a:gd name="csX106" fmla="*/ 1014413 w 1981200"/>
                <a:gd name="csY106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23837 w 1981200"/>
                <a:gd name="csY49" fmla="*/ 1890712 h 2466975"/>
                <a:gd name="csX50" fmla="*/ 371475 w 1981200"/>
                <a:gd name="csY50" fmla="*/ 2109787 h 2466975"/>
                <a:gd name="csX51" fmla="*/ 519113 w 1981200"/>
                <a:gd name="csY51" fmla="*/ 2219325 h 2466975"/>
                <a:gd name="csX52" fmla="*/ 633413 w 1981200"/>
                <a:gd name="csY52" fmla="*/ 2290762 h 2466975"/>
                <a:gd name="csX53" fmla="*/ 657225 w 1981200"/>
                <a:gd name="csY53" fmla="*/ 2319337 h 2466975"/>
                <a:gd name="csX54" fmla="*/ 795338 w 1981200"/>
                <a:gd name="csY54" fmla="*/ 2390775 h 2466975"/>
                <a:gd name="csX55" fmla="*/ 942975 w 1981200"/>
                <a:gd name="csY55" fmla="*/ 2452687 h 2466975"/>
                <a:gd name="csX56" fmla="*/ 1019175 w 1981200"/>
                <a:gd name="csY56" fmla="*/ 2466975 h 2466975"/>
                <a:gd name="csX57" fmla="*/ 1066800 w 1981200"/>
                <a:gd name="csY57" fmla="*/ 2462212 h 2466975"/>
                <a:gd name="csX58" fmla="*/ 1152525 w 1981200"/>
                <a:gd name="csY58" fmla="*/ 2414587 h 2466975"/>
                <a:gd name="csX59" fmla="*/ 1223963 w 1981200"/>
                <a:gd name="csY59" fmla="*/ 2371725 h 2466975"/>
                <a:gd name="csX60" fmla="*/ 1262063 w 1981200"/>
                <a:gd name="csY60" fmla="*/ 2343150 h 2466975"/>
                <a:gd name="csX61" fmla="*/ 1343025 w 1981200"/>
                <a:gd name="csY61" fmla="*/ 2300287 h 2466975"/>
                <a:gd name="csX62" fmla="*/ 1438275 w 1981200"/>
                <a:gd name="csY62" fmla="*/ 2238375 h 2466975"/>
                <a:gd name="csX63" fmla="*/ 1509713 w 1981200"/>
                <a:gd name="csY63" fmla="*/ 2195512 h 2466975"/>
                <a:gd name="csX64" fmla="*/ 1600200 w 1981200"/>
                <a:gd name="csY64" fmla="*/ 2119312 h 2466975"/>
                <a:gd name="csX65" fmla="*/ 1633538 w 1981200"/>
                <a:gd name="csY65" fmla="*/ 2100262 h 2466975"/>
                <a:gd name="csX66" fmla="*/ 1733550 w 1981200"/>
                <a:gd name="csY66" fmla="*/ 1995487 h 2466975"/>
                <a:gd name="csX67" fmla="*/ 1766888 w 1981200"/>
                <a:gd name="csY67" fmla="*/ 1947862 h 2466975"/>
                <a:gd name="csX68" fmla="*/ 1795463 w 1981200"/>
                <a:gd name="csY68" fmla="*/ 1914525 h 2466975"/>
                <a:gd name="csX69" fmla="*/ 1838325 w 1981200"/>
                <a:gd name="csY69" fmla="*/ 1838325 h 2466975"/>
                <a:gd name="csX70" fmla="*/ 1881188 w 1981200"/>
                <a:gd name="csY70" fmla="*/ 1747837 h 2466975"/>
                <a:gd name="csX71" fmla="*/ 1895475 w 1981200"/>
                <a:gd name="csY71" fmla="*/ 1719262 h 2466975"/>
                <a:gd name="csX72" fmla="*/ 1909763 w 1981200"/>
                <a:gd name="csY72" fmla="*/ 1681162 h 2466975"/>
                <a:gd name="csX73" fmla="*/ 1947863 w 1981200"/>
                <a:gd name="csY73" fmla="*/ 1590675 h 2466975"/>
                <a:gd name="csX74" fmla="*/ 1966913 w 1981200"/>
                <a:gd name="csY74" fmla="*/ 1543050 h 2466975"/>
                <a:gd name="csX75" fmla="*/ 1971675 w 1981200"/>
                <a:gd name="csY75" fmla="*/ 1519237 h 2466975"/>
                <a:gd name="csX76" fmla="*/ 1976438 w 1981200"/>
                <a:gd name="csY76" fmla="*/ 1500187 h 2466975"/>
                <a:gd name="csX77" fmla="*/ 1981200 w 1981200"/>
                <a:gd name="csY77" fmla="*/ 1471612 h 2466975"/>
                <a:gd name="csX78" fmla="*/ 1971675 w 1981200"/>
                <a:gd name="csY78" fmla="*/ 1095375 h 2466975"/>
                <a:gd name="csX79" fmla="*/ 1962150 w 1981200"/>
                <a:gd name="csY79" fmla="*/ 1066800 h 2466975"/>
                <a:gd name="csX80" fmla="*/ 1952625 w 1981200"/>
                <a:gd name="csY80" fmla="*/ 1009650 h 2466975"/>
                <a:gd name="csX81" fmla="*/ 1938338 w 1981200"/>
                <a:gd name="csY81" fmla="*/ 952500 h 2466975"/>
                <a:gd name="csX82" fmla="*/ 1933575 w 1981200"/>
                <a:gd name="csY82" fmla="*/ 933450 h 2466975"/>
                <a:gd name="csX83" fmla="*/ 1919288 w 1981200"/>
                <a:gd name="csY83" fmla="*/ 895350 h 2466975"/>
                <a:gd name="csX84" fmla="*/ 1905000 w 1981200"/>
                <a:gd name="csY84" fmla="*/ 862012 h 2466975"/>
                <a:gd name="csX85" fmla="*/ 1885950 w 1981200"/>
                <a:gd name="csY85" fmla="*/ 833437 h 2466975"/>
                <a:gd name="csX86" fmla="*/ 1852613 w 1981200"/>
                <a:gd name="csY86" fmla="*/ 776287 h 2466975"/>
                <a:gd name="csX87" fmla="*/ 1804988 w 1981200"/>
                <a:gd name="csY87" fmla="*/ 704850 h 2466975"/>
                <a:gd name="csX88" fmla="*/ 1766888 w 1981200"/>
                <a:gd name="csY88" fmla="*/ 638175 h 2466975"/>
                <a:gd name="csX89" fmla="*/ 1714500 w 1981200"/>
                <a:gd name="csY89" fmla="*/ 547687 h 2466975"/>
                <a:gd name="csX90" fmla="*/ 1690688 w 1981200"/>
                <a:gd name="csY90" fmla="*/ 523875 h 2466975"/>
                <a:gd name="csX91" fmla="*/ 1671638 w 1981200"/>
                <a:gd name="csY91" fmla="*/ 495300 h 2466975"/>
                <a:gd name="csX92" fmla="*/ 1633538 w 1981200"/>
                <a:gd name="csY92" fmla="*/ 457200 h 2466975"/>
                <a:gd name="csX93" fmla="*/ 1619250 w 1981200"/>
                <a:gd name="csY93" fmla="*/ 438150 h 2466975"/>
                <a:gd name="csX94" fmla="*/ 1595438 w 1981200"/>
                <a:gd name="csY94" fmla="*/ 423862 h 2466975"/>
                <a:gd name="csX95" fmla="*/ 1571625 w 1981200"/>
                <a:gd name="csY95" fmla="*/ 404812 h 2466975"/>
                <a:gd name="csX96" fmla="*/ 1514475 w 1981200"/>
                <a:gd name="csY96" fmla="*/ 371475 h 2466975"/>
                <a:gd name="csX97" fmla="*/ 1485900 w 1981200"/>
                <a:gd name="csY97" fmla="*/ 342900 h 2466975"/>
                <a:gd name="csX98" fmla="*/ 1462088 w 1981200"/>
                <a:gd name="csY98" fmla="*/ 328612 h 2466975"/>
                <a:gd name="csX99" fmla="*/ 1295400 w 1981200"/>
                <a:gd name="csY99" fmla="*/ 223837 h 2466975"/>
                <a:gd name="csX100" fmla="*/ 1262063 w 1981200"/>
                <a:gd name="csY100" fmla="*/ 204787 h 2466975"/>
                <a:gd name="csX101" fmla="*/ 1200150 w 1981200"/>
                <a:gd name="csY101" fmla="*/ 166687 h 2466975"/>
                <a:gd name="csX102" fmla="*/ 1062038 w 1981200"/>
                <a:gd name="csY102" fmla="*/ 109537 h 2466975"/>
                <a:gd name="csX103" fmla="*/ 962025 w 1981200"/>
                <a:gd name="csY103" fmla="*/ 42862 h 2466975"/>
                <a:gd name="csX104" fmla="*/ 885825 w 1981200"/>
                <a:gd name="csY104" fmla="*/ 0 h 2466975"/>
                <a:gd name="csX105" fmla="*/ 1014413 w 1981200"/>
                <a:gd name="csY105" fmla="*/ 42862 h 2466975"/>
                <a:gd name="csX0" fmla="*/ 1014413 w 1981200"/>
                <a:gd name="csY0" fmla="*/ 42862 h 2466975"/>
                <a:gd name="csX1" fmla="*/ 1014413 w 1981200"/>
                <a:gd name="csY1" fmla="*/ 42862 h 2466975"/>
                <a:gd name="csX2" fmla="*/ 971550 w 1981200"/>
                <a:gd name="csY2" fmla="*/ 71437 h 2466975"/>
                <a:gd name="csX3" fmla="*/ 957263 w 1981200"/>
                <a:gd name="csY3" fmla="*/ 85725 h 2466975"/>
                <a:gd name="csX4" fmla="*/ 923925 w 1981200"/>
                <a:gd name="csY4" fmla="*/ 104775 h 2466975"/>
                <a:gd name="csX5" fmla="*/ 909638 w 1981200"/>
                <a:gd name="csY5" fmla="*/ 114300 h 2466975"/>
                <a:gd name="csX6" fmla="*/ 876300 w 1981200"/>
                <a:gd name="csY6" fmla="*/ 138112 h 2466975"/>
                <a:gd name="csX7" fmla="*/ 857250 w 1981200"/>
                <a:gd name="csY7" fmla="*/ 147637 h 2466975"/>
                <a:gd name="csX8" fmla="*/ 833438 w 1981200"/>
                <a:gd name="csY8" fmla="*/ 161925 h 2466975"/>
                <a:gd name="csX9" fmla="*/ 790575 w 1981200"/>
                <a:gd name="csY9" fmla="*/ 185737 h 2466975"/>
                <a:gd name="csX10" fmla="*/ 776288 w 1981200"/>
                <a:gd name="csY10" fmla="*/ 195262 h 2466975"/>
                <a:gd name="csX11" fmla="*/ 752475 w 1981200"/>
                <a:gd name="csY11" fmla="*/ 209550 h 2466975"/>
                <a:gd name="csX12" fmla="*/ 738188 w 1981200"/>
                <a:gd name="csY12" fmla="*/ 219075 h 2466975"/>
                <a:gd name="csX13" fmla="*/ 695325 w 1981200"/>
                <a:gd name="csY13" fmla="*/ 242887 h 2466975"/>
                <a:gd name="csX14" fmla="*/ 681038 w 1981200"/>
                <a:gd name="csY14" fmla="*/ 247650 h 2466975"/>
                <a:gd name="csX15" fmla="*/ 633413 w 1981200"/>
                <a:gd name="csY15" fmla="*/ 276225 h 2466975"/>
                <a:gd name="csX16" fmla="*/ 619125 w 1981200"/>
                <a:gd name="csY16" fmla="*/ 290512 h 2466975"/>
                <a:gd name="csX17" fmla="*/ 547688 w 1981200"/>
                <a:gd name="csY17" fmla="*/ 333375 h 2466975"/>
                <a:gd name="csX18" fmla="*/ 523875 w 1981200"/>
                <a:gd name="csY18" fmla="*/ 357187 h 2466975"/>
                <a:gd name="csX19" fmla="*/ 481013 w 1981200"/>
                <a:gd name="csY19" fmla="*/ 390525 h 2466975"/>
                <a:gd name="csX20" fmla="*/ 461963 w 1981200"/>
                <a:gd name="csY20" fmla="*/ 404812 h 2466975"/>
                <a:gd name="csX21" fmla="*/ 442913 w 1981200"/>
                <a:gd name="csY21" fmla="*/ 423862 h 2466975"/>
                <a:gd name="csX22" fmla="*/ 428625 w 1981200"/>
                <a:gd name="csY22" fmla="*/ 433387 h 2466975"/>
                <a:gd name="csX23" fmla="*/ 409575 w 1981200"/>
                <a:gd name="csY23" fmla="*/ 447675 h 2466975"/>
                <a:gd name="csX24" fmla="*/ 376238 w 1981200"/>
                <a:gd name="csY24" fmla="*/ 485775 h 2466975"/>
                <a:gd name="csX25" fmla="*/ 357188 w 1981200"/>
                <a:gd name="csY25" fmla="*/ 504825 h 2466975"/>
                <a:gd name="csX26" fmla="*/ 342900 w 1981200"/>
                <a:gd name="csY26" fmla="*/ 528637 h 2466975"/>
                <a:gd name="csX27" fmla="*/ 323850 w 1981200"/>
                <a:gd name="csY27" fmla="*/ 547687 h 2466975"/>
                <a:gd name="csX28" fmla="*/ 304800 w 1981200"/>
                <a:gd name="csY28" fmla="*/ 576262 h 2466975"/>
                <a:gd name="csX29" fmla="*/ 290513 w 1981200"/>
                <a:gd name="csY29" fmla="*/ 595312 h 2466975"/>
                <a:gd name="csX30" fmla="*/ 280988 w 1981200"/>
                <a:gd name="csY30" fmla="*/ 614362 h 2466975"/>
                <a:gd name="csX31" fmla="*/ 242888 w 1981200"/>
                <a:gd name="csY31" fmla="*/ 676275 h 2466975"/>
                <a:gd name="csX32" fmla="*/ 228600 w 1981200"/>
                <a:gd name="csY32" fmla="*/ 700087 h 2466975"/>
                <a:gd name="csX33" fmla="*/ 176213 w 1981200"/>
                <a:gd name="csY33" fmla="*/ 795337 h 2466975"/>
                <a:gd name="csX34" fmla="*/ 138113 w 1981200"/>
                <a:gd name="csY34" fmla="*/ 866775 h 2466975"/>
                <a:gd name="csX35" fmla="*/ 123825 w 1981200"/>
                <a:gd name="csY35" fmla="*/ 890587 h 2466975"/>
                <a:gd name="csX36" fmla="*/ 100013 w 1981200"/>
                <a:gd name="csY36" fmla="*/ 928687 h 2466975"/>
                <a:gd name="csX37" fmla="*/ 71438 w 1981200"/>
                <a:gd name="csY37" fmla="*/ 1000125 h 2466975"/>
                <a:gd name="csX38" fmla="*/ 57150 w 1981200"/>
                <a:gd name="csY38" fmla="*/ 1047750 h 2466975"/>
                <a:gd name="csX39" fmla="*/ 19050 w 1981200"/>
                <a:gd name="csY39" fmla="*/ 1147762 h 2466975"/>
                <a:gd name="csX40" fmla="*/ 0 w 1981200"/>
                <a:gd name="csY40" fmla="*/ 1233487 h 2466975"/>
                <a:gd name="csX41" fmla="*/ 9525 w 1981200"/>
                <a:gd name="csY41" fmla="*/ 1357312 h 2466975"/>
                <a:gd name="csX42" fmla="*/ 14288 w 1981200"/>
                <a:gd name="csY42" fmla="*/ 1390650 h 2466975"/>
                <a:gd name="csX43" fmla="*/ 28575 w 1981200"/>
                <a:gd name="csY43" fmla="*/ 1423987 h 2466975"/>
                <a:gd name="csX44" fmla="*/ 52388 w 1981200"/>
                <a:gd name="csY44" fmla="*/ 1524000 h 2466975"/>
                <a:gd name="csX45" fmla="*/ 90488 w 1981200"/>
                <a:gd name="csY45" fmla="*/ 1690687 h 2466975"/>
                <a:gd name="csX46" fmla="*/ 109538 w 1981200"/>
                <a:gd name="csY46" fmla="*/ 1733550 h 2466975"/>
                <a:gd name="csX47" fmla="*/ 119063 w 1981200"/>
                <a:gd name="csY47" fmla="*/ 1762125 h 2466975"/>
                <a:gd name="csX48" fmla="*/ 152400 w 1981200"/>
                <a:gd name="csY48" fmla="*/ 1814512 h 2466975"/>
                <a:gd name="csX49" fmla="*/ 219074 w 1981200"/>
                <a:gd name="csY49" fmla="*/ 1905000 h 2466975"/>
                <a:gd name="csX50" fmla="*/ 371475 w 1981200"/>
                <a:gd name="csY50" fmla="*/ 2109787 h 2466975"/>
                <a:gd name="csX51" fmla="*/ 519113 w 1981200"/>
                <a:gd name="csY51" fmla="*/ 2219325 h 2466975"/>
                <a:gd name="csX52" fmla="*/ 633413 w 1981200"/>
                <a:gd name="csY52" fmla="*/ 2290762 h 2466975"/>
                <a:gd name="csX53" fmla="*/ 657225 w 1981200"/>
                <a:gd name="csY53" fmla="*/ 2319337 h 2466975"/>
                <a:gd name="csX54" fmla="*/ 795338 w 1981200"/>
                <a:gd name="csY54" fmla="*/ 2390775 h 2466975"/>
                <a:gd name="csX55" fmla="*/ 942975 w 1981200"/>
                <a:gd name="csY55" fmla="*/ 2452687 h 2466975"/>
                <a:gd name="csX56" fmla="*/ 1019175 w 1981200"/>
                <a:gd name="csY56" fmla="*/ 2466975 h 2466975"/>
                <a:gd name="csX57" fmla="*/ 1066800 w 1981200"/>
                <a:gd name="csY57" fmla="*/ 2462212 h 2466975"/>
                <a:gd name="csX58" fmla="*/ 1152525 w 1981200"/>
                <a:gd name="csY58" fmla="*/ 2414587 h 2466975"/>
                <a:gd name="csX59" fmla="*/ 1223963 w 1981200"/>
                <a:gd name="csY59" fmla="*/ 2371725 h 2466975"/>
                <a:gd name="csX60" fmla="*/ 1262063 w 1981200"/>
                <a:gd name="csY60" fmla="*/ 2343150 h 2466975"/>
                <a:gd name="csX61" fmla="*/ 1343025 w 1981200"/>
                <a:gd name="csY61" fmla="*/ 2300287 h 2466975"/>
                <a:gd name="csX62" fmla="*/ 1438275 w 1981200"/>
                <a:gd name="csY62" fmla="*/ 2238375 h 2466975"/>
                <a:gd name="csX63" fmla="*/ 1509713 w 1981200"/>
                <a:gd name="csY63" fmla="*/ 2195512 h 2466975"/>
                <a:gd name="csX64" fmla="*/ 1600200 w 1981200"/>
                <a:gd name="csY64" fmla="*/ 2119312 h 2466975"/>
                <a:gd name="csX65" fmla="*/ 1633538 w 1981200"/>
                <a:gd name="csY65" fmla="*/ 2100262 h 2466975"/>
                <a:gd name="csX66" fmla="*/ 1733550 w 1981200"/>
                <a:gd name="csY66" fmla="*/ 1995487 h 2466975"/>
                <a:gd name="csX67" fmla="*/ 1766888 w 1981200"/>
                <a:gd name="csY67" fmla="*/ 1947862 h 2466975"/>
                <a:gd name="csX68" fmla="*/ 1795463 w 1981200"/>
                <a:gd name="csY68" fmla="*/ 1914525 h 2466975"/>
                <a:gd name="csX69" fmla="*/ 1838325 w 1981200"/>
                <a:gd name="csY69" fmla="*/ 1838325 h 2466975"/>
                <a:gd name="csX70" fmla="*/ 1881188 w 1981200"/>
                <a:gd name="csY70" fmla="*/ 1747837 h 2466975"/>
                <a:gd name="csX71" fmla="*/ 1895475 w 1981200"/>
                <a:gd name="csY71" fmla="*/ 1719262 h 2466975"/>
                <a:gd name="csX72" fmla="*/ 1909763 w 1981200"/>
                <a:gd name="csY72" fmla="*/ 1681162 h 2466975"/>
                <a:gd name="csX73" fmla="*/ 1947863 w 1981200"/>
                <a:gd name="csY73" fmla="*/ 1590675 h 2466975"/>
                <a:gd name="csX74" fmla="*/ 1966913 w 1981200"/>
                <a:gd name="csY74" fmla="*/ 1543050 h 2466975"/>
                <a:gd name="csX75" fmla="*/ 1971675 w 1981200"/>
                <a:gd name="csY75" fmla="*/ 1519237 h 2466975"/>
                <a:gd name="csX76" fmla="*/ 1976438 w 1981200"/>
                <a:gd name="csY76" fmla="*/ 1500187 h 2466975"/>
                <a:gd name="csX77" fmla="*/ 1981200 w 1981200"/>
                <a:gd name="csY77" fmla="*/ 1471612 h 2466975"/>
                <a:gd name="csX78" fmla="*/ 1971675 w 1981200"/>
                <a:gd name="csY78" fmla="*/ 1095375 h 2466975"/>
                <a:gd name="csX79" fmla="*/ 1962150 w 1981200"/>
                <a:gd name="csY79" fmla="*/ 1066800 h 2466975"/>
                <a:gd name="csX80" fmla="*/ 1952625 w 1981200"/>
                <a:gd name="csY80" fmla="*/ 1009650 h 2466975"/>
                <a:gd name="csX81" fmla="*/ 1938338 w 1981200"/>
                <a:gd name="csY81" fmla="*/ 952500 h 2466975"/>
                <a:gd name="csX82" fmla="*/ 1933575 w 1981200"/>
                <a:gd name="csY82" fmla="*/ 933450 h 2466975"/>
                <a:gd name="csX83" fmla="*/ 1919288 w 1981200"/>
                <a:gd name="csY83" fmla="*/ 895350 h 2466975"/>
                <a:gd name="csX84" fmla="*/ 1905000 w 1981200"/>
                <a:gd name="csY84" fmla="*/ 862012 h 2466975"/>
                <a:gd name="csX85" fmla="*/ 1885950 w 1981200"/>
                <a:gd name="csY85" fmla="*/ 833437 h 2466975"/>
                <a:gd name="csX86" fmla="*/ 1852613 w 1981200"/>
                <a:gd name="csY86" fmla="*/ 776287 h 2466975"/>
                <a:gd name="csX87" fmla="*/ 1804988 w 1981200"/>
                <a:gd name="csY87" fmla="*/ 704850 h 2466975"/>
                <a:gd name="csX88" fmla="*/ 1766888 w 1981200"/>
                <a:gd name="csY88" fmla="*/ 638175 h 2466975"/>
                <a:gd name="csX89" fmla="*/ 1714500 w 1981200"/>
                <a:gd name="csY89" fmla="*/ 547687 h 2466975"/>
                <a:gd name="csX90" fmla="*/ 1690688 w 1981200"/>
                <a:gd name="csY90" fmla="*/ 523875 h 2466975"/>
                <a:gd name="csX91" fmla="*/ 1671638 w 1981200"/>
                <a:gd name="csY91" fmla="*/ 495300 h 2466975"/>
                <a:gd name="csX92" fmla="*/ 1633538 w 1981200"/>
                <a:gd name="csY92" fmla="*/ 457200 h 2466975"/>
                <a:gd name="csX93" fmla="*/ 1619250 w 1981200"/>
                <a:gd name="csY93" fmla="*/ 438150 h 2466975"/>
                <a:gd name="csX94" fmla="*/ 1595438 w 1981200"/>
                <a:gd name="csY94" fmla="*/ 423862 h 2466975"/>
                <a:gd name="csX95" fmla="*/ 1571625 w 1981200"/>
                <a:gd name="csY95" fmla="*/ 404812 h 2466975"/>
                <a:gd name="csX96" fmla="*/ 1514475 w 1981200"/>
                <a:gd name="csY96" fmla="*/ 371475 h 2466975"/>
                <a:gd name="csX97" fmla="*/ 1485900 w 1981200"/>
                <a:gd name="csY97" fmla="*/ 342900 h 2466975"/>
                <a:gd name="csX98" fmla="*/ 1462088 w 1981200"/>
                <a:gd name="csY98" fmla="*/ 328612 h 2466975"/>
                <a:gd name="csX99" fmla="*/ 1295400 w 1981200"/>
                <a:gd name="csY99" fmla="*/ 223837 h 2466975"/>
                <a:gd name="csX100" fmla="*/ 1262063 w 1981200"/>
                <a:gd name="csY100" fmla="*/ 204787 h 2466975"/>
                <a:gd name="csX101" fmla="*/ 1200150 w 1981200"/>
                <a:gd name="csY101" fmla="*/ 166687 h 2466975"/>
                <a:gd name="csX102" fmla="*/ 1062038 w 1981200"/>
                <a:gd name="csY102" fmla="*/ 109537 h 2466975"/>
                <a:gd name="csX103" fmla="*/ 962025 w 1981200"/>
                <a:gd name="csY103" fmla="*/ 42862 h 2466975"/>
                <a:gd name="csX104" fmla="*/ 885825 w 1981200"/>
                <a:gd name="csY104" fmla="*/ 0 h 2466975"/>
                <a:gd name="csX105" fmla="*/ 1014413 w 1981200"/>
                <a:gd name="csY105" fmla="*/ 42862 h 2466975"/>
                <a:gd name="csX0" fmla="*/ 1014413 w 1981200"/>
                <a:gd name="csY0" fmla="*/ 4939 h 2429052"/>
                <a:gd name="csX1" fmla="*/ 1014413 w 1981200"/>
                <a:gd name="csY1" fmla="*/ 4939 h 2429052"/>
                <a:gd name="csX2" fmla="*/ 971550 w 1981200"/>
                <a:gd name="csY2" fmla="*/ 33514 h 2429052"/>
                <a:gd name="csX3" fmla="*/ 957263 w 1981200"/>
                <a:gd name="csY3" fmla="*/ 47802 h 2429052"/>
                <a:gd name="csX4" fmla="*/ 923925 w 1981200"/>
                <a:gd name="csY4" fmla="*/ 66852 h 2429052"/>
                <a:gd name="csX5" fmla="*/ 909638 w 1981200"/>
                <a:gd name="csY5" fmla="*/ 76377 h 2429052"/>
                <a:gd name="csX6" fmla="*/ 876300 w 1981200"/>
                <a:gd name="csY6" fmla="*/ 100189 h 2429052"/>
                <a:gd name="csX7" fmla="*/ 857250 w 1981200"/>
                <a:gd name="csY7" fmla="*/ 109714 h 2429052"/>
                <a:gd name="csX8" fmla="*/ 833438 w 1981200"/>
                <a:gd name="csY8" fmla="*/ 124002 h 2429052"/>
                <a:gd name="csX9" fmla="*/ 790575 w 1981200"/>
                <a:gd name="csY9" fmla="*/ 147814 h 2429052"/>
                <a:gd name="csX10" fmla="*/ 776288 w 1981200"/>
                <a:gd name="csY10" fmla="*/ 157339 h 2429052"/>
                <a:gd name="csX11" fmla="*/ 752475 w 1981200"/>
                <a:gd name="csY11" fmla="*/ 171627 h 2429052"/>
                <a:gd name="csX12" fmla="*/ 738188 w 1981200"/>
                <a:gd name="csY12" fmla="*/ 181152 h 2429052"/>
                <a:gd name="csX13" fmla="*/ 695325 w 1981200"/>
                <a:gd name="csY13" fmla="*/ 204964 h 2429052"/>
                <a:gd name="csX14" fmla="*/ 681038 w 1981200"/>
                <a:gd name="csY14" fmla="*/ 209727 h 2429052"/>
                <a:gd name="csX15" fmla="*/ 633413 w 1981200"/>
                <a:gd name="csY15" fmla="*/ 238302 h 2429052"/>
                <a:gd name="csX16" fmla="*/ 619125 w 1981200"/>
                <a:gd name="csY16" fmla="*/ 252589 h 2429052"/>
                <a:gd name="csX17" fmla="*/ 547688 w 1981200"/>
                <a:gd name="csY17" fmla="*/ 295452 h 2429052"/>
                <a:gd name="csX18" fmla="*/ 523875 w 1981200"/>
                <a:gd name="csY18" fmla="*/ 319264 h 2429052"/>
                <a:gd name="csX19" fmla="*/ 481013 w 1981200"/>
                <a:gd name="csY19" fmla="*/ 352602 h 2429052"/>
                <a:gd name="csX20" fmla="*/ 461963 w 1981200"/>
                <a:gd name="csY20" fmla="*/ 366889 h 2429052"/>
                <a:gd name="csX21" fmla="*/ 442913 w 1981200"/>
                <a:gd name="csY21" fmla="*/ 385939 h 2429052"/>
                <a:gd name="csX22" fmla="*/ 428625 w 1981200"/>
                <a:gd name="csY22" fmla="*/ 395464 h 2429052"/>
                <a:gd name="csX23" fmla="*/ 409575 w 1981200"/>
                <a:gd name="csY23" fmla="*/ 409752 h 2429052"/>
                <a:gd name="csX24" fmla="*/ 376238 w 1981200"/>
                <a:gd name="csY24" fmla="*/ 447852 h 2429052"/>
                <a:gd name="csX25" fmla="*/ 357188 w 1981200"/>
                <a:gd name="csY25" fmla="*/ 466902 h 2429052"/>
                <a:gd name="csX26" fmla="*/ 342900 w 1981200"/>
                <a:gd name="csY26" fmla="*/ 490714 h 2429052"/>
                <a:gd name="csX27" fmla="*/ 323850 w 1981200"/>
                <a:gd name="csY27" fmla="*/ 509764 h 2429052"/>
                <a:gd name="csX28" fmla="*/ 304800 w 1981200"/>
                <a:gd name="csY28" fmla="*/ 538339 h 2429052"/>
                <a:gd name="csX29" fmla="*/ 290513 w 1981200"/>
                <a:gd name="csY29" fmla="*/ 557389 h 2429052"/>
                <a:gd name="csX30" fmla="*/ 280988 w 1981200"/>
                <a:gd name="csY30" fmla="*/ 576439 h 2429052"/>
                <a:gd name="csX31" fmla="*/ 242888 w 1981200"/>
                <a:gd name="csY31" fmla="*/ 638352 h 2429052"/>
                <a:gd name="csX32" fmla="*/ 228600 w 1981200"/>
                <a:gd name="csY32" fmla="*/ 662164 h 2429052"/>
                <a:gd name="csX33" fmla="*/ 176213 w 1981200"/>
                <a:gd name="csY33" fmla="*/ 757414 h 2429052"/>
                <a:gd name="csX34" fmla="*/ 138113 w 1981200"/>
                <a:gd name="csY34" fmla="*/ 828852 h 2429052"/>
                <a:gd name="csX35" fmla="*/ 123825 w 1981200"/>
                <a:gd name="csY35" fmla="*/ 852664 h 2429052"/>
                <a:gd name="csX36" fmla="*/ 100013 w 1981200"/>
                <a:gd name="csY36" fmla="*/ 890764 h 2429052"/>
                <a:gd name="csX37" fmla="*/ 71438 w 1981200"/>
                <a:gd name="csY37" fmla="*/ 962202 h 2429052"/>
                <a:gd name="csX38" fmla="*/ 57150 w 1981200"/>
                <a:gd name="csY38" fmla="*/ 1009827 h 2429052"/>
                <a:gd name="csX39" fmla="*/ 19050 w 1981200"/>
                <a:gd name="csY39" fmla="*/ 1109839 h 2429052"/>
                <a:gd name="csX40" fmla="*/ 0 w 1981200"/>
                <a:gd name="csY40" fmla="*/ 1195564 h 2429052"/>
                <a:gd name="csX41" fmla="*/ 9525 w 1981200"/>
                <a:gd name="csY41" fmla="*/ 1319389 h 2429052"/>
                <a:gd name="csX42" fmla="*/ 14288 w 1981200"/>
                <a:gd name="csY42" fmla="*/ 1352727 h 2429052"/>
                <a:gd name="csX43" fmla="*/ 28575 w 1981200"/>
                <a:gd name="csY43" fmla="*/ 1386064 h 2429052"/>
                <a:gd name="csX44" fmla="*/ 52388 w 1981200"/>
                <a:gd name="csY44" fmla="*/ 1486077 h 2429052"/>
                <a:gd name="csX45" fmla="*/ 90488 w 1981200"/>
                <a:gd name="csY45" fmla="*/ 1652764 h 2429052"/>
                <a:gd name="csX46" fmla="*/ 109538 w 1981200"/>
                <a:gd name="csY46" fmla="*/ 1695627 h 2429052"/>
                <a:gd name="csX47" fmla="*/ 119063 w 1981200"/>
                <a:gd name="csY47" fmla="*/ 1724202 h 2429052"/>
                <a:gd name="csX48" fmla="*/ 152400 w 1981200"/>
                <a:gd name="csY48" fmla="*/ 1776589 h 2429052"/>
                <a:gd name="csX49" fmla="*/ 219074 w 1981200"/>
                <a:gd name="csY49" fmla="*/ 1867077 h 2429052"/>
                <a:gd name="csX50" fmla="*/ 371475 w 1981200"/>
                <a:gd name="csY50" fmla="*/ 2071864 h 2429052"/>
                <a:gd name="csX51" fmla="*/ 519113 w 1981200"/>
                <a:gd name="csY51" fmla="*/ 2181402 h 2429052"/>
                <a:gd name="csX52" fmla="*/ 633413 w 1981200"/>
                <a:gd name="csY52" fmla="*/ 2252839 h 2429052"/>
                <a:gd name="csX53" fmla="*/ 657225 w 1981200"/>
                <a:gd name="csY53" fmla="*/ 2281414 h 2429052"/>
                <a:gd name="csX54" fmla="*/ 795338 w 1981200"/>
                <a:gd name="csY54" fmla="*/ 2352852 h 2429052"/>
                <a:gd name="csX55" fmla="*/ 942975 w 1981200"/>
                <a:gd name="csY55" fmla="*/ 2414764 h 2429052"/>
                <a:gd name="csX56" fmla="*/ 1019175 w 1981200"/>
                <a:gd name="csY56" fmla="*/ 2429052 h 2429052"/>
                <a:gd name="csX57" fmla="*/ 1066800 w 1981200"/>
                <a:gd name="csY57" fmla="*/ 2424289 h 2429052"/>
                <a:gd name="csX58" fmla="*/ 1152525 w 1981200"/>
                <a:gd name="csY58" fmla="*/ 2376664 h 2429052"/>
                <a:gd name="csX59" fmla="*/ 1223963 w 1981200"/>
                <a:gd name="csY59" fmla="*/ 2333802 h 2429052"/>
                <a:gd name="csX60" fmla="*/ 1262063 w 1981200"/>
                <a:gd name="csY60" fmla="*/ 2305227 h 2429052"/>
                <a:gd name="csX61" fmla="*/ 1343025 w 1981200"/>
                <a:gd name="csY61" fmla="*/ 2262364 h 2429052"/>
                <a:gd name="csX62" fmla="*/ 1438275 w 1981200"/>
                <a:gd name="csY62" fmla="*/ 2200452 h 2429052"/>
                <a:gd name="csX63" fmla="*/ 1509713 w 1981200"/>
                <a:gd name="csY63" fmla="*/ 2157589 h 2429052"/>
                <a:gd name="csX64" fmla="*/ 1600200 w 1981200"/>
                <a:gd name="csY64" fmla="*/ 2081389 h 2429052"/>
                <a:gd name="csX65" fmla="*/ 1633538 w 1981200"/>
                <a:gd name="csY65" fmla="*/ 2062339 h 2429052"/>
                <a:gd name="csX66" fmla="*/ 1733550 w 1981200"/>
                <a:gd name="csY66" fmla="*/ 1957564 h 2429052"/>
                <a:gd name="csX67" fmla="*/ 1766888 w 1981200"/>
                <a:gd name="csY67" fmla="*/ 1909939 h 2429052"/>
                <a:gd name="csX68" fmla="*/ 1795463 w 1981200"/>
                <a:gd name="csY68" fmla="*/ 1876602 h 2429052"/>
                <a:gd name="csX69" fmla="*/ 1838325 w 1981200"/>
                <a:gd name="csY69" fmla="*/ 1800402 h 2429052"/>
                <a:gd name="csX70" fmla="*/ 1881188 w 1981200"/>
                <a:gd name="csY70" fmla="*/ 1709914 h 2429052"/>
                <a:gd name="csX71" fmla="*/ 1895475 w 1981200"/>
                <a:gd name="csY71" fmla="*/ 1681339 h 2429052"/>
                <a:gd name="csX72" fmla="*/ 1909763 w 1981200"/>
                <a:gd name="csY72" fmla="*/ 1643239 h 2429052"/>
                <a:gd name="csX73" fmla="*/ 1947863 w 1981200"/>
                <a:gd name="csY73" fmla="*/ 1552752 h 2429052"/>
                <a:gd name="csX74" fmla="*/ 1966913 w 1981200"/>
                <a:gd name="csY74" fmla="*/ 1505127 h 2429052"/>
                <a:gd name="csX75" fmla="*/ 1971675 w 1981200"/>
                <a:gd name="csY75" fmla="*/ 1481314 h 2429052"/>
                <a:gd name="csX76" fmla="*/ 1976438 w 1981200"/>
                <a:gd name="csY76" fmla="*/ 1462264 h 2429052"/>
                <a:gd name="csX77" fmla="*/ 1981200 w 1981200"/>
                <a:gd name="csY77" fmla="*/ 1433689 h 2429052"/>
                <a:gd name="csX78" fmla="*/ 1971675 w 1981200"/>
                <a:gd name="csY78" fmla="*/ 1057452 h 2429052"/>
                <a:gd name="csX79" fmla="*/ 1962150 w 1981200"/>
                <a:gd name="csY79" fmla="*/ 1028877 h 2429052"/>
                <a:gd name="csX80" fmla="*/ 1952625 w 1981200"/>
                <a:gd name="csY80" fmla="*/ 971727 h 2429052"/>
                <a:gd name="csX81" fmla="*/ 1938338 w 1981200"/>
                <a:gd name="csY81" fmla="*/ 914577 h 2429052"/>
                <a:gd name="csX82" fmla="*/ 1933575 w 1981200"/>
                <a:gd name="csY82" fmla="*/ 895527 h 2429052"/>
                <a:gd name="csX83" fmla="*/ 1919288 w 1981200"/>
                <a:gd name="csY83" fmla="*/ 857427 h 2429052"/>
                <a:gd name="csX84" fmla="*/ 1905000 w 1981200"/>
                <a:gd name="csY84" fmla="*/ 824089 h 2429052"/>
                <a:gd name="csX85" fmla="*/ 1885950 w 1981200"/>
                <a:gd name="csY85" fmla="*/ 795514 h 2429052"/>
                <a:gd name="csX86" fmla="*/ 1852613 w 1981200"/>
                <a:gd name="csY86" fmla="*/ 738364 h 2429052"/>
                <a:gd name="csX87" fmla="*/ 1804988 w 1981200"/>
                <a:gd name="csY87" fmla="*/ 666927 h 2429052"/>
                <a:gd name="csX88" fmla="*/ 1766888 w 1981200"/>
                <a:gd name="csY88" fmla="*/ 600252 h 2429052"/>
                <a:gd name="csX89" fmla="*/ 1714500 w 1981200"/>
                <a:gd name="csY89" fmla="*/ 509764 h 2429052"/>
                <a:gd name="csX90" fmla="*/ 1690688 w 1981200"/>
                <a:gd name="csY90" fmla="*/ 485952 h 2429052"/>
                <a:gd name="csX91" fmla="*/ 1671638 w 1981200"/>
                <a:gd name="csY91" fmla="*/ 457377 h 2429052"/>
                <a:gd name="csX92" fmla="*/ 1633538 w 1981200"/>
                <a:gd name="csY92" fmla="*/ 419277 h 2429052"/>
                <a:gd name="csX93" fmla="*/ 1619250 w 1981200"/>
                <a:gd name="csY93" fmla="*/ 400227 h 2429052"/>
                <a:gd name="csX94" fmla="*/ 1595438 w 1981200"/>
                <a:gd name="csY94" fmla="*/ 385939 h 2429052"/>
                <a:gd name="csX95" fmla="*/ 1571625 w 1981200"/>
                <a:gd name="csY95" fmla="*/ 366889 h 2429052"/>
                <a:gd name="csX96" fmla="*/ 1514475 w 1981200"/>
                <a:gd name="csY96" fmla="*/ 333552 h 2429052"/>
                <a:gd name="csX97" fmla="*/ 1485900 w 1981200"/>
                <a:gd name="csY97" fmla="*/ 304977 h 2429052"/>
                <a:gd name="csX98" fmla="*/ 1462088 w 1981200"/>
                <a:gd name="csY98" fmla="*/ 290689 h 2429052"/>
                <a:gd name="csX99" fmla="*/ 1295400 w 1981200"/>
                <a:gd name="csY99" fmla="*/ 185914 h 2429052"/>
                <a:gd name="csX100" fmla="*/ 1262063 w 1981200"/>
                <a:gd name="csY100" fmla="*/ 166864 h 2429052"/>
                <a:gd name="csX101" fmla="*/ 1200150 w 1981200"/>
                <a:gd name="csY101" fmla="*/ 128764 h 2429052"/>
                <a:gd name="csX102" fmla="*/ 1062038 w 1981200"/>
                <a:gd name="csY102" fmla="*/ 71614 h 2429052"/>
                <a:gd name="csX103" fmla="*/ 962025 w 1981200"/>
                <a:gd name="csY103" fmla="*/ 4939 h 2429052"/>
                <a:gd name="csX104" fmla="*/ 1014413 w 1981200"/>
                <a:gd name="csY104" fmla="*/ 4939 h 2429052"/>
                <a:gd name="csX0" fmla="*/ 1014413 w 1981200"/>
                <a:gd name="csY0" fmla="*/ 0 h 2424113"/>
                <a:gd name="csX1" fmla="*/ 1014413 w 1981200"/>
                <a:gd name="csY1" fmla="*/ 0 h 2424113"/>
                <a:gd name="csX2" fmla="*/ 971550 w 1981200"/>
                <a:gd name="csY2" fmla="*/ 28575 h 2424113"/>
                <a:gd name="csX3" fmla="*/ 957263 w 1981200"/>
                <a:gd name="csY3" fmla="*/ 42863 h 2424113"/>
                <a:gd name="csX4" fmla="*/ 923925 w 1981200"/>
                <a:gd name="csY4" fmla="*/ 61913 h 2424113"/>
                <a:gd name="csX5" fmla="*/ 909638 w 1981200"/>
                <a:gd name="csY5" fmla="*/ 71438 h 2424113"/>
                <a:gd name="csX6" fmla="*/ 876300 w 1981200"/>
                <a:gd name="csY6" fmla="*/ 95250 h 2424113"/>
                <a:gd name="csX7" fmla="*/ 857250 w 1981200"/>
                <a:gd name="csY7" fmla="*/ 104775 h 2424113"/>
                <a:gd name="csX8" fmla="*/ 833438 w 1981200"/>
                <a:gd name="csY8" fmla="*/ 119063 h 2424113"/>
                <a:gd name="csX9" fmla="*/ 790575 w 1981200"/>
                <a:gd name="csY9" fmla="*/ 142875 h 2424113"/>
                <a:gd name="csX10" fmla="*/ 776288 w 1981200"/>
                <a:gd name="csY10" fmla="*/ 152400 h 2424113"/>
                <a:gd name="csX11" fmla="*/ 752475 w 1981200"/>
                <a:gd name="csY11" fmla="*/ 166688 h 2424113"/>
                <a:gd name="csX12" fmla="*/ 738188 w 1981200"/>
                <a:gd name="csY12" fmla="*/ 176213 h 2424113"/>
                <a:gd name="csX13" fmla="*/ 695325 w 1981200"/>
                <a:gd name="csY13" fmla="*/ 200025 h 2424113"/>
                <a:gd name="csX14" fmla="*/ 681038 w 1981200"/>
                <a:gd name="csY14" fmla="*/ 204788 h 2424113"/>
                <a:gd name="csX15" fmla="*/ 633413 w 1981200"/>
                <a:gd name="csY15" fmla="*/ 233363 h 2424113"/>
                <a:gd name="csX16" fmla="*/ 619125 w 1981200"/>
                <a:gd name="csY16" fmla="*/ 247650 h 2424113"/>
                <a:gd name="csX17" fmla="*/ 547688 w 1981200"/>
                <a:gd name="csY17" fmla="*/ 290513 h 2424113"/>
                <a:gd name="csX18" fmla="*/ 523875 w 1981200"/>
                <a:gd name="csY18" fmla="*/ 314325 h 2424113"/>
                <a:gd name="csX19" fmla="*/ 481013 w 1981200"/>
                <a:gd name="csY19" fmla="*/ 347663 h 2424113"/>
                <a:gd name="csX20" fmla="*/ 461963 w 1981200"/>
                <a:gd name="csY20" fmla="*/ 361950 h 2424113"/>
                <a:gd name="csX21" fmla="*/ 442913 w 1981200"/>
                <a:gd name="csY21" fmla="*/ 381000 h 2424113"/>
                <a:gd name="csX22" fmla="*/ 428625 w 1981200"/>
                <a:gd name="csY22" fmla="*/ 390525 h 2424113"/>
                <a:gd name="csX23" fmla="*/ 409575 w 1981200"/>
                <a:gd name="csY23" fmla="*/ 404813 h 2424113"/>
                <a:gd name="csX24" fmla="*/ 376238 w 1981200"/>
                <a:gd name="csY24" fmla="*/ 442913 h 2424113"/>
                <a:gd name="csX25" fmla="*/ 357188 w 1981200"/>
                <a:gd name="csY25" fmla="*/ 461963 h 2424113"/>
                <a:gd name="csX26" fmla="*/ 342900 w 1981200"/>
                <a:gd name="csY26" fmla="*/ 485775 h 2424113"/>
                <a:gd name="csX27" fmla="*/ 323850 w 1981200"/>
                <a:gd name="csY27" fmla="*/ 504825 h 2424113"/>
                <a:gd name="csX28" fmla="*/ 304800 w 1981200"/>
                <a:gd name="csY28" fmla="*/ 533400 h 2424113"/>
                <a:gd name="csX29" fmla="*/ 290513 w 1981200"/>
                <a:gd name="csY29" fmla="*/ 552450 h 2424113"/>
                <a:gd name="csX30" fmla="*/ 280988 w 1981200"/>
                <a:gd name="csY30" fmla="*/ 571500 h 2424113"/>
                <a:gd name="csX31" fmla="*/ 242888 w 1981200"/>
                <a:gd name="csY31" fmla="*/ 633413 h 2424113"/>
                <a:gd name="csX32" fmla="*/ 228600 w 1981200"/>
                <a:gd name="csY32" fmla="*/ 657225 h 2424113"/>
                <a:gd name="csX33" fmla="*/ 176213 w 1981200"/>
                <a:gd name="csY33" fmla="*/ 752475 h 2424113"/>
                <a:gd name="csX34" fmla="*/ 138113 w 1981200"/>
                <a:gd name="csY34" fmla="*/ 823913 h 2424113"/>
                <a:gd name="csX35" fmla="*/ 123825 w 1981200"/>
                <a:gd name="csY35" fmla="*/ 847725 h 2424113"/>
                <a:gd name="csX36" fmla="*/ 100013 w 1981200"/>
                <a:gd name="csY36" fmla="*/ 885825 h 2424113"/>
                <a:gd name="csX37" fmla="*/ 71438 w 1981200"/>
                <a:gd name="csY37" fmla="*/ 957263 h 2424113"/>
                <a:gd name="csX38" fmla="*/ 57150 w 1981200"/>
                <a:gd name="csY38" fmla="*/ 1004888 h 2424113"/>
                <a:gd name="csX39" fmla="*/ 19050 w 1981200"/>
                <a:gd name="csY39" fmla="*/ 1104900 h 2424113"/>
                <a:gd name="csX40" fmla="*/ 0 w 1981200"/>
                <a:gd name="csY40" fmla="*/ 1190625 h 2424113"/>
                <a:gd name="csX41" fmla="*/ 9525 w 1981200"/>
                <a:gd name="csY41" fmla="*/ 1314450 h 2424113"/>
                <a:gd name="csX42" fmla="*/ 14288 w 1981200"/>
                <a:gd name="csY42" fmla="*/ 1347788 h 2424113"/>
                <a:gd name="csX43" fmla="*/ 28575 w 1981200"/>
                <a:gd name="csY43" fmla="*/ 1381125 h 2424113"/>
                <a:gd name="csX44" fmla="*/ 52388 w 1981200"/>
                <a:gd name="csY44" fmla="*/ 1481138 h 2424113"/>
                <a:gd name="csX45" fmla="*/ 90488 w 1981200"/>
                <a:gd name="csY45" fmla="*/ 1647825 h 2424113"/>
                <a:gd name="csX46" fmla="*/ 109538 w 1981200"/>
                <a:gd name="csY46" fmla="*/ 1690688 h 2424113"/>
                <a:gd name="csX47" fmla="*/ 119063 w 1981200"/>
                <a:gd name="csY47" fmla="*/ 1719263 h 2424113"/>
                <a:gd name="csX48" fmla="*/ 152400 w 1981200"/>
                <a:gd name="csY48" fmla="*/ 1771650 h 2424113"/>
                <a:gd name="csX49" fmla="*/ 219074 w 1981200"/>
                <a:gd name="csY49" fmla="*/ 1862138 h 2424113"/>
                <a:gd name="csX50" fmla="*/ 371475 w 1981200"/>
                <a:gd name="csY50" fmla="*/ 2066925 h 2424113"/>
                <a:gd name="csX51" fmla="*/ 519113 w 1981200"/>
                <a:gd name="csY51" fmla="*/ 2176463 h 2424113"/>
                <a:gd name="csX52" fmla="*/ 633413 w 1981200"/>
                <a:gd name="csY52" fmla="*/ 2247900 h 2424113"/>
                <a:gd name="csX53" fmla="*/ 657225 w 1981200"/>
                <a:gd name="csY53" fmla="*/ 2276475 h 2424113"/>
                <a:gd name="csX54" fmla="*/ 795338 w 1981200"/>
                <a:gd name="csY54" fmla="*/ 2347913 h 2424113"/>
                <a:gd name="csX55" fmla="*/ 942975 w 1981200"/>
                <a:gd name="csY55" fmla="*/ 2409825 h 2424113"/>
                <a:gd name="csX56" fmla="*/ 1019175 w 1981200"/>
                <a:gd name="csY56" fmla="*/ 2424113 h 2424113"/>
                <a:gd name="csX57" fmla="*/ 1066800 w 1981200"/>
                <a:gd name="csY57" fmla="*/ 2419350 h 2424113"/>
                <a:gd name="csX58" fmla="*/ 1152525 w 1981200"/>
                <a:gd name="csY58" fmla="*/ 2371725 h 2424113"/>
                <a:gd name="csX59" fmla="*/ 1223963 w 1981200"/>
                <a:gd name="csY59" fmla="*/ 2328863 h 2424113"/>
                <a:gd name="csX60" fmla="*/ 1262063 w 1981200"/>
                <a:gd name="csY60" fmla="*/ 2300288 h 2424113"/>
                <a:gd name="csX61" fmla="*/ 1343025 w 1981200"/>
                <a:gd name="csY61" fmla="*/ 2257425 h 2424113"/>
                <a:gd name="csX62" fmla="*/ 1438275 w 1981200"/>
                <a:gd name="csY62" fmla="*/ 2195513 h 2424113"/>
                <a:gd name="csX63" fmla="*/ 1509713 w 1981200"/>
                <a:gd name="csY63" fmla="*/ 2152650 h 2424113"/>
                <a:gd name="csX64" fmla="*/ 1600200 w 1981200"/>
                <a:gd name="csY64" fmla="*/ 2076450 h 2424113"/>
                <a:gd name="csX65" fmla="*/ 1633538 w 1981200"/>
                <a:gd name="csY65" fmla="*/ 2057400 h 2424113"/>
                <a:gd name="csX66" fmla="*/ 1733550 w 1981200"/>
                <a:gd name="csY66" fmla="*/ 1952625 h 2424113"/>
                <a:gd name="csX67" fmla="*/ 1766888 w 1981200"/>
                <a:gd name="csY67" fmla="*/ 1905000 h 2424113"/>
                <a:gd name="csX68" fmla="*/ 1795463 w 1981200"/>
                <a:gd name="csY68" fmla="*/ 1871663 h 2424113"/>
                <a:gd name="csX69" fmla="*/ 1838325 w 1981200"/>
                <a:gd name="csY69" fmla="*/ 1795463 h 2424113"/>
                <a:gd name="csX70" fmla="*/ 1881188 w 1981200"/>
                <a:gd name="csY70" fmla="*/ 1704975 h 2424113"/>
                <a:gd name="csX71" fmla="*/ 1895475 w 1981200"/>
                <a:gd name="csY71" fmla="*/ 1676400 h 2424113"/>
                <a:gd name="csX72" fmla="*/ 1909763 w 1981200"/>
                <a:gd name="csY72" fmla="*/ 1638300 h 2424113"/>
                <a:gd name="csX73" fmla="*/ 1947863 w 1981200"/>
                <a:gd name="csY73" fmla="*/ 1547813 h 2424113"/>
                <a:gd name="csX74" fmla="*/ 1966913 w 1981200"/>
                <a:gd name="csY74" fmla="*/ 1500188 h 2424113"/>
                <a:gd name="csX75" fmla="*/ 1971675 w 1981200"/>
                <a:gd name="csY75" fmla="*/ 1476375 h 2424113"/>
                <a:gd name="csX76" fmla="*/ 1976438 w 1981200"/>
                <a:gd name="csY76" fmla="*/ 1457325 h 2424113"/>
                <a:gd name="csX77" fmla="*/ 1981200 w 1981200"/>
                <a:gd name="csY77" fmla="*/ 1428750 h 2424113"/>
                <a:gd name="csX78" fmla="*/ 1971675 w 1981200"/>
                <a:gd name="csY78" fmla="*/ 1052513 h 2424113"/>
                <a:gd name="csX79" fmla="*/ 1962150 w 1981200"/>
                <a:gd name="csY79" fmla="*/ 1023938 h 2424113"/>
                <a:gd name="csX80" fmla="*/ 1952625 w 1981200"/>
                <a:gd name="csY80" fmla="*/ 966788 h 2424113"/>
                <a:gd name="csX81" fmla="*/ 1938338 w 1981200"/>
                <a:gd name="csY81" fmla="*/ 909638 h 2424113"/>
                <a:gd name="csX82" fmla="*/ 1933575 w 1981200"/>
                <a:gd name="csY82" fmla="*/ 890588 h 2424113"/>
                <a:gd name="csX83" fmla="*/ 1919288 w 1981200"/>
                <a:gd name="csY83" fmla="*/ 852488 h 2424113"/>
                <a:gd name="csX84" fmla="*/ 1905000 w 1981200"/>
                <a:gd name="csY84" fmla="*/ 819150 h 2424113"/>
                <a:gd name="csX85" fmla="*/ 1885950 w 1981200"/>
                <a:gd name="csY85" fmla="*/ 790575 h 2424113"/>
                <a:gd name="csX86" fmla="*/ 1852613 w 1981200"/>
                <a:gd name="csY86" fmla="*/ 733425 h 2424113"/>
                <a:gd name="csX87" fmla="*/ 1804988 w 1981200"/>
                <a:gd name="csY87" fmla="*/ 661988 h 2424113"/>
                <a:gd name="csX88" fmla="*/ 1766888 w 1981200"/>
                <a:gd name="csY88" fmla="*/ 595313 h 2424113"/>
                <a:gd name="csX89" fmla="*/ 1714500 w 1981200"/>
                <a:gd name="csY89" fmla="*/ 504825 h 2424113"/>
                <a:gd name="csX90" fmla="*/ 1690688 w 1981200"/>
                <a:gd name="csY90" fmla="*/ 481013 h 2424113"/>
                <a:gd name="csX91" fmla="*/ 1671638 w 1981200"/>
                <a:gd name="csY91" fmla="*/ 452438 h 2424113"/>
                <a:gd name="csX92" fmla="*/ 1633538 w 1981200"/>
                <a:gd name="csY92" fmla="*/ 414338 h 2424113"/>
                <a:gd name="csX93" fmla="*/ 1619250 w 1981200"/>
                <a:gd name="csY93" fmla="*/ 395288 h 2424113"/>
                <a:gd name="csX94" fmla="*/ 1595438 w 1981200"/>
                <a:gd name="csY94" fmla="*/ 381000 h 2424113"/>
                <a:gd name="csX95" fmla="*/ 1571625 w 1981200"/>
                <a:gd name="csY95" fmla="*/ 361950 h 2424113"/>
                <a:gd name="csX96" fmla="*/ 1514475 w 1981200"/>
                <a:gd name="csY96" fmla="*/ 328613 h 2424113"/>
                <a:gd name="csX97" fmla="*/ 1485900 w 1981200"/>
                <a:gd name="csY97" fmla="*/ 300038 h 2424113"/>
                <a:gd name="csX98" fmla="*/ 1462088 w 1981200"/>
                <a:gd name="csY98" fmla="*/ 285750 h 2424113"/>
                <a:gd name="csX99" fmla="*/ 1295400 w 1981200"/>
                <a:gd name="csY99" fmla="*/ 180975 h 2424113"/>
                <a:gd name="csX100" fmla="*/ 1262063 w 1981200"/>
                <a:gd name="csY100" fmla="*/ 161925 h 2424113"/>
                <a:gd name="csX101" fmla="*/ 1200150 w 1981200"/>
                <a:gd name="csY101" fmla="*/ 123825 h 2424113"/>
                <a:gd name="csX102" fmla="*/ 1062038 w 1981200"/>
                <a:gd name="csY102" fmla="*/ 66675 h 2424113"/>
                <a:gd name="csX103" fmla="*/ 1014413 w 1981200"/>
                <a:gd name="csY103" fmla="*/ 0 h 2424113"/>
                <a:gd name="csX0" fmla="*/ 1062038 w 1981200"/>
                <a:gd name="csY0" fmla="*/ 66675 h 2424113"/>
                <a:gd name="csX1" fmla="*/ 1014413 w 1981200"/>
                <a:gd name="csY1" fmla="*/ 0 h 2424113"/>
                <a:gd name="csX2" fmla="*/ 971550 w 1981200"/>
                <a:gd name="csY2" fmla="*/ 28575 h 2424113"/>
                <a:gd name="csX3" fmla="*/ 957263 w 1981200"/>
                <a:gd name="csY3" fmla="*/ 42863 h 2424113"/>
                <a:gd name="csX4" fmla="*/ 923925 w 1981200"/>
                <a:gd name="csY4" fmla="*/ 61913 h 2424113"/>
                <a:gd name="csX5" fmla="*/ 909638 w 1981200"/>
                <a:gd name="csY5" fmla="*/ 71438 h 2424113"/>
                <a:gd name="csX6" fmla="*/ 876300 w 1981200"/>
                <a:gd name="csY6" fmla="*/ 95250 h 2424113"/>
                <a:gd name="csX7" fmla="*/ 857250 w 1981200"/>
                <a:gd name="csY7" fmla="*/ 104775 h 2424113"/>
                <a:gd name="csX8" fmla="*/ 833438 w 1981200"/>
                <a:gd name="csY8" fmla="*/ 119063 h 2424113"/>
                <a:gd name="csX9" fmla="*/ 790575 w 1981200"/>
                <a:gd name="csY9" fmla="*/ 142875 h 2424113"/>
                <a:gd name="csX10" fmla="*/ 776288 w 1981200"/>
                <a:gd name="csY10" fmla="*/ 152400 h 2424113"/>
                <a:gd name="csX11" fmla="*/ 752475 w 1981200"/>
                <a:gd name="csY11" fmla="*/ 166688 h 2424113"/>
                <a:gd name="csX12" fmla="*/ 738188 w 1981200"/>
                <a:gd name="csY12" fmla="*/ 176213 h 2424113"/>
                <a:gd name="csX13" fmla="*/ 695325 w 1981200"/>
                <a:gd name="csY13" fmla="*/ 200025 h 2424113"/>
                <a:gd name="csX14" fmla="*/ 681038 w 1981200"/>
                <a:gd name="csY14" fmla="*/ 204788 h 2424113"/>
                <a:gd name="csX15" fmla="*/ 633413 w 1981200"/>
                <a:gd name="csY15" fmla="*/ 233363 h 2424113"/>
                <a:gd name="csX16" fmla="*/ 619125 w 1981200"/>
                <a:gd name="csY16" fmla="*/ 247650 h 2424113"/>
                <a:gd name="csX17" fmla="*/ 547688 w 1981200"/>
                <a:gd name="csY17" fmla="*/ 290513 h 2424113"/>
                <a:gd name="csX18" fmla="*/ 523875 w 1981200"/>
                <a:gd name="csY18" fmla="*/ 314325 h 2424113"/>
                <a:gd name="csX19" fmla="*/ 481013 w 1981200"/>
                <a:gd name="csY19" fmla="*/ 347663 h 2424113"/>
                <a:gd name="csX20" fmla="*/ 461963 w 1981200"/>
                <a:gd name="csY20" fmla="*/ 361950 h 2424113"/>
                <a:gd name="csX21" fmla="*/ 442913 w 1981200"/>
                <a:gd name="csY21" fmla="*/ 381000 h 2424113"/>
                <a:gd name="csX22" fmla="*/ 428625 w 1981200"/>
                <a:gd name="csY22" fmla="*/ 390525 h 2424113"/>
                <a:gd name="csX23" fmla="*/ 409575 w 1981200"/>
                <a:gd name="csY23" fmla="*/ 404813 h 2424113"/>
                <a:gd name="csX24" fmla="*/ 376238 w 1981200"/>
                <a:gd name="csY24" fmla="*/ 442913 h 2424113"/>
                <a:gd name="csX25" fmla="*/ 357188 w 1981200"/>
                <a:gd name="csY25" fmla="*/ 461963 h 2424113"/>
                <a:gd name="csX26" fmla="*/ 342900 w 1981200"/>
                <a:gd name="csY26" fmla="*/ 485775 h 2424113"/>
                <a:gd name="csX27" fmla="*/ 323850 w 1981200"/>
                <a:gd name="csY27" fmla="*/ 504825 h 2424113"/>
                <a:gd name="csX28" fmla="*/ 304800 w 1981200"/>
                <a:gd name="csY28" fmla="*/ 533400 h 2424113"/>
                <a:gd name="csX29" fmla="*/ 290513 w 1981200"/>
                <a:gd name="csY29" fmla="*/ 552450 h 2424113"/>
                <a:gd name="csX30" fmla="*/ 280988 w 1981200"/>
                <a:gd name="csY30" fmla="*/ 571500 h 2424113"/>
                <a:gd name="csX31" fmla="*/ 242888 w 1981200"/>
                <a:gd name="csY31" fmla="*/ 633413 h 2424113"/>
                <a:gd name="csX32" fmla="*/ 228600 w 1981200"/>
                <a:gd name="csY32" fmla="*/ 657225 h 2424113"/>
                <a:gd name="csX33" fmla="*/ 176213 w 1981200"/>
                <a:gd name="csY33" fmla="*/ 752475 h 2424113"/>
                <a:gd name="csX34" fmla="*/ 138113 w 1981200"/>
                <a:gd name="csY34" fmla="*/ 823913 h 2424113"/>
                <a:gd name="csX35" fmla="*/ 123825 w 1981200"/>
                <a:gd name="csY35" fmla="*/ 847725 h 2424113"/>
                <a:gd name="csX36" fmla="*/ 100013 w 1981200"/>
                <a:gd name="csY36" fmla="*/ 885825 h 2424113"/>
                <a:gd name="csX37" fmla="*/ 71438 w 1981200"/>
                <a:gd name="csY37" fmla="*/ 957263 h 2424113"/>
                <a:gd name="csX38" fmla="*/ 57150 w 1981200"/>
                <a:gd name="csY38" fmla="*/ 1004888 h 2424113"/>
                <a:gd name="csX39" fmla="*/ 19050 w 1981200"/>
                <a:gd name="csY39" fmla="*/ 1104900 h 2424113"/>
                <a:gd name="csX40" fmla="*/ 0 w 1981200"/>
                <a:gd name="csY40" fmla="*/ 1190625 h 2424113"/>
                <a:gd name="csX41" fmla="*/ 9525 w 1981200"/>
                <a:gd name="csY41" fmla="*/ 1314450 h 2424113"/>
                <a:gd name="csX42" fmla="*/ 14288 w 1981200"/>
                <a:gd name="csY42" fmla="*/ 1347788 h 2424113"/>
                <a:gd name="csX43" fmla="*/ 28575 w 1981200"/>
                <a:gd name="csY43" fmla="*/ 1381125 h 2424113"/>
                <a:gd name="csX44" fmla="*/ 52388 w 1981200"/>
                <a:gd name="csY44" fmla="*/ 1481138 h 2424113"/>
                <a:gd name="csX45" fmla="*/ 90488 w 1981200"/>
                <a:gd name="csY45" fmla="*/ 1647825 h 2424113"/>
                <a:gd name="csX46" fmla="*/ 109538 w 1981200"/>
                <a:gd name="csY46" fmla="*/ 1690688 h 2424113"/>
                <a:gd name="csX47" fmla="*/ 119063 w 1981200"/>
                <a:gd name="csY47" fmla="*/ 1719263 h 2424113"/>
                <a:gd name="csX48" fmla="*/ 152400 w 1981200"/>
                <a:gd name="csY48" fmla="*/ 1771650 h 2424113"/>
                <a:gd name="csX49" fmla="*/ 219074 w 1981200"/>
                <a:gd name="csY49" fmla="*/ 1862138 h 2424113"/>
                <a:gd name="csX50" fmla="*/ 371475 w 1981200"/>
                <a:gd name="csY50" fmla="*/ 2066925 h 2424113"/>
                <a:gd name="csX51" fmla="*/ 519113 w 1981200"/>
                <a:gd name="csY51" fmla="*/ 2176463 h 2424113"/>
                <a:gd name="csX52" fmla="*/ 633413 w 1981200"/>
                <a:gd name="csY52" fmla="*/ 2247900 h 2424113"/>
                <a:gd name="csX53" fmla="*/ 657225 w 1981200"/>
                <a:gd name="csY53" fmla="*/ 2276475 h 2424113"/>
                <a:gd name="csX54" fmla="*/ 795338 w 1981200"/>
                <a:gd name="csY54" fmla="*/ 2347913 h 2424113"/>
                <a:gd name="csX55" fmla="*/ 942975 w 1981200"/>
                <a:gd name="csY55" fmla="*/ 2409825 h 2424113"/>
                <a:gd name="csX56" fmla="*/ 1019175 w 1981200"/>
                <a:gd name="csY56" fmla="*/ 2424113 h 2424113"/>
                <a:gd name="csX57" fmla="*/ 1066800 w 1981200"/>
                <a:gd name="csY57" fmla="*/ 2419350 h 2424113"/>
                <a:gd name="csX58" fmla="*/ 1152525 w 1981200"/>
                <a:gd name="csY58" fmla="*/ 2371725 h 2424113"/>
                <a:gd name="csX59" fmla="*/ 1223963 w 1981200"/>
                <a:gd name="csY59" fmla="*/ 2328863 h 2424113"/>
                <a:gd name="csX60" fmla="*/ 1262063 w 1981200"/>
                <a:gd name="csY60" fmla="*/ 2300288 h 2424113"/>
                <a:gd name="csX61" fmla="*/ 1343025 w 1981200"/>
                <a:gd name="csY61" fmla="*/ 2257425 h 2424113"/>
                <a:gd name="csX62" fmla="*/ 1438275 w 1981200"/>
                <a:gd name="csY62" fmla="*/ 2195513 h 2424113"/>
                <a:gd name="csX63" fmla="*/ 1509713 w 1981200"/>
                <a:gd name="csY63" fmla="*/ 2152650 h 2424113"/>
                <a:gd name="csX64" fmla="*/ 1600200 w 1981200"/>
                <a:gd name="csY64" fmla="*/ 2076450 h 2424113"/>
                <a:gd name="csX65" fmla="*/ 1633538 w 1981200"/>
                <a:gd name="csY65" fmla="*/ 2057400 h 2424113"/>
                <a:gd name="csX66" fmla="*/ 1733550 w 1981200"/>
                <a:gd name="csY66" fmla="*/ 1952625 h 2424113"/>
                <a:gd name="csX67" fmla="*/ 1766888 w 1981200"/>
                <a:gd name="csY67" fmla="*/ 1905000 h 2424113"/>
                <a:gd name="csX68" fmla="*/ 1795463 w 1981200"/>
                <a:gd name="csY68" fmla="*/ 1871663 h 2424113"/>
                <a:gd name="csX69" fmla="*/ 1838325 w 1981200"/>
                <a:gd name="csY69" fmla="*/ 1795463 h 2424113"/>
                <a:gd name="csX70" fmla="*/ 1881188 w 1981200"/>
                <a:gd name="csY70" fmla="*/ 1704975 h 2424113"/>
                <a:gd name="csX71" fmla="*/ 1895475 w 1981200"/>
                <a:gd name="csY71" fmla="*/ 1676400 h 2424113"/>
                <a:gd name="csX72" fmla="*/ 1909763 w 1981200"/>
                <a:gd name="csY72" fmla="*/ 1638300 h 2424113"/>
                <a:gd name="csX73" fmla="*/ 1947863 w 1981200"/>
                <a:gd name="csY73" fmla="*/ 1547813 h 2424113"/>
                <a:gd name="csX74" fmla="*/ 1966913 w 1981200"/>
                <a:gd name="csY74" fmla="*/ 1500188 h 2424113"/>
                <a:gd name="csX75" fmla="*/ 1971675 w 1981200"/>
                <a:gd name="csY75" fmla="*/ 1476375 h 2424113"/>
                <a:gd name="csX76" fmla="*/ 1976438 w 1981200"/>
                <a:gd name="csY76" fmla="*/ 1457325 h 2424113"/>
                <a:gd name="csX77" fmla="*/ 1981200 w 1981200"/>
                <a:gd name="csY77" fmla="*/ 1428750 h 2424113"/>
                <a:gd name="csX78" fmla="*/ 1971675 w 1981200"/>
                <a:gd name="csY78" fmla="*/ 1052513 h 2424113"/>
                <a:gd name="csX79" fmla="*/ 1962150 w 1981200"/>
                <a:gd name="csY79" fmla="*/ 1023938 h 2424113"/>
                <a:gd name="csX80" fmla="*/ 1952625 w 1981200"/>
                <a:gd name="csY80" fmla="*/ 966788 h 2424113"/>
                <a:gd name="csX81" fmla="*/ 1938338 w 1981200"/>
                <a:gd name="csY81" fmla="*/ 909638 h 2424113"/>
                <a:gd name="csX82" fmla="*/ 1933575 w 1981200"/>
                <a:gd name="csY82" fmla="*/ 890588 h 2424113"/>
                <a:gd name="csX83" fmla="*/ 1919288 w 1981200"/>
                <a:gd name="csY83" fmla="*/ 852488 h 2424113"/>
                <a:gd name="csX84" fmla="*/ 1905000 w 1981200"/>
                <a:gd name="csY84" fmla="*/ 819150 h 2424113"/>
                <a:gd name="csX85" fmla="*/ 1885950 w 1981200"/>
                <a:gd name="csY85" fmla="*/ 790575 h 2424113"/>
                <a:gd name="csX86" fmla="*/ 1852613 w 1981200"/>
                <a:gd name="csY86" fmla="*/ 733425 h 2424113"/>
                <a:gd name="csX87" fmla="*/ 1804988 w 1981200"/>
                <a:gd name="csY87" fmla="*/ 661988 h 2424113"/>
                <a:gd name="csX88" fmla="*/ 1766888 w 1981200"/>
                <a:gd name="csY88" fmla="*/ 595313 h 2424113"/>
                <a:gd name="csX89" fmla="*/ 1714500 w 1981200"/>
                <a:gd name="csY89" fmla="*/ 504825 h 2424113"/>
                <a:gd name="csX90" fmla="*/ 1690688 w 1981200"/>
                <a:gd name="csY90" fmla="*/ 481013 h 2424113"/>
                <a:gd name="csX91" fmla="*/ 1671638 w 1981200"/>
                <a:gd name="csY91" fmla="*/ 452438 h 2424113"/>
                <a:gd name="csX92" fmla="*/ 1633538 w 1981200"/>
                <a:gd name="csY92" fmla="*/ 414338 h 2424113"/>
                <a:gd name="csX93" fmla="*/ 1619250 w 1981200"/>
                <a:gd name="csY93" fmla="*/ 395288 h 2424113"/>
                <a:gd name="csX94" fmla="*/ 1595438 w 1981200"/>
                <a:gd name="csY94" fmla="*/ 381000 h 2424113"/>
                <a:gd name="csX95" fmla="*/ 1571625 w 1981200"/>
                <a:gd name="csY95" fmla="*/ 361950 h 2424113"/>
                <a:gd name="csX96" fmla="*/ 1514475 w 1981200"/>
                <a:gd name="csY96" fmla="*/ 328613 h 2424113"/>
                <a:gd name="csX97" fmla="*/ 1485900 w 1981200"/>
                <a:gd name="csY97" fmla="*/ 300038 h 2424113"/>
                <a:gd name="csX98" fmla="*/ 1462088 w 1981200"/>
                <a:gd name="csY98" fmla="*/ 285750 h 2424113"/>
                <a:gd name="csX99" fmla="*/ 1295400 w 1981200"/>
                <a:gd name="csY99" fmla="*/ 180975 h 2424113"/>
                <a:gd name="csX100" fmla="*/ 1262063 w 1981200"/>
                <a:gd name="csY100" fmla="*/ 161925 h 2424113"/>
                <a:gd name="csX101" fmla="*/ 1200150 w 1981200"/>
                <a:gd name="csY101" fmla="*/ 123825 h 2424113"/>
                <a:gd name="csX102" fmla="*/ 1062038 w 1981200"/>
                <a:gd name="csY102" fmla="*/ 66675 h 2424113"/>
                <a:gd name="csX0" fmla="*/ 1062038 w 1981200"/>
                <a:gd name="csY0" fmla="*/ 38803 h 2396241"/>
                <a:gd name="csX1" fmla="*/ 971550 w 1981200"/>
                <a:gd name="csY1" fmla="*/ 703 h 2396241"/>
                <a:gd name="csX2" fmla="*/ 957263 w 1981200"/>
                <a:gd name="csY2" fmla="*/ 14991 h 2396241"/>
                <a:gd name="csX3" fmla="*/ 923925 w 1981200"/>
                <a:gd name="csY3" fmla="*/ 34041 h 2396241"/>
                <a:gd name="csX4" fmla="*/ 909638 w 1981200"/>
                <a:gd name="csY4" fmla="*/ 43566 h 2396241"/>
                <a:gd name="csX5" fmla="*/ 876300 w 1981200"/>
                <a:gd name="csY5" fmla="*/ 67378 h 2396241"/>
                <a:gd name="csX6" fmla="*/ 857250 w 1981200"/>
                <a:gd name="csY6" fmla="*/ 76903 h 2396241"/>
                <a:gd name="csX7" fmla="*/ 833438 w 1981200"/>
                <a:gd name="csY7" fmla="*/ 91191 h 2396241"/>
                <a:gd name="csX8" fmla="*/ 790575 w 1981200"/>
                <a:gd name="csY8" fmla="*/ 115003 h 2396241"/>
                <a:gd name="csX9" fmla="*/ 776288 w 1981200"/>
                <a:gd name="csY9" fmla="*/ 124528 h 2396241"/>
                <a:gd name="csX10" fmla="*/ 752475 w 1981200"/>
                <a:gd name="csY10" fmla="*/ 138816 h 2396241"/>
                <a:gd name="csX11" fmla="*/ 738188 w 1981200"/>
                <a:gd name="csY11" fmla="*/ 148341 h 2396241"/>
                <a:gd name="csX12" fmla="*/ 695325 w 1981200"/>
                <a:gd name="csY12" fmla="*/ 172153 h 2396241"/>
                <a:gd name="csX13" fmla="*/ 681038 w 1981200"/>
                <a:gd name="csY13" fmla="*/ 176916 h 2396241"/>
                <a:gd name="csX14" fmla="*/ 633413 w 1981200"/>
                <a:gd name="csY14" fmla="*/ 205491 h 2396241"/>
                <a:gd name="csX15" fmla="*/ 619125 w 1981200"/>
                <a:gd name="csY15" fmla="*/ 219778 h 2396241"/>
                <a:gd name="csX16" fmla="*/ 547688 w 1981200"/>
                <a:gd name="csY16" fmla="*/ 262641 h 2396241"/>
                <a:gd name="csX17" fmla="*/ 523875 w 1981200"/>
                <a:gd name="csY17" fmla="*/ 286453 h 2396241"/>
                <a:gd name="csX18" fmla="*/ 481013 w 1981200"/>
                <a:gd name="csY18" fmla="*/ 319791 h 2396241"/>
                <a:gd name="csX19" fmla="*/ 461963 w 1981200"/>
                <a:gd name="csY19" fmla="*/ 334078 h 2396241"/>
                <a:gd name="csX20" fmla="*/ 442913 w 1981200"/>
                <a:gd name="csY20" fmla="*/ 353128 h 2396241"/>
                <a:gd name="csX21" fmla="*/ 428625 w 1981200"/>
                <a:gd name="csY21" fmla="*/ 362653 h 2396241"/>
                <a:gd name="csX22" fmla="*/ 409575 w 1981200"/>
                <a:gd name="csY22" fmla="*/ 376941 h 2396241"/>
                <a:gd name="csX23" fmla="*/ 376238 w 1981200"/>
                <a:gd name="csY23" fmla="*/ 415041 h 2396241"/>
                <a:gd name="csX24" fmla="*/ 357188 w 1981200"/>
                <a:gd name="csY24" fmla="*/ 434091 h 2396241"/>
                <a:gd name="csX25" fmla="*/ 342900 w 1981200"/>
                <a:gd name="csY25" fmla="*/ 457903 h 2396241"/>
                <a:gd name="csX26" fmla="*/ 323850 w 1981200"/>
                <a:gd name="csY26" fmla="*/ 476953 h 2396241"/>
                <a:gd name="csX27" fmla="*/ 304800 w 1981200"/>
                <a:gd name="csY27" fmla="*/ 505528 h 2396241"/>
                <a:gd name="csX28" fmla="*/ 290513 w 1981200"/>
                <a:gd name="csY28" fmla="*/ 524578 h 2396241"/>
                <a:gd name="csX29" fmla="*/ 280988 w 1981200"/>
                <a:gd name="csY29" fmla="*/ 543628 h 2396241"/>
                <a:gd name="csX30" fmla="*/ 242888 w 1981200"/>
                <a:gd name="csY30" fmla="*/ 605541 h 2396241"/>
                <a:gd name="csX31" fmla="*/ 228600 w 1981200"/>
                <a:gd name="csY31" fmla="*/ 629353 h 2396241"/>
                <a:gd name="csX32" fmla="*/ 176213 w 1981200"/>
                <a:gd name="csY32" fmla="*/ 724603 h 2396241"/>
                <a:gd name="csX33" fmla="*/ 138113 w 1981200"/>
                <a:gd name="csY33" fmla="*/ 796041 h 2396241"/>
                <a:gd name="csX34" fmla="*/ 123825 w 1981200"/>
                <a:gd name="csY34" fmla="*/ 819853 h 2396241"/>
                <a:gd name="csX35" fmla="*/ 100013 w 1981200"/>
                <a:gd name="csY35" fmla="*/ 857953 h 2396241"/>
                <a:gd name="csX36" fmla="*/ 71438 w 1981200"/>
                <a:gd name="csY36" fmla="*/ 929391 h 2396241"/>
                <a:gd name="csX37" fmla="*/ 57150 w 1981200"/>
                <a:gd name="csY37" fmla="*/ 977016 h 2396241"/>
                <a:gd name="csX38" fmla="*/ 19050 w 1981200"/>
                <a:gd name="csY38" fmla="*/ 1077028 h 2396241"/>
                <a:gd name="csX39" fmla="*/ 0 w 1981200"/>
                <a:gd name="csY39" fmla="*/ 1162753 h 2396241"/>
                <a:gd name="csX40" fmla="*/ 9525 w 1981200"/>
                <a:gd name="csY40" fmla="*/ 1286578 h 2396241"/>
                <a:gd name="csX41" fmla="*/ 14288 w 1981200"/>
                <a:gd name="csY41" fmla="*/ 1319916 h 2396241"/>
                <a:gd name="csX42" fmla="*/ 28575 w 1981200"/>
                <a:gd name="csY42" fmla="*/ 1353253 h 2396241"/>
                <a:gd name="csX43" fmla="*/ 52388 w 1981200"/>
                <a:gd name="csY43" fmla="*/ 1453266 h 2396241"/>
                <a:gd name="csX44" fmla="*/ 90488 w 1981200"/>
                <a:gd name="csY44" fmla="*/ 1619953 h 2396241"/>
                <a:gd name="csX45" fmla="*/ 109538 w 1981200"/>
                <a:gd name="csY45" fmla="*/ 1662816 h 2396241"/>
                <a:gd name="csX46" fmla="*/ 119063 w 1981200"/>
                <a:gd name="csY46" fmla="*/ 1691391 h 2396241"/>
                <a:gd name="csX47" fmla="*/ 152400 w 1981200"/>
                <a:gd name="csY47" fmla="*/ 1743778 h 2396241"/>
                <a:gd name="csX48" fmla="*/ 219074 w 1981200"/>
                <a:gd name="csY48" fmla="*/ 1834266 h 2396241"/>
                <a:gd name="csX49" fmla="*/ 371475 w 1981200"/>
                <a:gd name="csY49" fmla="*/ 2039053 h 2396241"/>
                <a:gd name="csX50" fmla="*/ 519113 w 1981200"/>
                <a:gd name="csY50" fmla="*/ 2148591 h 2396241"/>
                <a:gd name="csX51" fmla="*/ 633413 w 1981200"/>
                <a:gd name="csY51" fmla="*/ 2220028 h 2396241"/>
                <a:gd name="csX52" fmla="*/ 657225 w 1981200"/>
                <a:gd name="csY52" fmla="*/ 2248603 h 2396241"/>
                <a:gd name="csX53" fmla="*/ 795338 w 1981200"/>
                <a:gd name="csY53" fmla="*/ 2320041 h 2396241"/>
                <a:gd name="csX54" fmla="*/ 942975 w 1981200"/>
                <a:gd name="csY54" fmla="*/ 2381953 h 2396241"/>
                <a:gd name="csX55" fmla="*/ 1019175 w 1981200"/>
                <a:gd name="csY55" fmla="*/ 2396241 h 2396241"/>
                <a:gd name="csX56" fmla="*/ 1066800 w 1981200"/>
                <a:gd name="csY56" fmla="*/ 2391478 h 2396241"/>
                <a:gd name="csX57" fmla="*/ 1152525 w 1981200"/>
                <a:gd name="csY57" fmla="*/ 2343853 h 2396241"/>
                <a:gd name="csX58" fmla="*/ 1223963 w 1981200"/>
                <a:gd name="csY58" fmla="*/ 2300991 h 2396241"/>
                <a:gd name="csX59" fmla="*/ 1262063 w 1981200"/>
                <a:gd name="csY59" fmla="*/ 2272416 h 2396241"/>
                <a:gd name="csX60" fmla="*/ 1343025 w 1981200"/>
                <a:gd name="csY60" fmla="*/ 2229553 h 2396241"/>
                <a:gd name="csX61" fmla="*/ 1438275 w 1981200"/>
                <a:gd name="csY61" fmla="*/ 2167641 h 2396241"/>
                <a:gd name="csX62" fmla="*/ 1509713 w 1981200"/>
                <a:gd name="csY62" fmla="*/ 2124778 h 2396241"/>
                <a:gd name="csX63" fmla="*/ 1600200 w 1981200"/>
                <a:gd name="csY63" fmla="*/ 2048578 h 2396241"/>
                <a:gd name="csX64" fmla="*/ 1633538 w 1981200"/>
                <a:gd name="csY64" fmla="*/ 2029528 h 2396241"/>
                <a:gd name="csX65" fmla="*/ 1733550 w 1981200"/>
                <a:gd name="csY65" fmla="*/ 1924753 h 2396241"/>
                <a:gd name="csX66" fmla="*/ 1766888 w 1981200"/>
                <a:gd name="csY66" fmla="*/ 1877128 h 2396241"/>
                <a:gd name="csX67" fmla="*/ 1795463 w 1981200"/>
                <a:gd name="csY67" fmla="*/ 1843791 h 2396241"/>
                <a:gd name="csX68" fmla="*/ 1838325 w 1981200"/>
                <a:gd name="csY68" fmla="*/ 1767591 h 2396241"/>
                <a:gd name="csX69" fmla="*/ 1881188 w 1981200"/>
                <a:gd name="csY69" fmla="*/ 1677103 h 2396241"/>
                <a:gd name="csX70" fmla="*/ 1895475 w 1981200"/>
                <a:gd name="csY70" fmla="*/ 1648528 h 2396241"/>
                <a:gd name="csX71" fmla="*/ 1909763 w 1981200"/>
                <a:gd name="csY71" fmla="*/ 1610428 h 2396241"/>
                <a:gd name="csX72" fmla="*/ 1947863 w 1981200"/>
                <a:gd name="csY72" fmla="*/ 1519941 h 2396241"/>
                <a:gd name="csX73" fmla="*/ 1966913 w 1981200"/>
                <a:gd name="csY73" fmla="*/ 1472316 h 2396241"/>
                <a:gd name="csX74" fmla="*/ 1971675 w 1981200"/>
                <a:gd name="csY74" fmla="*/ 1448503 h 2396241"/>
                <a:gd name="csX75" fmla="*/ 1976438 w 1981200"/>
                <a:gd name="csY75" fmla="*/ 1429453 h 2396241"/>
                <a:gd name="csX76" fmla="*/ 1981200 w 1981200"/>
                <a:gd name="csY76" fmla="*/ 1400878 h 2396241"/>
                <a:gd name="csX77" fmla="*/ 1971675 w 1981200"/>
                <a:gd name="csY77" fmla="*/ 1024641 h 2396241"/>
                <a:gd name="csX78" fmla="*/ 1962150 w 1981200"/>
                <a:gd name="csY78" fmla="*/ 996066 h 2396241"/>
                <a:gd name="csX79" fmla="*/ 1952625 w 1981200"/>
                <a:gd name="csY79" fmla="*/ 938916 h 2396241"/>
                <a:gd name="csX80" fmla="*/ 1938338 w 1981200"/>
                <a:gd name="csY80" fmla="*/ 881766 h 2396241"/>
                <a:gd name="csX81" fmla="*/ 1933575 w 1981200"/>
                <a:gd name="csY81" fmla="*/ 862716 h 2396241"/>
                <a:gd name="csX82" fmla="*/ 1919288 w 1981200"/>
                <a:gd name="csY82" fmla="*/ 824616 h 2396241"/>
                <a:gd name="csX83" fmla="*/ 1905000 w 1981200"/>
                <a:gd name="csY83" fmla="*/ 791278 h 2396241"/>
                <a:gd name="csX84" fmla="*/ 1885950 w 1981200"/>
                <a:gd name="csY84" fmla="*/ 762703 h 2396241"/>
                <a:gd name="csX85" fmla="*/ 1852613 w 1981200"/>
                <a:gd name="csY85" fmla="*/ 705553 h 2396241"/>
                <a:gd name="csX86" fmla="*/ 1804988 w 1981200"/>
                <a:gd name="csY86" fmla="*/ 634116 h 2396241"/>
                <a:gd name="csX87" fmla="*/ 1766888 w 1981200"/>
                <a:gd name="csY87" fmla="*/ 567441 h 2396241"/>
                <a:gd name="csX88" fmla="*/ 1714500 w 1981200"/>
                <a:gd name="csY88" fmla="*/ 476953 h 2396241"/>
                <a:gd name="csX89" fmla="*/ 1690688 w 1981200"/>
                <a:gd name="csY89" fmla="*/ 453141 h 2396241"/>
                <a:gd name="csX90" fmla="*/ 1671638 w 1981200"/>
                <a:gd name="csY90" fmla="*/ 424566 h 2396241"/>
                <a:gd name="csX91" fmla="*/ 1633538 w 1981200"/>
                <a:gd name="csY91" fmla="*/ 386466 h 2396241"/>
                <a:gd name="csX92" fmla="*/ 1619250 w 1981200"/>
                <a:gd name="csY92" fmla="*/ 367416 h 2396241"/>
                <a:gd name="csX93" fmla="*/ 1595438 w 1981200"/>
                <a:gd name="csY93" fmla="*/ 353128 h 2396241"/>
                <a:gd name="csX94" fmla="*/ 1571625 w 1981200"/>
                <a:gd name="csY94" fmla="*/ 334078 h 2396241"/>
                <a:gd name="csX95" fmla="*/ 1514475 w 1981200"/>
                <a:gd name="csY95" fmla="*/ 300741 h 2396241"/>
                <a:gd name="csX96" fmla="*/ 1485900 w 1981200"/>
                <a:gd name="csY96" fmla="*/ 272166 h 2396241"/>
                <a:gd name="csX97" fmla="*/ 1462088 w 1981200"/>
                <a:gd name="csY97" fmla="*/ 257878 h 2396241"/>
                <a:gd name="csX98" fmla="*/ 1295400 w 1981200"/>
                <a:gd name="csY98" fmla="*/ 153103 h 2396241"/>
                <a:gd name="csX99" fmla="*/ 1262063 w 1981200"/>
                <a:gd name="csY99" fmla="*/ 134053 h 2396241"/>
                <a:gd name="csX100" fmla="*/ 1200150 w 1981200"/>
                <a:gd name="csY100" fmla="*/ 95953 h 2396241"/>
                <a:gd name="csX101" fmla="*/ 1062038 w 1981200"/>
                <a:gd name="csY101" fmla="*/ 38803 h 2396241"/>
                <a:gd name="csX0" fmla="*/ 1109663 w 1981200"/>
                <a:gd name="csY0" fmla="*/ 9042 h 2399818"/>
                <a:gd name="csX1" fmla="*/ 971550 w 1981200"/>
                <a:gd name="csY1" fmla="*/ 4280 h 2399818"/>
                <a:gd name="csX2" fmla="*/ 957263 w 1981200"/>
                <a:gd name="csY2" fmla="*/ 18568 h 2399818"/>
                <a:gd name="csX3" fmla="*/ 923925 w 1981200"/>
                <a:gd name="csY3" fmla="*/ 37618 h 2399818"/>
                <a:gd name="csX4" fmla="*/ 909638 w 1981200"/>
                <a:gd name="csY4" fmla="*/ 47143 h 2399818"/>
                <a:gd name="csX5" fmla="*/ 876300 w 1981200"/>
                <a:gd name="csY5" fmla="*/ 70955 h 2399818"/>
                <a:gd name="csX6" fmla="*/ 857250 w 1981200"/>
                <a:gd name="csY6" fmla="*/ 80480 h 2399818"/>
                <a:gd name="csX7" fmla="*/ 833438 w 1981200"/>
                <a:gd name="csY7" fmla="*/ 94768 h 2399818"/>
                <a:gd name="csX8" fmla="*/ 790575 w 1981200"/>
                <a:gd name="csY8" fmla="*/ 118580 h 2399818"/>
                <a:gd name="csX9" fmla="*/ 776288 w 1981200"/>
                <a:gd name="csY9" fmla="*/ 128105 h 2399818"/>
                <a:gd name="csX10" fmla="*/ 752475 w 1981200"/>
                <a:gd name="csY10" fmla="*/ 142393 h 2399818"/>
                <a:gd name="csX11" fmla="*/ 738188 w 1981200"/>
                <a:gd name="csY11" fmla="*/ 151918 h 2399818"/>
                <a:gd name="csX12" fmla="*/ 695325 w 1981200"/>
                <a:gd name="csY12" fmla="*/ 175730 h 2399818"/>
                <a:gd name="csX13" fmla="*/ 681038 w 1981200"/>
                <a:gd name="csY13" fmla="*/ 180493 h 2399818"/>
                <a:gd name="csX14" fmla="*/ 633413 w 1981200"/>
                <a:gd name="csY14" fmla="*/ 209068 h 2399818"/>
                <a:gd name="csX15" fmla="*/ 619125 w 1981200"/>
                <a:gd name="csY15" fmla="*/ 223355 h 2399818"/>
                <a:gd name="csX16" fmla="*/ 547688 w 1981200"/>
                <a:gd name="csY16" fmla="*/ 266218 h 2399818"/>
                <a:gd name="csX17" fmla="*/ 523875 w 1981200"/>
                <a:gd name="csY17" fmla="*/ 290030 h 2399818"/>
                <a:gd name="csX18" fmla="*/ 481013 w 1981200"/>
                <a:gd name="csY18" fmla="*/ 323368 h 2399818"/>
                <a:gd name="csX19" fmla="*/ 461963 w 1981200"/>
                <a:gd name="csY19" fmla="*/ 337655 h 2399818"/>
                <a:gd name="csX20" fmla="*/ 442913 w 1981200"/>
                <a:gd name="csY20" fmla="*/ 356705 h 2399818"/>
                <a:gd name="csX21" fmla="*/ 428625 w 1981200"/>
                <a:gd name="csY21" fmla="*/ 366230 h 2399818"/>
                <a:gd name="csX22" fmla="*/ 409575 w 1981200"/>
                <a:gd name="csY22" fmla="*/ 380518 h 2399818"/>
                <a:gd name="csX23" fmla="*/ 376238 w 1981200"/>
                <a:gd name="csY23" fmla="*/ 418618 h 2399818"/>
                <a:gd name="csX24" fmla="*/ 357188 w 1981200"/>
                <a:gd name="csY24" fmla="*/ 437668 h 2399818"/>
                <a:gd name="csX25" fmla="*/ 342900 w 1981200"/>
                <a:gd name="csY25" fmla="*/ 461480 h 2399818"/>
                <a:gd name="csX26" fmla="*/ 323850 w 1981200"/>
                <a:gd name="csY26" fmla="*/ 480530 h 2399818"/>
                <a:gd name="csX27" fmla="*/ 304800 w 1981200"/>
                <a:gd name="csY27" fmla="*/ 509105 h 2399818"/>
                <a:gd name="csX28" fmla="*/ 290513 w 1981200"/>
                <a:gd name="csY28" fmla="*/ 528155 h 2399818"/>
                <a:gd name="csX29" fmla="*/ 280988 w 1981200"/>
                <a:gd name="csY29" fmla="*/ 547205 h 2399818"/>
                <a:gd name="csX30" fmla="*/ 242888 w 1981200"/>
                <a:gd name="csY30" fmla="*/ 609118 h 2399818"/>
                <a:gd name="csX31" fmla="*/ 228600 w 1981200"/>
                <a:gd name="csY31" fmla="*/ 632930 h 2399818"/>
                <a:gd name="csX32" fmla="*/ 176213 w 1981200"/>
                <a:gd name="csY32" fmla="*/ 728180 h 2399818"/>
                <a:gd name="csX33" fmla="*/ 138113 w 1981200"/>
                <a:gd name="csY33" fmla="*/ 799618 h 2399818"/>
                <a:gd name="csX34" fmla="*/ 123825 w 1981200"/>
                <a:gd name="csY34" fmla="*/ 823430 h 2399818"/>
                <a:gd name="csX35" fmla="*/ 100013 w 1981200"/>
                <a:gd name="csY35" fmla="*/ 861530 h 2399818"/>
                <a:gd name="csX36" fmla="*/ 71438 w 1981200"/>
                <a:gd name="csY36" fmla="*/ 932968 h 2399818"/>
                <a:gd name="csX37" fmla="*/ 57150 w 1981200"/>
                <a:gd name="csY37" fmla="*/ 980593 h 2399818"/>
                <a:gd name="csX38" fmla="*/ 19050 w 1981200"/>
                <a:gd name="csY38" fmla="*/ 1080605 h 2399818"/>
                <a:gd name="csX39" fmla="*/ 0 w 1981200"/>
                <a:gd name="csY39" fmla="*/ 1166330 h 2399818"/>
                <a:gd name="csX40" fmla="*/ 9525 w 1981200"/>
                <a:gd name="csY40" fmla="*/ 1290155 h 2399818"/>
                <a:gd name="csX41" fmla="*/ 14288 w 1981200"/>
                <a:gd name="csY41" fmla="*/ 1323493 h 2399818"/>
                <a:gd name="csX42" fmla="*/ 28575 w 1981200"/>
                <a:gd name="csY42" fmla="*/ 1356830 h 2399818"/>
                <a:gd name="csX43" fmla="*/ 52388 w 1981200"/>
                <a:gd name="csY43" fmla="*/ 1456843 h 2399818"/>
                <a:gd name="csX44" fmla="*/ 90488 w 1981200"/>
                <a:gd name="csY44" fmla="*/ 1623530 h 2399818"/>
                <a:gd name="csX45" fmla="*/ 109538 w 1981200"/>
                <a:gd name="csY45" fmla="*/ 1666393 h 2399818"/>
                <a:gd name="csX46" fmla="*/ 119063 w 1981200"/>
                <a:gd name="csY46" fmla="*/ 1694968 h 2399818"/>
                <a:gd name="csX47" fmla="*/ 152400 w 1981200"/>
                <a:gd name="csY47" fmla="*/ 1747355 h 2399818"/>
                <a:gd name="csX48" fmla="*/ 219074 w 1981200"/>
                <a:gd name="csY48" fmla="*/ 1837843 h 2399818"/>
                <a:gd name="csX49" fmla="*/ 371475 w 1981200"/>
                <a:gd name="csY49" fmla="*/ 2042630 h 2399818"/>
                <a:gd name="csX50" fmla="*/ 519113 w 1981200"/>
                <a:gd name="csY50" fmla="*/ 2152168 h 2399818"/>
                <a:gd name="csX51" fmla="*/ 633413 w 1981200"/>
                <a:gd name="csY51" fmla="*/ 2223605 h 2399818"/>
                <a:gd name="csX52" fmla="*/ 657225 w 1981200"/>
                <a:gd name="csY52" fmla="*/ 2252180 h 2399818"/>
                <a:gd name="csX53" fmla="*/ 795338 w 1981200"/>
                <a:gd name="csY53" fmla="*/ 2323618 h 2399818"/>
                <a:gd name="csX54" fmla="*/ 942975 w 1981200"/>
                <a:gd name="csY54" fmla="*/ 2385530 h 2399818"/>
                <a:gd name="csX55" fmla="*/ 1019175 w 1981200"/>
                <a:gd name="csY55" fmla="*/ 2399818 h 2399818"/>
                <a:gd name="csX56" fmla="*/ 1066800 w 1981200"/>
                <a:gd name="csY56" fmla="*/ 2395055 h 2399818"/>
                <a:gd name="csX57" fmla="*/ 1152525 w 1981200"/>
                <a:gd name="csY57" fmla="*/ 2347430 h 2399818"/>
                <a:gd name="csX58" fmla="*/ 1223963 w 1981200"/>
                <a:gd name="csY58" fmla="*/ 2304568 h 2399818"/>
                <a:gd name="csX59" fmla="*/ 1262063 w 1981200"/>
                <a:gd name="csY59" fmla="*/ 2275993 h 2399818"/>
                <a:gd name="csX60" fmla="*/ 1343025 w 1981200"/>
                <a:gd name="csY60" fmla="*/ 2233130 h 2399818"/>
                <a:gd name="csX61" fmla="*/ 1438275 w 1981200"/>
                <a:gd name="csY61" fmla="*/ 2171218 h 2399818"/>
                <a:gd name="csX62" fmla="*/ 1509713 w 1981200"/>
                <a:gd name="csY62" fmla="*/ 2128355 h 2399818"/>
                <a:gd name="csX63" fmla="*/ 1600200 w 1981200"/>
                <a:gd name="csY63" fmla="*/ 2052155 h 2399818"/>
                <a:gd name="csX64" fmla="*/ 1633538 w 1981200"/>
                <a:gd name="csY64" fmla="*/ 2033105 h 2399818"/>
                <a:gd name="csX65" fmla="*/ 1733550 w 1981200"/>
                <a:gd name="csY65" fmla="*/ 1928330 h 2399818"/>
                <a:gd name="csX66" fmla="*/ 1766888 w 1981200"/>
                <a:gd name="csY66" fmla="*/ 1880705 h 2399818"/>
                <a:gd name="csX67" fmla="*/ 1795463 w 1981200"/>
                <a:gd name="csY67" fmla="*/ 1847368 h 2399818"/>
                <a:gd name="csX68" fmla="*/ 1838325 w 1981200"/>
                <a:gd name="csY68" fmla="*/ 1771168 h 2399818"/>
                <a:gd name="csX69" fmla="*/ 1881188 w 1981200"/>
                <a:gd name="csY69" fmla="*/ 1680680 h 2399818"/>
                <a:gd name="csX70" fmla="*/ 1895475 w 1981200"/>
                <a:gd name="csY70" fmla="*/ 1652105 h 2399818"/>
                <a:gd name="csX71" fmla="*/ 1909763 w 1981200"/>
                <a:gd name="csY71" fmla="*/ 1614005 h 2399818"/>
                <a:gd name="csX72" fmla="*/ 1947863 w 1981200"/>
                <a:gd name="csY72" fmla="*/ 1523518 h 2399818"/>
                <a:gd name="csX73" fmla="*/ 1966913 w 1981200"/>
                <a:gd name="csY73" fmla="*/ 1475893 h 2399818"/>
                <a:gd name="csX74" fmla="*/ 1971675 w 1981200"/>
                <a:gd name="csY74" fmla="*/ 1452080 h 2399818"/>
                <a:gd name="csX75" fmla="*/ 1976438 w 1981200"/>
                <a:gd name="csY75" fmla="*/ 1433030 h 2399818"/>
                <a:gd name="csX76" fmla="*/ 1981200 w 1981200"/>
                <a:gd name="csY76" fmla="*/ 1404455 h 2399818"/>
                <a:gd name="csX77" fmla="*/ 1971675 w 1981200"/>
                <a:gd name="csY77" fmla="*/ 1028218 h 2399818"/>
                <a:gd name="csX78" fmla="*/ 1962150 w 1981200"/>
                <a:gd name="csY78" fmla="*/ 999643 h 2399818"/>
                <a:gd name="csX79" fmla="*/ 1952625 w 1981200"/>
                <a:gd name="csY79" fmla="*/ 942493 h 2399818"/>
                <a:gd name="csX80" fmla="*/ 1938338 w 1981200"/>
                <a:gd name="csY80" fmla="*/ 885343 h 2399818"/>
                <a:gd name="csX81" fmla="*/ 1933575 w 1981200"/>
                <a:gd name="csY81" fmla="*/ 866293 h 2399818"/>
                <a:gd name="csX82" fmla="*/ 1919288 w 1981200"/>
                <a:gd name="csY82" fmla="*/ 828193 h 2399818"/>
                <a:gd name="csX83" fmla="*/ 1905000 w 1981200"/>
                <a:gd name="csY83" fmla="*/ 794855 h 2399818"/>
                <a:gd name="csX84" fmla="*/ 1885950 w 1981200"/>
                <a:gd name="csY84" fmla="*/ 766280 h 2399818"/>
                <a:gd name="csX85" fmla="*/ 1852613 w 1981200"/>
                <a:gd name="csY85" fmla="*/ 709130 h 2399818"/>
                <a:gd name="csX86" fmla="*/ 1804988 w 1981200"/>
                <a:gd name="csY86" fmla="*/ 637693 h 2399818"/>
                <a:gd name="csX87" fmla="*/ 1766888 w 1981200"/>
                <a:gd name="csY87" fmla="*/ 571018 h 2399818"/>
                <a:gd name="csX88" fmla="*/ 1714500 w 1981200"/>
                <a:gd name="csY88" fmla="*/ 480530 h 2399818"/>
                <a:gd name="csX89" fmla="*/ 1690688 w 1981200"/>
                <a:gd name="csY89" fmla="*/ 456718 h 2399818"/>
                <a:gd name="csX90" fmla="*/ 1671638 w 1981200"/>
                <a:gd name="csY90" fmla="*/ 428143 h 2399818"/>
                <a:gd name="csX91" fmla="*/ 1633538 w 1981200"/>
                <a:gd name="csY91" fmla="*/ 390043 h 2399818"/>
                <a:gd name="csX92" fmla="*/ 1619250 w 1981200"/>
                <a:gd name="csY92" fmla="*/ 370993 h 2399818"/>
                <a:gd name="csX93" fmla="*/ 1595438 w 1981200"/>
                <a:gd name="csY93" fmla="*/ 356705 h 2399818"/>
                <a:gd name="csX94" fmla="*/ 1571625 w 1981200"/>
                <a:gd name="csY94" fmla="*/ 337655 h 2399818"/>
                <a:gd name="csX95" fmla="*/ 1514475 w 1981200"/>
                <a:gd name="csY95" fmla="*/ 304318 h 2399818"/>
                <a:gd name="csX96" fmla="*/ 1485900 w 1981200"/>
                <a:gd name="csY96" fmla="*/ 275743 h 2399818"/>
                <a:gd name="csX97" fmla="*/ 1462088 w 1981200"/>
                <a:gd name="csY97" fmla="*/ 261455 h 2399818"/>
                <a:gd name="csX98" fmla="*/ 1295400 w 1981200"/>
                <a:gd name="csY98" fmla="*/ 156680 h 2399818"/>
                <a:gd name="csX99" fmla="*/ 1262063 w 1981200"/>
                <a:gd name="csY99" fmla="*/ 137630 h 2399818"/>
                <a:gd name="csX100" fmla="*/ 1200150 w 1981200"/>
                <a:gd name="csY100" fmla="*/ 99530 h 2399818"/>
                <a:gd name="csX101" fmla="*/ 1109663 w 1981200"/>
                <a:gd name="csY101" fmla="*/ 9042 h 2399818"/>
                <a:gd name="csX0" fmla="*/ 1109663 w 1981200"/>
                <a:gd name="csY0" fmla="*/ 13108 h 2403884"/>
                <a:gd name="csX1" fmla="*/ 971550 w 1981200"/>
                <a:gd name="csY1" fmla="*/ 8346 h 2403884"/>
                <a:gd name="csX2" fmla="*/ 957263 w 1981200"/>
                <a:gd name="csY2" fmla="*/ 22634 h 2403884"/>
                <a:gd name="csX3" fmla="*/ 923925 w 1981200"/>
                <a:gd name="csY3" fmla="*/ 41684 h 2403884"/>
                <a:gd name="csX4" fmla="*/ 909638 w 1981200"/>
                <a:gd name="csY4" fmla="*/ 51209 h 2403884"/>
                <a:gd name="csX5" fmla="*/ 876300 w 1981200"/>
                <a:gd name="csY5" fmla="*/ 75021 h 2403884"/>
                <a:gd name="csX6" fmla="*/ 857250 w 1981200"/>
                <a:gd name="csY6" fmla="*/ 84546 h 2403884"/>
                <a:gd name="csX7" fmla="*/ 833438 w 1981200"/>
                <a:gd name="csY7" fmla="*/ 98834 h 2403884"/>
                <a:gd name="csX8" fmla="*/ 790575 w 1981200"/>
                <a:gd name="csY8" fmla="*/ 122646 h 2403884"/>
                <a:gd name="csX9" fmla="*/ 776288 w 1981200"/>
                <a:gd name="csY9" fmla="*/ 132171 h 2403884"/>
                <a:gd name="csX10" fmla="*/ 752475 w 1981200"/>
                <a:gd name="csY10" fmla="*/ 146459 h 2403884"/>
                <a:gd name="csX11" fmla="*/ 738188 w 1981200"/>
                <a:gd name="csY11" fmla="*/ 155984 h 2403884"/>
                <a:gd name="csX12" fmla="*/ 695325 w 1981200"/>
                <a:gd name="csY12" fmla="*/ 179796 h 2403884"/>
                <a:gd name="csX13" fmla="*/ 681038 w 1981200"/>
                <a:gd name="csY13" fmla="*/ 184559 h 2403884"/>
                <a:gd name="csX14" fmla="*/ 633413 w 1981200"/>
                <a:gd name="csY14" fmla="*/ 213134 h 2403884"/>
                <a:gd name="csX15" fmla="*/ 619125 w 1981200"/>
                <a:gd name="csY15" fmla="*/ 227421 h 2403884"/>
                <a:gd name="csX16" fmla="*/ 547688 w 1981200"/>
                <a:gd name="csY16" fmla="*/ 270284 h 2403884"/>
                <a:gd name="csX17" fmla="*/ 523875 w 1981200"/>
                <a:gd name="csY17" fmla="*/ 294096 h 2403884"/>
                <a:gd name="csX18" fmla="*/ 481013 w 1981200"/>
                <a:gd name="csY18" fmla="*/ 327434 h 2403884"/>
                <a:gd name="csX19" fmla="*/ 461963 w 1981200"/>
                <a:gd name="csY19" fmla="*/ 341721 h 2403884"/>
                <a:gd name="csX20" fmla="*/ 442913 w 1981200"/>
                <a:gd name="csY20" fmla="*/ 360771 h 2403884"/>
                <a:gd name="csX21" fmla="*/ 428625 w 1981200"/>
                <a:gd name="csY21" fmla="*/ 370296 h 2403884"/>
                <a:gd name="csX22" fmla="*/ 409575 w 1981200"/>
                <a:gd name="csY22" fmla="*/ 384584 h 2403884"/>
                <a:gd name="csX23" fmla="*/ 376238 w 1981200"/>
                <a:gd name="csY23" fmla="*/ 422684 h 2403884"/>
                <a:gd name="csX24" fmla="*/ 357188 w 1981200"/>
                <a:gd name="csY24" fmla="*/ 441734 h 2403884"/>
                <a:gd name="csX25" fmla="*/ 342900 w 1981200"/>
                <a:gd name="csY25" fmla="*/ 465546 h 2403884"/>
                <a:gd name="csX26" fmla="*/ 323850 w 1981200"/>
                <a:gd name="csY26" fmla="*/ 484596 h 2403884"/>
                <a:gd name="csX27" fmla="*/ 304800 w 1981200"/>
                <a:gd name="csY27" fmla="*/ 513171 h 2403884"/>
                <a:gd name="csX28" fmla="*/ 290513 w 1981200"/>
                <a:gd name="csY28" fmla="*/ 532221 h 2403884"/>
                <a:gd name="csX29" fmla="*/ 280988 w 1981200"/>
                <a:gd name="csY29" fmla="*/ 551271 h 2403884"/>
                <a:gd name="csX30" fmla="*/ 242888 w 1981200"/>
                <a:gd name="csY30" fmla="*/ 613184 h 2403884"/>
                <a:gd name="csX31" fmla="*/ 228600 w 1981200"/>
                <a:gd name="csY31" fmla="*/ 636996 h 2403884"/>
                <a:gd name="csX32" fmla="*/ 176213 w 1981200"/>
                <a:gd name="csY32" fmla="*/ 732246 h 2403884"/>
                <a:gd name="csX33" fmla="*/ 138113 w 1981200"/>
                <a:gd name="csY33" fmla="*/ 803684 h 2403884"/>
                <a:gd name="csX34" fmla="*/ 123825 w 1981200"/>
                <a:gd name="csY34" fmla="*/ 827496 h 2403884"/>
                <a:gd name="csX35" fmla="*/ 100013 w 1981200"/>
                <a:gd name="csY35" fmla="*/ 865596 h 2403884"/>
                <a:gd name="csX36" fmla="*/ 71438 w 1981200"/>
                <a:gd name="csY36" fmla="*/ 937034 h 2403884"/>
                <a:gd name="csX37" fmla="*/ 57150 w 1981200"/>
                <a:gd name="csY37" fmla="*/ 984659 h 2403884"/>
                <a:gd name="csX38" fmla="*/ 19050 w 1981200"/>
                <a:gd name="csY38" fmla="*/ 1084671 h 2403884"/>
                <a:gd name="csX39" fmla="*/ 0 w 1981200"/>
                <a:gd name="csY39" fmla="*/ 1170396 h 2403884"/>
                <a:gd name="csX40" fmla="*/ 9525 w 1981200"/>
                <a:gd name="csY40" fmla="*/ 1294221 h 2403884"/>
                <a:gd name="csX41" fmla="*/ 14288 w 1981200"/>
                <a:gd name="csY41" fmla="*/ 1327559 h 2403884"/>
                <a:gd name="csX42" fmla="*/ 28575 w 1981200"/>
                <a:gd name="csY42" fmla="*/ 1360896 h 2403884"/>
                <a:gd name="csX43" fmla="*/ 52388 w 1981200"/>
                <a:gd name="csY43" fmla="*/ 1460909 h 2403884"/>
                <a:gd name="csX44" fmla="*/ 90488 w 1981200"/>
                <a:gd name="csY44" fmla="*/ 1627596 h 2403884"/>
                <a:gd name="csX45" fmla="*/ 109538 w 1981200"/>
                <a:gd name="csY45" fmla="*/ 1670459 h 2403884"/>
                <a:gd name="csX46" fmla="*/ 119063 w 1981200"/>
                <a:gd name="csY46" fmla="*/ 1699034 h 2403884"/>
                <a:gd name="csX47" fmla="*/ 152400 w 1981200"/>
                <a:gd name="csY47" fmla="*/ 1751421 h 2403884"/>
                <a:gd name="csX48" fmla="*/ 219074 w 1981200"/>
                <a:gd name="csY48" fmla="*/ 1841909 h 2403884"/>
                <a:gd name="csX49" fmla="*/ 371475 w 1981200"/>
                <a:gd name="csY49" fmla="*/ 2046696 h 2403884"/>
                <a:gd name="csX50" fmla="*/ 519113 w 1981200"/>
                <a:gd name="csY50" fmla="*/ 2156234 h 2403884"/>
                <a:gd name="csX51" fmla="*/ 633413 w 1981200"/>
                <a:gd name="csY51" fmla="*/ 2227671 h 2403884"/>
                <a:gd name="csX52" fmla="*/ 657225 w 1981200"/>
                <a:gd name="csY52" fmla="*/ 2256246 h 2403884"/>
                <a:gd name="csX53" fmla="*/ 795338 w 1981200"/>
                <a:gd name="csY53" fmla="*/ 2327684 h 2403884"/>
                <a:gd name="csX54" fmla="*/ 942975 w 1981200"/>
                <a:gd name="csY54" fmla="*/ 2389596 h 2403884"/>
                <a:gd name="csX55" fmla="*/ 1019175 w 1981200"/>
                <a:gd name="csY55" fmla="*/ 2403884 h 2403884"/>
                <a:gd name="csX56" fmla="*/ 1066800 w 1981200"/>
                <a:gd name="csY56" fmla="*/ 2399121 h 2403884"/>
                <a:gd name="csX57" fmla="*/ 1152525 w 1981200"/>
                <a:gd name="csY57" fmla="*/ 2351496 h 2403884"/>
                <a:gd name="csX58" fmla="*/ 1223963 w 1981200"/>
                <a:gd name="csY58" fmla="*/ 2308634 h 2403884"/>
                <a:gd name="csX59" fmla="*/ 1262063 w 1981200"/>
                <a:gd name="csY59" fmla="*/ 2280059 h 2403884"/>
                <a:gd name="csX60" fmla="*/ 1343025 w 1981200"/>
                <a:gd name="csY60" fmla="*/ 2237196 h 2403884"/>
                <a:gd name="csX61" fmla="*/ 1438275 w 1981200"/>
                <a:gd name="csY61" fmla="*/ 2175284 h 2403884"/>
                <a:gd name="csX62" fmla="*/ 1509713 w 1981200"/>
                <a:gd name="csY62" fmla="*/ 2132421 h 2403884"/>
                <a:gd name="csX63" fmla="*/ 1600200 w 1981200"/>
                <a:gd name="csY63" fmla="*/ 2056221 h 2403884"/>
                <a:gd name="csX64" fmla="*/ 1633538 w 1981200"/>
                <a:gd name="csY64" fmla="*/ 2037171 h 2403884"/>
                <a:gd name="csX65" fmla="*/ 1733550 w 1981200"/>
                <a:gd name="csY65" fmla="*/ 1932396 h 2403884"/>
                <a:gd name="csX66" fmla="*/ 1766888 w 1981200"/>
                <a:gd name="csY66" fmla="*/ 1884771 h 2403884"/>
                <a:gd name="csX67" fmla="*/ 1795463 w 1981200"/>
                <a:gd name="csY67" fmla="*/ 1851434 h 2403884"/>
                <a:gd name="csX68" fmla="*/ 1838325 w 1981200"/>
                <a:gd name="csY68" fmla="*/ 1775234 h 2403884"/>
                <a:gd name="csX69" fmla="*/ 1881188 w 1981200"/>
                <a:gd name="csY69" fmla="*/ 1684746 h 2403884"/>
                <a:gd name="csX70" fmla="*/ 1895475 w 1981200"/>
                <a:gd name="csY70" fmla="*/ 1656171 h 2403884"/>
                <a:gd name="csX71" fmla="*/ 1909763 w 1981200"/>
                <a:gd name="csY71" fmla="*/ 1618071 h 2403884"/>
                <a:gd name="csX72" fmla="*/ 1947863 w 1981200"/>
                <a:gd name="csY72" fmla="*/ 1527584 h 2403884"/>
                <a:gd name="csX73" fmla="*/ 1966913 w 1981200"/>
                <a:gd name="csY73" fmla="*/ 1479959 h 2403884"/>
                <a:gd name="csX74" fmla="*/ 1971675 w 1981200"/>
                <a:gd name="csY74" fmla="*/ 1456146 h 2403884"/>
                <a:gd name="csX75" fmla="*/ 1976438 w 1981200"/>
                <a:gd name="csY75" fmla="*/ 1437096 h 2403884"/>
                <a:gd name="csX76" fmla="*/ 1981200 w 1981200"/>
                <a:gd name="csY76" fmla="*/ 1408521 h 2403884"/>
                <a:gd name="csX77" fmla="*/ 1971675 w 1981200"/>
                <a:gd name="csY77" fmla="*/ 1032284 h 2403884"/>
                <a:gd name="csX78" fmla="*/ 1962150 w 1981200"/>
                <a:gd name="csY78" fmla="*/ 1003709 h 2403884"/>
                <a:gd name="csX79" fmla="*/ 1952625 w 1981200"/>
                <a:gd name="csY79" fmla="*/ 946559 h 2403884"/>
                <a:gd name="csX80" fmla="*/ 1938338 w 1981200"/>
                <a:gd name="csY80" fmla="*/ 889409 h 2403884"/>
                <a:gd name="csX81" fmla="*/ 1933575 w 1981200"/>
                <a:gd name="csY81" fmla="*/ 870359 h 2403884"/>
                <a:gd name="csX82" fmla="*/ 1919288 w 1981200"/>
                <a:gd name="csY82" fmla="*/ 832259 h 2403884"/>
                <a:gd name="csX83" fmla="*/ 1905000 w 1981200"/>
                <a:gd name="csY83" fmla="*/ 798921 h 2403884"/>
                <a:gd name="csX84" fmla="*/ 1885950 w 1981200"/>
                <a:gd name="csY84" fmla="*/ 770346 h 2403884"/>
                <a:gd name="csX85" fmla="*/ 1852613 w 1981200"/>
                <a:gd name="csY85" fmla="*/ 713196 h 2403884"/>
                <a:gd name="csX86" fmla="*/ 1804988 w 1981200"/>
                <a:gd name="csY86" fmla="*/ 641759 h 2403884"/>
                <a:gd name="csX87" fmla="*/ 1766888 w 1981200"/>
                <a:gd name="csY87" fmla="*/ 575084 h 2403884"/>
                <a:gd name="csX88" fmla="*/ 1714500 w 1981200"/>
                <a:gd name="csY88" fmla="*/ 484596 h 2403884"/>
                <a:gd name="csX89" fmla="*/ 1690688 w 1981200"/>
                <a:gd name="csY89" fmla="*/ 460784 h 2403884"/>
                <a:gd name="csX90" fmla="*/ 1671638 w 1981200"/>
                <a:gd name="csY90" fmla="*/ 432209 h 2403884"/>
                <a:gd name="csX91" fmla="*/ 1633538 w 1981200"/>
                <a:gd name="csY91" fmla="*/ 394109 h 2403884"/>
                <a:gd name="csX92" fmla="*/ 1619250 w 1981200"/>
                <a:gd name="csY92" fmla="*/ 375059 h 2403884"/>
                <a:gd name="csX93" fmla="*/ 1595438 w 1981200"/>
                <a:gd name="csY93" fmla="*/ 360771 h 2403884"/>
                <a:gd name="csX94" fmla="*/ 1571625 w 1981200"/>
                <a:gd name="csY94" fmla="*/ 341721 h 2403884"/>
                <a:gd name="csX95" fmla="*/ 1514475 w 1981200"/>
                <a:gd name="csY95" fmla="*/ 308384 h 2403884"/>
                <a:gd name="csX96" fmla="*/ 1485900 w 1981200"/>
                <a:gd name="csY96" fmla="*/ 279809 h 2403884"/>
                <a:gd name="csX97" fmla="*/ 1462088 w 1981200"/>
                <a:gd name="csY97" fmla="*/ 265521 h 2403884"/>
                <a:gd name="csX98" fmla="*/ 1295400 w 1981200"/>
                <a:gd name="csY98" fmla="*/ 160746 h 2403884"/>
                <a:gd name="csX99" fmla="*/ 1262063 w 1981200"/>
                <a:gd name="csY99" fmla="*/ 141696 h 2403884"/>
                <a:gd name="csX100" fmla="*/ 1200150 w 1981200"/>
                <a:gd name="csY100" fmla="*/ 103596 h 2403884"/>
                <a:gd name="csX101" fmla="*/ 1109663 w 1981200"/>
                <a:gd name="csY101" fmla="*/ 13108 h 2403884"/>
                <a:gd name="csX0" fmla="*/ 1109663 w 1981200"/>
                <a:gd name="csY0" fmla="*/ 8391 h 2399167"/>
                <a:gd name="csX1" fmla="*/ 971550 w 1981200"/>
                <a:gd name="csY1" fmla="*/ 3629 h 2399167"/>
                <a:gd name="csX2" fmla="*/ 957263 w 1981200"/>
                <a:gd name="csY2" fmla="*/ 17917 h 2399167"/>
                <a:gd name="csX3" fmla="*/ 923925 w 1981200"/>
                <a:gd name="csY3" fmla="*/ 36967 h 2399167"/>
                <a:gd name="csX4" fmla="*/ 909638 w 1981200"/>
                <a:gd name="csY4" fmla="*/ 46492 h 2399167"/>
                <a:gd name="csX5" fmla="*/ 876300 w 1981200"/>
                <a:gd name="csY5" fmla="*/ 70304 h 2399167"/>
                <a:gd name="csX6" fmla="*/ 857250 w 1981200"/>
                <a:gd name="csY6" fmla="*/ 79829 h 2399167"/>
                <a:gd name="csX7" fmla="*/ 833438 w 1981200"/>
                <a:gd name="csY7" fmla="*/ 94117 h 2399167"/>
                <a:gd name="csX8" fmla="*/ 790575 w 1981200"/>
                <a:gd name="csY8" fmla="*/ 117929 h 2399167"/>
                <a:gd name="csX9" fmla="*/ 776288 w 1981200"/>
                <a:gd name="csY9" fmla="*/ 127454 h 2399167"/>
                <a:gd name="csX10" fmla="*/ 752475 w 1981200"/>
                <a:gd name="csY10" fmla="*/ 141742 h 2399167"/>
                <a:gd name="csX11" fmla="*/ 738188 w 1981200"/>
                <a:gd name="csY11" fmla="*/ 151267 h 2399167"/>
                <a:gd name="csX12" fmla="*/ 695325 w 1981200"/>
                <a:gd name="csY12" fmla="*/ 175079 h 2399167"/>
                <a:gd name="csX13" fmla="*/ 681038 w 1981200"/>
                <a:gd name="csY13" fmla="*/ 179842 h 2399167"/>
                <a:gd name="csX14" fmla="*/ 633413 w 1981200"/>
                <a:gd name="csY14" fmla="*/ 208417 h 2399167"/>
                <a:gd name="csX15" fmla="*/ 619125 w 1981200"/>
                <a:gd name="csY15" fmla="*/ 222704 h 2399167"/>
                <a:gd name="csX16" fmla="*/ 547688 w 1981200"/>
                <a:gd name="csY16" fmla="*/ 265567 h 2399167"/>
                <a:gd name="csX17" fmla="*/ 523875 w 1981200"/>
                <a:gd name="csY17" fmla="*/ 289379 h 2399167"/>
                <a:gd name="csX18" fmla="*/ 481013 w 1981200"/>
                <a:gd name="csY18" fmla="*/ 322717 h 2399167"/>
                <a:gd name="csX19" fmla="*/ 461963 w 1981200"/>
                <a:gd name="csY19" fmla="*/ 337004 h 2399167"/>
                <a:gd name="csX20" fmla="*/ 442913 w 1981200"/>
                <a:gd name="csY20" fmla="*/ 356054 h 2399167"/>
                <a:gd name="csX21" fmla="*/ 428625 w 1981200"/>
                <a:gd name="csY21" fmla="*/ 365579 h 2399167"/>
                <a:gd name="csX22" fmla="*/ 409575 w 1981200"/>
                <a:gd name="csY22" fmla="*/ 379867 h 2399167"/>
                <a:gd name="csX23" fmla="*/ 376238 w 1981200"/>
                <a:gd name="csY23" fmla="*/ 417967 h 2399167"/>
                <a:gd name="csX24" fmla="*/ 357188 w 1981200"/>
                <a:gd name="csY24" fmla="*/ 437017 h 2399167"/>
                <a:gd name="csX25" fmla="*/ 342900 w 1981200"/>
                <a:gd name="csY25" fmla="*/ 460829 h 2399167"/>
                <a:gd name="csX26" fmla="*/ 323850 w 1981200"/>
                <a:gd name="csY26" fmla="*/ 479879 h 2399167"/>
                <a:gd name="csX27" fmla="*/ 304800 w 1981200"/>
                <a:gd name="csY27" fmla="*/ 508454 h 2399167"/>
                <a:gd name="csX28" fmla="*/ 290513 w 1981200"/>
                <a:gd name="csY28" fmla="*/ 527504 h 2399167"/>
                <a:gd name="csX29" fmla="*/ 280988 w 1981200"/>
                <a:gd name="csY29" fmla="*/ 546554 h 2399167"/>
                <a:gd name="csX30" fmla="*/ 242888 w 1981200"/>
                <a:gd name="csY30" fmla="*/ 608467 h 2399167"/>
                <a:gd name="csX31" fmla="*/ 228600 w 1981200"/>
                <a:gd name="csY31" fmla="*/ 632279 h 2399167"/>
                <a:gd name="csX32" fmla="*/ 176213 w 1981200"/>
                <a:gd name="csY32" fmla="*/ 727529 h 2399167"/>
                <a:gd name="csX33" fmla="*/ 138113 w 1981200"/>
                <a:gd name="csY33" fmla="*/ 798967 h 2399167"/>
                <a:gd name="csX34" fmla="*/ 123825 w 1981200"/>
                <a:gd name="csY34" fmla="*/ 822779 h 2399167"/>
                <a:gd name="csX35" fmla="*/ 100013 w 1981200"/>
                <a:gd name="csY35" fmla="*/ 860879 h 2399167"/>
                <a:gd name="csX36" fmla="*/ 71438 w 1981200"/>
                <a:gd name="csY36" fmla="*/ 932317 h 2399167"/>
                <a:gd name="csX37" fmla="*/ 57150 w 1981200"/>
                <a:gd name="csY37" fmla="*/ 979942 h 2399167"/>
                <a:gd name="csX38" fmla="*/ 19050 w 1981200"/>
                <a:gd name="csY38" fmla="*/ 1079954 h 2399167"/>
                <a:gd name="csX39" fmla="*/ 0 w 1981200"/>
                <a:gd name="csY39" fmla="*/ 1165679 h 2399167"/>
                <a:gd name="csX40" fmla="*/ 9525 w 1981200"/>
                <a:gd name="csY40" fmla="*/ 1289504 h 2399167"/>
                <a:gd name="csX41" fmla="*/ 14288 w 1981200"/>
                <a:gd name="csY41" fmla="*/ 1322842 h 2399167"/>
                <a:gd name="csX42" fmla="*/ 28575 w 1981200"/>
                <a:gd name="csY42" fmla="*/ 1356179 h 2399167"/>
                <a:gd name="csX43" fmla="*/ 52388 w 1981200"/>
                <a:gd name="csY43" fmla="*/ 1456192 h 2399167"/>
                <a:gd name="csX44" fmla="*/ 90488 w 1981200"/>
                <a:gd name="csY44" fmla="*/ 1622879 h 2399167"/>
                <a:gd name="csX45" fmla="*/ 109538 w 1981200"/>
                <a:gd name="csY45" fmla="*/ 1665742 h 2399167"/>
                <a:gd name="csX46" fmla="*/ 119063 w 1981200"/>
                <a:gd name="csY46" fmla="*/ 1694317 h 2399167"/>
                <a:gd name="csX47" fmla="*/ 152400 w 1981200"/>
                <a:gd name="csY47" fmla="*/ 1746704 h 2399167"/>
                <a:gd name="csX48" fmla="*/ 219074 w 1981200"/>
                <a:gd name="csY48" fmla="*/ 1837192 h 2399167"/>
                <a:gd name="csX49" fmla="*/ 371475 w 1981200"/>
                <a:gd name="csY49" fmla="*/ 2041979 h 2399167"/>
                <a:gd name="csX50" fmla="*/ 519113 w 1981200"/>
                <a:gd name="csY50" fmla="*/ 2151517 h 2399167"/>
                <a:gd name="csX51" fmla="*/ 633413 w 1981200"/>
                <a:gd name="csY51" fmla="*/ 2222954 h 2399167"/>
                <a:gd name="csX52" fmla="*/ 657225 w 1981200"/>
                <a:gd name="csY52" fmla="*/ 2251529 h 2399167"/>
                <a:gd name="csX53" fmla="*/ 795338 w 1981200"/>
                <a:gd name="csY53" fmla="*/ 2322967 h 2399167"/>
                <a:gd name="csX54" fmla="*/ 942975 w 1981200"/>
                <a:gd name="csY54" fmla="*/ 2384879 h 2399167"/>
                <a:gd name="csX55" fmla="*/ 1019175 w 1981200"/>
                <a:gd name="csY55" fmla="*/ 2399167 h 2399167"/>
                <a:gd name="csX56" fmla="*/ 1066800 w 1981200"/>
                <a:gd name="csY56" fmla="*/ 2394404 h 2399167"/>
                <a:gd name="csX57" fmla="*/ 1152525 w 1981200"/>
                <a:gd name="csY57" fmla="*/ 2346779 h 2399167"/>
                <a:gd name="csX58" fmla="*/ 1223963 w 1981200"/>
                <a:gd name="csY58" fmla="*/ 2303917 h 2399167"/>
                <a:gd name="csX59" fmla="*/ 1262063 w 1981200"/>
                <a:gd name="csY59" fmla="*/ 2275342 h 2399167"/>
                <a:gd name="csX60" fmla="*/ 1343025 w 1981200"/>
                <a:gd name="csY60" fmla="*/ 2232479 h 2399167"/>
                <a:gd name="csX61" fmla="*/ 1438275 w 1981200"/>
                <a:gd name="csY61" fmla="*/ 2170567 h 2399167"/>
                <a:gd name="csX62" fmla="*/ 1509713 w 1981200"/>
                <a:gd name="csY62" fmla="*/ 2127704 h 2399167"/>
                <a:gd name="csX63" fmla="*/ 1600200 w 1981200"/>
                <a:gd name="csY63" fmla="*/ 2051504 h 2399167"/>
                <a:gd name="csX64" fmla="*/ 1633538 w 1981200"/>
                <a:gd name="csY64" fmla="*/ 2032454 h 2399167"/>
                <a:gd name="csX65" fmla="*/ 1733550 w 1981200"/>
                <a:gd name="csY65" fmla="*/ 1927679 h 2399167"/>
                <a:gd name="csX66" fmla="*/ 1766888 w 1981200"/>
                <a:gd name="csY66" fmla="*/ 1880054 h 2399167"/>
                <a:gd name="csX67" fmla="*/ 1795463 w 1981200"/>
                <a:gd name="csY67" fmla="*/ 1846717 h 2399167"/>
                <a:gd name="csX68" fmla="*/ 1838325 w 1981200"/>
                <a:gd name="csY68" fmla="*/ 1770517 h 2399167"/>
                <a:gd name="csX69" fmla="*/ 1881188 w 1981200"/>
                <a:gd name="csY69" fmla="*/ 1680029 h 2399167"/>
                <a:gd name="csX70" fmla="*/ 1895475 w 1981200"/>
                <a:gd name="csY70" fmla="*/ 1651454 h 2399167"/>
                <a:gd name="csX71" fmla="*/ 1909763 w 1981200"/>
                <a:gd name="csY71" fmla="*/ 1613354 h 2399167"/>
                <a:gd name="csX72" fmla="*/ 1947863 w 1981200"/>
                <a:gd name="csY72" fmla="*/ 1522867 h 2399167"/>
                <a:gd name="csX73" fmla="*/ 1966913 w 1981200"/>
                <a:gd name="csY73" fmla="*/ 1475242 h 2399167"/>
                <a:gd name="csX74" fmla="*/ 1971675 w 1981200"/>
                <a:gd name="csY74" fmla="*/ 1451429 h 2399167"/>
                <a:gd name="csX75" fmla="*/ 1976438 w 1981200"/>
                <a:gd name="csY75" fmla="*/ 1432379 h 2399167"/>
                <a:gd name="csX76" fmla="*/ 1981200 w 1981200"/>
                <a:gd name="csY76" fmla="*/ 1403804 h 2399167"/>
                <a:gd name="csX77" fmla="*/ 1971675 w 1981200"/>
                <a:gd name="csY77" fmla="*/ 1027567 h 2399167"/>
                <a:gd name="csX78" fmla="*/ 1962150 w 1981200"/>
                <a:gd name="csY78" fmla="*/ 998992 h 2399167"/>
                <a:gd name="csX79" fmla="*/ 1952625 w 1981200"/>
                <a:gd name="csY79" fmla="*/ 941842 h 2399167"/>
                <a:gd name="csX80" fmla="*/ 1938338 w 1981200"/>
                <a:gd name="csY80" fmla="*/ 884692 h 2399167"/>
                <a:gd name="csX81" fmla="*/ 1933575 w 1981200"/>
                <a:gd name="csY81" fmla="*/ 865642 h 2399167"/>
                <a:gd name="csX82" fmla="*/ 1919288 w 1981200"/>
                <a:gd name="csY82" fmla="*/ 827542 h 2399167"/>
                <a:gd name="csX83" fmla="*/ 1905000 w 1981200"/>
                <a:gd name="csY83" fmla="*/ 794204 h 2399167"/>
                <a:gd name="csX84" fmla="*/ 1885950 w 1981200"/>
                <a:gd name="csY84" fmla="*/ 765629 h 2399167"/>
                <a:gd name="csX85" fmla="*/ 1852613 w 1981200"/>
                <a:gd name="csY85" fmla="*/ 708479 h 2399167"/>
                <a:gd name="csX86" fmla="*/ 1804988 w 1981200"/>
                <a:gd name="csY86" fmla="*/ 637042 h 2399167"/>
                <a:gd name="csX87" fmla="*/ 1766888 w 1981200"/>
                <a:gd name="csY87" fmla="*/ 570367 h 2399167"/>
                <a:gd name="csX88" fmla="*/ 1714500 w 1981200"/>
                <a:gd name="csY88" fmla="*/ 479879 h 2399167"/>
                <a:gd name="csX89" fmla="*/ 1690688 w 1981200"/>
                <a:gd name="csY89" fmla="*/ 456067 h 2399167"/>
                <a:gd name="csX90" fmla="*/ 1671638 w 1981200"/>
                <a:gd name="csY90" fmla="*/ 427492 h 2399167"/>
                <a:gd name="csX91" fmla="*/ 1633538 w 1981200"/>
                <a:gd name="csY91" fmla="*/ 389392 h 2399167"/>
                <a:gd name="csX92" fmla="*/ 1619250 w 1981200"/>
                <a:gd name="csY92" fmla="*/ 370342 h 2399167"/>
                <a:gd name="csX93" fmla="*/ 1595438 w 1981200"/>
                <a:gd name="csY93" fmla="*/ 356054 h 2399167"/>
                <a:gd name="csX94" fmla="*/ 1571625 w 1981200"/>
                <a:gd name="csY94" fmla="*/ 337004 h 2399167"/>
                <a:gd name="csX95" fmla="*/ 1514475 w 1981200"/>
                <a:gd name="csY95" fmla="*/ 303667 h 2399167"/>
                <a:gd name="csX96" fmla="*/ 1485900 w 1981200"/>
                <a:gd name="csY96" fmla="*/ 275092 h 2399167"/>
                <a:gd name="csX97" fmla="*/ 1462088 w 1981200"/>
                <a:gd name="csY97" fmla="*/ 260804 h 2399167"/>
                <a:gd name="csX98" fmla="*/ 1295400 w 1981200"/>
                <a:gd name="csY98" fmla="*/ 156029 h 2399167"/>
                <a:gd name="csX99" fmla="*/ 1262063 w 1981200"/>
                <a:gd name="csY99" fmla="*/ 136979 h 2399167"/>
                <a:gd name="csX100" fmla="*/ 1214437 w 1981200"/>
                <a:gd name="csY100" fmla="*/ 89354 h 2399167"/>
                <a:gd name="csX101" fmla="*/ 1109663 w 1981200"/>
                <a:gd name="csY101" fmla="*/ 8391 h 23991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</a:cxnLst>
              <a:rect l="l" t="t" r="r" b="b"/>
              <a:pathLst>
                <a:path w="1981200" h="2399167">
                  <a:moveTo>
                    <a:pt x="1109663" y="8391"/>
                  </a:moveTo>
                  <a:cubicBezTo>
                    <a:pt x="1069182" y="-5896"/>
                    <a:pt x="996950" y="2041"/>
                    <a:pt x="971550" y="3629"/>
                  </a:cubicBezTo>
                  <a:cubicBezTo>
                    <a:pt x="946150" y="5217"/>
                    <a:pt x="962437" y="13605"/>
                    <a:pt x="957263" y="17917"/>
                  </a:cubicBezTo>
                  <a:cubicBezTo>
                    <a:pt x="944607" y="28464"/>
                    <a:pt x="938744" y="28499"/>
                    <a:pt x="923925" y="36967"/>
                  </a:cubicBezTo>
                  <a:cubicBezTo>
                    <a:pt x="918955" y="39807"/>
                    <a:pt x="914296" y="43165"/>
                    <a:pt x="909638" y="46492"/>
                  </a:cubicBezTo>
                  <a:cubicBezTo>
                    <a:pt x="899416" y="53793"/>
                    <a:pt x="887524" y="63890"/>
                    <a:pt x="876300" y="70304"/>
                  </a:cubicBezTo>
                  <a:cubicBezTo>
                    <a:pt x="870136" y="73826"/>
                    <a:pt x="863456" y="76381"/>
                    <a:pt x="857250" y="79829"/>
                  </a:cubicBezTo>
                  <a:cubicBezTo>
                    <a:pt x="849158" y="84325"/>
                    <a:pt x="841530" y="89621"/>
                    <a:pt x="833438" y="94117"/>
                  </a:cubicBezTo>
                  <a:cubicBezTo>
                    <a:pt x="792494" y="116864"/>
                    <a:pt x="838227" y="88147"/>
                    <a:pt x="790575" y="117929"/>
                  </a:cubicBezTo>
                  <a:cubicBezTo>
                    <a:pt x="785721" y="120962"/>
                    <a:pt x="781142" y="124420"/>
                    <a:pt x="776288" y="127454"/>
                  </a:cubicBezTo>
                  <a:cubicBezTo>
                    <a:pt x="768438" y="132360"/>
                    <a:pt x="760325" y="136836"/>
                    <a:pt x="752475" y="141742"/>
                  </a:cubicBezTo>
                  <a:cubicBezTo>
                    <a:pt x="747621" y="144776"/>
                    <a:pt x="743042" y="148234"/>
                    <a:pt x="738188" y="151267"/>
                  </a:cubicBezTo>
                  <a:cubicBezTo>
                    <a:pt x="725052" y="159477"/>
                    <a:pt x="709796" y="168877"/>
                    <a:pt x="695325" y="175079"/>
                  </a:cubicBezTo>
                  <a:cubicBezTo>
                    <a:pt x="690711" y="177057"/>
                    <a:pt x="685800" y="178254"/>
                    <a:pt x="681038" y="179842"/>
                  </a:cubicBezTo>
                  <a:cubicBezTo>
                    <a:pt x="648763" y="212115"/>
                    <a:pt x="689882" y="174536"/>
                    <a:pt x="633413" y="208417"/>
                  </a:cubicBezTo>
                  <a:cubicBezTo>
                    <a:pt x="627638" y="211882"/>
                    <a:pt x="624729" y="218968"/>
                    <a:pt x="619125" y="222704"/>
                  </a:cubicBezTo>
                  <a:cubicBezTo>
                    <a:pt x="585302" y="245252"/>
                    <a:pt x="583108" y="230148"/>
                    <a:pt x="547688" y="265567"/>
                  </a:cubicBezTo>
                  <a:cubicBezTo>
                    <a:pt x="539750" y="273504"/>
                    <a:pt x="532398" y="282074"/>
                    <a:pt x="523875" y="289379"/>
                  </a:cubicBezTo>
                  <a:cubicBezTo>
                    <a:pt x="510132" y="301158"/>
                    <a:pt x="495360" y="311681"/>
                    <a:pt x="481013" y="322717"/>
                  </a:cubicBezTo>
                  <a:cubicBezTo>
                    <a:pt x="474722" y="327557"/>
                    <a:pt x="467576" y="331391"/>
                    <a:pt x="461963" y="337004"/>
                  </a:cubicBezTo>
                  <a:cubicBezTo>
                    <a:pt x="455613" y="343354"/>
                    <a:pt x="449731" y="350210"/>
                    <a:pt x="442913" y="356054"/>
                  </a:cubicBezTo>
                  <a:cubicBezTo>
                    <a:pt x="438567" y="359779"/>
                    <a:pt x="433283" y="362252"/>
                    <a:pt x="428625" y="365579"/>
                  </a:cubicBezTo>
                  <a:cubicBezTo>
                    <a:pt x="422166" y="370193"/>
                    <a:pt x="415602" y="374701"/>
                    <a:pt x="409575" y="379867"/>
                  </a:cubicBezTo>
                  <a:cubicBezTo>
                    <a:pt x="392361" y="394622"/>
                    <a:pt x="393065" y="399036"/>
                    <a:pt x="376238" y="417967"/>
                  </a:cubicBezTo>
                  <a:cubicBezTo>
                    <a:pt x="370272" y="424679"/>
                    <a:pt x="362701" y="429928"/>
                    <a:pt x="357188" y="437017"/>
                  </a:cubicBezTo>
                  <a:cubicBezTo>
                    <a:pt x="351505" y="444324"/>
                    <a:pt x="348583" y="453522"/>
                    <a:pt x="342900" y="460829"/>
                  </a:cubicBezTo>
                  <a:cubicBezTo>
                    <a:pt x="337387" y="467918"/>
                    <a:pt x="329460" y="472867"/>
                    <a:pt x="323850" y="479879"/>
                  </a:cubicBezTo>
                  <a:cubicBezTo>
                    <a:pt x="316699" y="488818"/>
                    <a:pt x="311365" y="499076"/>
                    <a:pt x="304800" y="508454"/>
                  </a:cubicBezTo>
                  <a:cubicBezTo>
                    <a:pt x="300248" y="514957"/>
                    <a:pt x="294720" y="520773"/>
                    <a:pt x="290513" y="527504"/>
                  </a:cubicBezTo>
                  <a:cubicBezTo>
                    <a:pt x="286750" y="533524"/>
                    <a:pt x="284588" y="540435"/>
                    <a:pt x="280988" y="546554"/>
                  </a:cubicBezTo>
                  <a:cubicBezTo>
                    <a:pt x="268702" y="567441"/>
                    <a:pt x="255524" y="587790"/>
                    <a:pt x="242888" y="608467"/>
                  </a:cubicBezTo>
                  <a:cubicBezTo>
                    <a:pt x="238061" y="616365"/>
                    <a:pt x="232740" y="624000"/>
                    <a:pt x="228600" y="632279"/>
                  </a:cubicBezTo>
                  <a:cubicBezTo>
                    <a:pt x="176692" y="736096"/>
                    <a:pt x="223011" y="647972"/>
                    <a:pt x="176213" y="727529"/>
                  </a:cubicBezTo>
                  <a:cubicBezTo>
                    <a:pt x="127502" y="810338"/>
                    <a:pt x="172562" y="735812"/>
                    <a:pt x="138113" y="798967"/>
                  </a:cubicBezTo>
                  <a:cubicBezTo>
                    <a:pt x="133680" y="807093"/>
                    <a:pt x="128321" y="814687"/>
                    <a:pt x="123825" y="822779"/>
                  </a:cubicBezTo>
                  <a:cubicBezTo>
                    <a:pt x="105144" y="856404"/>
                    <a:pt x="124828" y="827792"/>
                    <a:pt x="100013" y="860879"/>
                  </a:cubicBezTo>
                  <a:cubicBezTo>
                    <a:pt x="74458" y="950322"/>
                    <a:pt x="110558" y="831725"/>
                    <a:pt x="71438" y="932317"/>
                  </a:cubicBezTo>
                  <a:cubicBezTo>
                    <a:pt x="65431" y="947764"/>
                    <a:pt x="63050" y="964454"/>
                    <a:pt x="57150" y="979942"/>
                  </a:cubicBezTo>
                  <a:cubicBezTo>
                    <a:pt x="28112" y="1056166"/>
                    <a:pt x="37440" y="1006397"/>
                    <a:pt x="19050" y="1079954"/>
                  </a:cubicBezTo>
                  <a:cubicBezTo>
                    <a:pt x="11950" y="1108352"/>
                    <a:pt x="0" y="1165679"/>
                    <a:pt x="0" y="1165679"/>
                  </a:cubicBezTo>
                  <a:cubicBezTo>
                    <a:pt x="8255" y="1339022"/>
                    <a:pt x="-2536" y="1217141"/>
                    <a:pt x="9525" y="1289504"/>
                  </a:cubicBezTo>
                  <a:cubicBezTo>
                    <a:pt x="11370" y="1300577"/>
                    <a:pt x="11204" y="1312048"/>
                    <a:pt x="14288" y="1322842"/>
                  </a:cubicBezTo>
                  <a:cubicBezTo>
                    <a:pt x="17609" y="1334467"/>
                    <a:pt x="24509" y="1344793"/>
                    <a:pt x="28575" y="1356179"/>
                  </a:cubicBezTo>
                  <a:cubicBezTo>
                    <a:pt x="37856" y="1382166"/>
                    <a:pt x="48439" y="1435655"/>
                    <a:pt x="52388" y="1456192"/>
                  </a:cubicBezTo>
                  <a:cubicBezTo>
                    <a:pt x="66498" y="1529565"/>
                    <a:pt x="67403" y="1563520"/>
                    <a:pt x="90488" y="1622879"/>
                  </a:cubicBezTo>
                  <a:cubicBezTo>
                    <a:pt x="96155" y="1637451"/>
                    <a:pt x="103731" y="1651225"/>
                    <a:pt x="109538" y="1665742"/>
                  </a:cubicBezTo>
                  <a:cubicBezTo>
                    <a:pt x="113267" y="1675064"/>
                    <a:pt x="114856" y="1685201"/>
                    <a:pt x="119063" y="1694317"/>
                  </a:cubicBezTo>
                  <a:cubicBezTo>
                    <a:pt x="126104" y="1709573"/>
                    <a:pt x="135732" y="1722892"/>
                    <a:pt x="152400" y="1746704"/>
                  </a:cubicBezTo>
                  <a:cubicBezTo>
                    <a:pt x="169068" y="1770516"/>
                    <a:pt x="182562" y="1787980"/>
                    <a:pt x="219074" y="1837192"/>
                  </a:cubicBezTo>
                  <a:cubicBezTo>
                    <a:pt x="255587" y="1886405"/>
                    <a:pt x="321469" y="1989592"/>
                    <a:pt x="371475" y="2041979"/>
                  </a:cubicBezTo>
                  <a:cubicBezTo>
                    <a:pt x="421481" y="2094366"/>
                    <a:pt x="475457" y="2121355"/>
                    <a:pt x="519113" y="2151517"/>
                  </a:cubicBezTo>
                  <a:cubicBezTo>
                    <a:pt x="562769" y="2181680"/>
                    <a:pt x="610394" y="2206285"/>
                    <a:pt x="633413" y="2222954"/>
                  </a:cubicBezTo>
                  <a:cubicBezTo>
                    <a:pt x="656432" y="2239623"/>
                    <a:pt x="647243" y="2244174"/>
                    <a:pt x="657225" y="2251529"/>
                  </a:cubicBezTo>
                  <a:cubicBezTo>
                    <a:pt x="697187" y="2280975"/>
                    <a:pt x="751549" y="2301072"/>
                    <a:pt x="795338" y="2322967"/>
                  </a:cubicBezTo>
                  <a:cubicBezTo>
                    <a:pt x="855869" y="2353233"/>
                    <a:pt x="842555" y="2366050"/>
                    <a:pt x="942975" y="2384879"/>
                  </a:cubicBezTo>
                  <a:lnTo>
                    <a:pt x="1019175" y="2399167"/>
                  </a:lnTo>
                  <a:cubicBezTo>
                    <a:pt x="1035050" y="2397579"/>
                    <a:pt x="1051537" y="2399049"/>
                    <a:pt x="1066800" y="2394404"/>
                  </a:cubicBezTo>
                  <a:cubicBezTo>
                    <a:pt x="1145927" y="2370322"/>
                    <a:pt x="1107393" y="2376114"/>
                    <a:pt x="1152525" y="2346779"/>
                  </a:cubicBezTo>
                  <a:cubicBezTo>
                    <a:pt x="1175809" y="2331645"/>
                    <a:pt x="1201747" y="2320579"/>
                    <a:pt x="1223963" y="2303917"/>
                  </a:cubicBezTo>
                  <a:cubicBezTo>
                    <a:pt x="1236663" y="2294392"/>
                    <a:pt x="1248450" y="2283510"/>
                    <a:pt x="1262063" y="2275342"/>
                  </a:cubicBezTo>
                  <a:cubicBezTo>
                    <a:pt x="1288247" y="2259631"/>
                    <a:pt x="1317422" y="2249121"/>
                    <a:pt x="1343025" y="2232479"/>
                  </a:cubicBezTo>
                  <a:cubicBezTo>
                    <a:pt x="1374775" y="2211842"/>
                    <a:pt x="1405804" y="2190050"/>
                    <a:pt x="1438275" y="2170567"/>
                  </a:cubicBezTo>
                  <a:cubicBezTo>
                    <a:pt x="1462088" y="2156279"/>
                    <a:pt x="1488471" y="2145592"/>
                    <a:pt x="1509713" y="2127704"/>
                  </a:cubicBezTo>
                  <a:cubicBezTo>
                    <a:pt x="1539875" y="2102304"/>
                    <a:pt x="1565963" y="2071068"/>
                    <a:pt x="1600200" y="2051504"/>
                  </a:cubicBezTo>
                  <a:cubicBezTo>
                    <a:pt x="1611313" y="2045154"/>
                    <a:pt x="1623851" y="2040820"/>
                    <a:pt x="1633538" y="2032454"/>
                  </a:cubicBezTo>
                  <a:cubicBezTo>
                    <a:pt x="1653319" y="2015370"/>
                    <a:pt x="1710008" y="1958465"/>
                    <a:pt x="1733550" y="1927679"/>
                  </a:cubicBezTo>
                  <a:cubicBezTo>
                    <a:pt x="1745321" y="1912286"/>
                    <a:pt x="1755117" y="1895447"/>
                    <a:pt x="1766888" y="1880054"/>
                  </a:cubicBezTo>
                  <a:cubicBezTo>
                    <a:pt x="1775779" y="1868428"/>
                    <a:pt x="1787023" y="1858674"/>
                    <a:pt x="1795463" y="1846717"/>
                  </a:cubicBezTo>
                  <a:cubicBezTo>
                    <a:pt x="1822915" y="1807827"/>
                    <a:pt x="1819556" y="1805374"/>
                    <a:pt x="1838325" y="1770517"/>
                  </a:cubicBezTo>
                  <a:cubicBezTo>
                    <a:pt x="1882407" y="1688649"/>
                    <a:pt x="1828599" y="1798353"/>
                    <a:pt x="1881188" y="1680029"/>
                  </a:cubicBezTo>
                  <a:cubicBezTo>
                    <a:pt x="1885513" y="1670298"/>
                    <a:pt x="1891280" y="1661242"/>
                    <a:pt x="1895475" y="1651454"/>
                  </a:cubicBezTo>
                  <a:cubicBezTo>
                    <a:pt x="1900818" y="1638987"/>
                    <a:pt x="1904254" y="1625749"/>
                    <a:pt x="1909763" y="1613354"/>
                  </a:cubicBezTo>
                  <a:cubicBezTo>
                    <a:pt x="1971188" y="1475148"/>
                    <a:pt x="1901761" y="1647997"/>
                    <a:pt x="1947863" y="1522867"/>
                  </a:cubicBezTo>
                  <a:cubicBezTo>
                    <a:pt x="1953774" y="1506823"/>
                    <a:pt x="1966913" y="1475242"/>
                    <a:pt x="1966913" y="1475242"/>
                  </a:cubicBezTo>
                  <a:cubicBezTo>
                    <a:pt x="1968500" y="1467304"/>
                    <a:pt x="1969919" y="1459331"/>
                    <a:pt x="1971675" y="1451429"/>
                  </a:cubicBezTo>
                  <a:cubicBezTo>
                    <a:pt x="1973095" y="1445039"/>
                    <a:pt x="1975154" y="1438797"/>
                    <a:pt x="1976438" y="1432379"/>
                  </a:cubicBezTo>
                  <a:cubicBezTo>
                    <a:pt x="1978332" y="1422910"/>
                    <a:pt x="1979613" y="1413329"/>
                    <a:pt x="1981200" y="1403804"/>
                  </a:cubicBezTo>
                  <a:cubicBezTo>
                    <a:pt x="1978025" y="1278392"/>
                    <a:pt x="1977572" y="1152881"/>
                    <a:pt x="1971675" y="1027567"/>
                  </a:cubicBezTo>
                  <a:cubicBezTo>
                    <a:pt x="1971203" y="1017538"/>
                    <a:pt x="1964328" y="1008793"/>
                    <a:pt x="1962150" y="998992"/>
                  </a:cubicBezTo>
                  <a:cubicBezTo>
                    <a:pt x="1957960" y="980139"/>
                    <a:pt x="1957309" y="960578"/>
                    <a:pt x="1952625" y="941842"/>
                  </a:cubicBezTo>
                  <a:lnTo>
                    <a:pt x="1938338" y="884692"/>
                  </a:lnTo>
                  <a:cubicBezTo>
                    <a:pt x="1936750" y="878342"/>
                    <a:pt x="1935873" y="871771"/>
                    <a:pt x="1933575" y="865642"/>
                  </a:cubicBezTo>
                  <a:cubicBezTo>
                    <a:pt x="1928813" y="852942"/>
                    <a:pt x="1924325" y="840135"/>
                    <a:pt x="1919288" y="827542"/>
                  </a:cubicBezTo>
                  <a:cubicBezTo>
                    <a:pt x="1914798" y="816316"/>
                    <a:pt x="1910732" y="804849"/>
                    <a:pt x="1905000" y="794204"/>
                  </a:cubicBezTo>
                  <a:cubicBezTo>
                    <a:pt x="1899573" y="784125"/>
                    <a:pt x="1891919" y="775397"/>
                    <a:pt x="1885950" y="765629"/>
                  </a:cubicBezTo>
                  <a:cubicBezTo>
                    <a:pt x="1874450" y="746811"/>
                    <a:pt x="1864847" y="726829"/>
                    <a:pt x="1852613" y="708479"/>
                  </a:cubicBezTo>
                  <a:cubicBezTo>
                    <a:pt x="1836738" y="684667"/>
                    <a:pt x="1817787" y="662639"/>
                    <a:pt x="1804988" y="637042"/>
                  </a:cubicBezTo>
                  <a:cubicBezTo>
                    <a:pt x="1767240" y="561549"/>
                    <a:pt x="1819917" y="664642"/>
                    <a:pt x="1766888" y="570367"/>
                  </a:cubicBezTo>
                  <a:cubicBezTo>
                    <a:pt x="1751138" y="542366"/>
                    <a:pt x="1737157" y="502536"/>
                    <a:pt x="1714500" y="479879"/>
                  </a:cubicBezTo>
                  <a:cubicBezTo>
                    <a:pt x="1706563" y="471942"/>
                    <a:pt x="1697796" y="464755"/>
                    <a:pt x="1690688" y="456067"/>
                  </a:cubicBezTo>
                  <a:cubicBezTo>
                    <a:pt x="1683439" y="447207"/>
                    <a:pt x="1679088" y="436184"/>
                    <a:pt x="1671638" y="427492"/>
                  </a:cubicBezTo>
                  <a:cubicBezTo>
                    <a:pt x="1659949" y="413855"/>
                    <a:pt x="1644315" y="403760"/>
                    <a:pt x="1633538" y="389392"/>
                  </a:cubicBezTo>
                  <a:cubicBezTo>
                    <a:pt x="1628775" y="383042"/>
                    <a:pt x="1625224" y="375569"/>
                    <a:pt x="1619250" y="370342"/>
                  </a:cubicBezTo>
                  <a:cubicBezTo>
                    <a:pt x="1612284" y="364246"/>
                    <a:pt x="1603021" y="361362"/>
                    <a:pt x="1595438" y="356054"/>
                  </a:cubicBezTo>
                  <a:cubicBezTo>
                    <a:pt x="1587110" y="350225"/>
                    <a:pt x="1579846" y="342983"/>
                    <a:pt x="1571625" y="337004"/>
                  </a:cubicBezTo>
                  <a:cubicBezTo>
                    <a:pt x="1544171" y="317037"/>
                    <a:pt x="1544004" y="318431"/>
                    <a:pt x="1514475" y="303667"/>
                  </a:cubicBezTo>
                  <a:cubicBezTo>
                    <a:pt x="1504950" y="294142"/>
                    <a:pt x="1496325" y="283622"/>
                    <a:pt x="1485900" y="275092"/>
                  </a:cubicBezTo>
                  <a:cubicBezTo>
                    <a:pt x="1478736" y="269230"/>
                    <a:pt x="1469849" y="265849"/>
                    <a:pt x="1462088" y="260804"/>
                  </a:cubicBezTo>
                  <a:cubicBezTo>
                    <a:pt x="1342120" y="182824"/>
                    <a:pt x="1438119" y="240604"/>
                    <a:pt x="1295400" y="156029"/>
                  </a:cubicBezTo>
                  <a:cubicBezTo>
                    <a:pt x="1284389" y="149504"/>
                    <a:pt x="1275557" y="148092"/>
                    <a:pt x="1262063" y="136979"/>
                  </a:cubicBezTo>
                  <a:cubicBezTo>
                    <a:pt x="1248569" y="125867"/>
                    <a:pt x="1239837" y="110785"/>
                    <a:pt x="1214437" y="89354"/>
                  </a:cubicBezTo>
                  <a:cubicBezTo>
                    <a:pt x="1189037" y="67923"/>
                    <a:pt x="1150144" y="22678"/>
                    <a:pt x="1109663" y="8391"/>
                  </a:cubicBezTo>
                  <a:close/>
                </a:path>
              </a:pathLst>
            </a:cu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C7EC34-5C9A-5C95-F7B1-D2FEECBA123E}"/>
                </a:ext>
              </a:extLst>
            </p:cNvPr>
            <p:cNvSpPr/>
            <p:nvPr/>
          </p:nvSpPr>
          <p:spPr>
            <a:xfrm>
              <a:off x="4924425" y="2806700"/>
              <a:ext cx="1686687" cy="533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700"/>
            </a:p>
          </p:txBody>
        </p:sp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3F01B5F5-852C-F888-EC8A-016ABBDE0A7B}"/>
                </a:ext>
              </a:extLst>
            </p:cNvPr>
            <p:cNvSpPr txBox="1">
              <a:spLocks/>
            </p:cNvSpPr>
            <p:nvPr/>
          </p:nvSpPr>
          <p:spPr>
            <a:xfrm>
              <a:off x="6165681" y="1262825"/>
              <a:ext cx="2193826" cy="3872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2000" b="1" u="sng" dirty="0"/>
                <a:t>From Paris</a:t>
              </a:r>
            </a:p>
          </p:txBody>
        </p:sp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F9D27090-DFB5-8032-FFB5-79ECAF22CBFD}"/>
                </a:ext>
              </a:extLst>
            </p:cNvPr>
            <p:cNvSpPr txBox="1">
              <a:spLocks/>
            </p:cNvSpPr>
            <p:nvPr/>
          </p:nvSpPr>
          <p:spPr>
            <a:xfrm>
              <a:off x="3381389" y="1262825"/>
              <a:ext cx="2193826" cy="3872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2000" b="1" u="sng" dirty="0"/>
                <a:t>From France</a:t>
              </a:r>
            </a:p>
          </p:txBody>
        </p:sp>
        <p:sp>
          <p:nvSpPr>
            <p:cNvPr id="16" name="Content Placeholder 6">
              <a:extLst>
                <a:ext uri="{FF2B5EF4-FFF2-40B4-BE49-F238E27FC236}">
                  <a16:creationId xmlns:a16="http://schemas.microsoft.com/office/drawing/2014/main" id="{537EA7CC-3906-D52F-D7A8-D2F895E6FABC}"/>
                </a:ext>
              </a:extLst>
            </p:cNvPr>
            <p:cNvSpPr txBox="1">
              <a:spLocks/>
            </p:cNvSpPr>
            <p:nvPr/>
          </p:nvSpPr>
          <p:spPr>
            <a:xfrm>
              <a:off x="4901240" y="2833624"/>
              <a:ext cx="1709872" cy="5680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2000" b="1" dirty="0">
                  <a:ln>
                    <a:solidFill>
                      <a:schemeClr val="accent1">
                        <a:shade val="15000"/>
                      </a:schemeClr>
                    </a:solidFill>
                  </a:ln>
                </a:rPr>
                <a:t>From France &amp; From Paris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F06317D5-4D63-D42C-00E5-6D355A759F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071427"/>
                <a:ext cx="5772912" cy="833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France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AU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Paris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France</m:t>
                              </m:r>
                              <m:r>
                                <a:rPr lang="en-AU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&amp;</m:t>
                              </m:r>
                              <m:r>
                                <a:rPr lang="en-AU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AU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Paris</m:t>
                              </m:r>
                            </m:e>
                          </m:d>
                        </m:num>
                        <m:den>
                          <m: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Paris</m:t>
                              </m:r>
                            </m:e>
                          </m:d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F06317D5-4D63-D42C-00E5-6D355A759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71427"/>
                <a:ext cx="5772912" cy="833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9173FDA0-EA7D-032F-099D-F663E2FAB8F9}"/>
              </a:ext>
            </a:extLst>
          </p:cNvPr>
          <p:cNvSpPr txBox="1">
            <a:spLocks/>
          </p:cNvSpPr>
          <p:nvPr/>
        </p:nvSpPr>
        <p:spPr>
          <a:xfrm>
            <a:off x="6611112" y="5062284"/>
            <a:ext cx="4536496" cy="98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dirty="0"/>
              <a:t>Getting data (</a:t>
            </a:r>
            <a:r>
              <a:rPr lang="en-AU" sz="1800" dirty="0">
                <a:solidFill>
                  <a:srgbClr val="C00000"/>
                </a:solidFill>
              </a:rPr>
              <a:t>From Paris</a:t>
            </a:r>
            <a:r>
              <a:rPr lang="en-AU" sz="1800" dirty="0"/>
              <a:t>) </a:t>
            </a:r>
            <a:r>
              <a:rPr lang="en-AU" sz="1800" i="1" dirty="0"/>
              <a:t>conditions</a:t>
            </a:r>
            <a:r>
              <a:rPr lang="en-AU" sz="1800" dirty="0"/>
              <a:t> our probabilities: it restricts which universes we might be living in</a:t>
            </a:r>
          </a:p>
        </p:txBody>
      </p:sp>
    </p:spTree>
    <p:extLst>
      <p:ext uri="{BB962C8B-B14F-4D97-AF65-F5344CB8AC3E}">
        <p14:creationId xmlns:p14="http://schemas.microsoft.com/office/powerpoint/2010/main" val="9256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C135-FE55-1764-1528-1B922033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Conditional Probability: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DFE6F-2DCD-B8E7-DE0B-4BF1C721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222"/>
            <a:ext cx="2215896" cy="667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b="1" u="sng" dirty="0"/>
              <a:t>Prior Probability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696410-FC91-90CA-8EC5-CA0D8359D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2"/>
          <a:stretch>
            <a:fillRect/>
          </a:stretch>
        </p:blipFill>
        <p:spPr bwMode="auto">
          <a:xfrm>
            <a:off x="7235575" y="2846993"/>
            <a:ext cx="3243449" cy="196467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786EB79-6B53-8EC8-70B8-5CBD3A29B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7" b="33190"/>
          <a:stretch>
            <a:fillRect/>
          </a:stretch>
        </p:blipFill>
        <p:spPr bwMode="auto">
          <a:xfrm>
            <a:off x="3160776" y="4132804"/>
            <a:ext cx="2799366" cy="16987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D71DE78-CC42-758A-E15B-967E60D91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66595"/>
          <a:stretch>
            <a:fillRect/>
          </a:stretch>
        </p:blipFill>
        <p:spPr bwMode="auto">
          <a:xfrm>
            <a:off x="3160776" y="1783982"/>
            <a:ext cx="2799366" cy="169877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2338D3-AF5F-6884-49BE-9E341EA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A51A70-75F6-632A-6560-AC332AE0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93A21D-5B9F-2CAE-0E2D-2D4DDB10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7</a:t>
            </a:fld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DA59A6-78E9-8BE1-3A8A-2FC3F379DCD3}"/>
              </a:ext>
            </a:extLst>
          </p:cNvPr>
          <p:cNvSpPr txBox="1">
            <a:spLocks/>
          </p:cNvSpPr>
          <p:nvPr/>
        </p:nvSpPr>
        <p:spPr>
          <a:xfrm>
            <a:off x="931926" y="4412333"/>
            <a:ext cx="2028444" cy="1359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/>
              <a:t>Re-weight by Likelihood of producing observation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59FB71-701E-12BD-1735-5CD105760577}"/>
              </a:ext>
            </a:extLst>
          </p:cNvPr>
          <p:cNvSpPr txBox="1">
            <a:spLocks/>
          </p:cNvSpPr>
          <p:nvPr/>
        </p:nvSpPr>
        <p:spPr>
          <a:xfrm>
            <a:off x="7749351" y="2411265"/>
            <a:ext cx="2215896" cy="350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/>
              <a:t>Renormalize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15BA5-3EED-F553-E51A-182BC1C592D0}"/>
              </a:ext>
            </a:extLst>
          </p:cNvPr>
          <p:cNvSpPr txBox="1">
            <a:spLocks/>
          </p:cNvSpPr>
          <p:nvPr/>
        </p:nvSpPr>
        <p:spPr>
          <a:xfrm>
            <a:off x="7555615" y="4916676"/>
            <a:ext cx="2923409" cy="350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u="sng" dirty="0"/>
              <a:t>Posterior Probability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1167EB-F6B4-F1A1-3CA0-DCADEAAAC5E7}"/>
              </a:ext>
            </a:extLst>
          </p:cNvPr>
          <p:cNvCxnSpPr>
            <a:cxnSpLocks/>
          </p:cNvCxnSpPr>
          <p:nvPr/>
        </p:nvCxnSpPr>
        <p:spPr>
          <a:xfrm>
            <a:off x="4595100" y="3571080"/>
            <a:ext cx="0" cy="511780"/>
          </a:xfrm>
          <a:prstGeom prst="straightConnector1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E96AAC-E273-65D2-80E7-177AA7AAAB46}"/>
              </a:ext>
            </a:extLst>
          </p:cNvPr>
          <p:cNvCxnSpPr>
            <a:cxnSpLocks/>
          </p:cNvCxnSpPr>
          <p:nvPr/>
        </p:nvCxnSpPr>
        <p:spPr>
          <a:xfrm flipV="1">
            <a:off x="6160548" y="3740727"/>
            <a:ext cx="868325" cy="1070939"/>
          </a:xfrm>
          <a:prstGeom prst="straightConnector1">
            <a:avLst/>
          </a:prstGeom>
          <a:ln w="412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60F9C19-B5D1-7EE2-5E54-BEAA486EF7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3216" y="5372105"/>
                <a:ext cx="3035808" cy="6673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AU" sz="2000" u="sng" dirty="0"/>
                  <a:t>Final Answer: </a:t>
                </a:r>
                <a14:m>
                  <m:oMath xmlns:m="http://schemas.openxmlformats.org/officeDocument/2006/math"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b="0" i="0" dirty="0" smtClean="0">
                            <a:latin typeface="Cambria Math" panose="02040503050406030204" pitchFamily="18" charset="0"/>
                          </a:rPr>
                          <m:t>France</m:t>
                        </m:r>
                        <m:r>
                          <a:rPr lang="en-AU" sz="2000" b="0" i="0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AU" sz="2000" b="0" i="0" dirty="0" smtClean="0">
                            <a:latin typeface="Cambria Math" panose="02040503050406030204" pitchFamily="18" charset="0"/>
                          </a:rPr>
                          <m:t>Paris</m:t>
                        </m:r>
                      </m:e>
                    </m:d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≈67%</m:t>
                    </m:r>
                  </m:oMath>
                </a14:m>
                <a:endParaRPr lang="en-AU" sz="2000" i="1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60F9C19-B5D1-7EE2-5E54-BEAA486E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216" y="5372105"/>
                <a:ext cx="3035808" cy="667316"/>
              </a:xfrm>
              <a:prstGeom prst="rect">
                <a:avLst/>
              </a:prstGeom>
              <a:blipFill>
                <a:blip r:embed="rId3"/>
                <a:stretch>
                  <a:fillRect t="-7273" b="-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6E17-2780-63BC-9456-70222168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Conditional Probability: Axioms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1FBF5-DD74-70E4-0C6B-0E3297042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1258" y="5279660"/>
                <a:ext cx="4285343" cy="5586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b="1" i="1" smtClean="0">
                          <a:latin typeface="Cambria Math" panose="02040503050406030204" pitchFamily="18" charset="0"/>
                        </a:rPr>
                        <m:t>𝐂𝐨𝐧𝐭𝐢𝐧𝐮𝐨𝐮𝐬</m:t>
                      </m:r>
                    </m:oMath>
                  </m:oMathPara>
                </a14:m>
                <a:endParaRPr lang="en-AU" sz="2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1FBF5-DD74-70E4-0C6B-0E3297042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1258" y="5279660"/>
                <a:ext cx="4285343" cy="558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B8D0-21C9-C4BC-0118-DC955BFF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F8C7-B792-0A9F-4B80-973561B2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5A6B-5B1C-C138-2333-9EBD34A1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8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D5C7F6-979E-3690-13F8-56B2E77144F1}"/>
                  </a:ext>
                </a:extLst>
              </p:cNvPr>
              <p:cNvSpPr txBox="1"/>
              <p:nvPr/>
            </p:nvSpPr>
            <p:spPr>
              <a:xfrm>
                <a:off x="1531258" y="2939703"/>
                <a:ext cx="889725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AU" sz="2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D5C7F6-979E-3690-13F8-56B2E7714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2939703"/>
                <a:ext cx="8897256" cy="492443"/>
              </a:xfrm>
              <a:prstGeom prst="rect">
                <a:avLst/>
              </a:prstGeom>
              <a:blipFill>
                <a:blip r:embed="rId3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114B24-3389-5C5F-77AE-003244549B23}"/>
              </a:ext>
            </a:extLst>
          </p:cNvPr>
          <p:cNvSpPr txBox="1">
            <a:spLocks/>
          </p:cNvSpPr>
          <p:nvPr/>
        </p:nvSpPr>
        <p:spPr>
          <a:xfrm>
            <a:off x="940547" y="1281052"/>
            <a:ext cx="8721927" cy="492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600" b="1" dirty="0"/>
              <a:t>Moving things across the vert (from variable to condition):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419A6C0-3F9C-F5BF-AE0E-BB4C3FCFBD51}"/>
              </a:ext>
            </a:extLst>
          </p:cNvPr>
          <p:cNvSpPr txBox="1">
            <a:spLocks/>
          </p:cNvSpPr>
          <p:nvPr/>
        </p:nvSpPr>
        <p:spPr>
          <a:xfrm>
            <a:off x="940547" y="2422827"/>
            <a:ext cx="4640121" cy="49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200" b="1" dirty="0"/>
              <a:t>This can be chained together: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7E9D28-40AB-2C5D-DF13-16EB8060689E}"/>
                  </a:ext>
                </a:extLst>
              </p:cNvPr>
              <p:cNvSpPr txBox="1"/>
              <p:nvPr/>
            </p:nvSpPr>
            <p:spPr>
              <a:xfrm>
                <a:off x="1531258" y="4409679"/>
                <a:ext cx="4114800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2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2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nary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AU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7E9D28-40AB-2C5D-DF13-16EB80606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4409679"/>
                <a:ext cx="4114800" cy="910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689B58-97D5-FEFD-BDD7-1E5293D87E4B}"/>
              </a:ext>
            </a:extLst>
          </p:cNvPr>
          <p:cNvSpPr txBox="1">
            <a:spLocks/>
          </p:cNvSpPr>
          <p:nvPr/>
        </p:nvSpPr>
        <p:spPr>
          <a:xfrm>
            <a:off x="940547" y="3892803"/>
            <a:ext cx="4640121" cy="49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200" b="1" dirty="0"/>
              <a:t>Integrating out a variable: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83A37F-2A7F-99E3-B7F2-C4690267DA33}"/>
                  </a:ext>
                </a:extLst>
              </p:cNvPr>
              <p:cNvSpPr txBox="1"/>
              <p:nvPr/>
            </p:nvSpPr>
            <p:spPr>
              <a:xfrm>
                <a:off x="6545942" y="4409679"/>
                <a:ext cx="4114800" cy="1063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AU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2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AU" sz="2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AU" sz="2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83A37F-2A7F-99E3-B7F2-C4690267D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942" y="4409679"/>
                <a:ext cx="4114800" cy="1063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D1E448A-0415-8981-2271-BEF8FE6649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7928" y="5279660"/>
                <a:ext cx="4285343" cy="5586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b="1" i="0" smtClean="0">
                          <a:latin typeface="Cambria Math" panose="02040503050406030204" pitchFamily="18" charset="0"/>
                        </a:rPr>
                        <m:t>𝐃𝐢𝐬𝐜𝐫𝐞𝐭𝐞</m:t>
                      </m:r>
                    </m:oMath>
                  </m:oMathPara>
                </a14:m>
                <a:endParaRPr lang="en-AU" sz="2600" b="1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D1E448A-0415-8981-2271-BEF8FE664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28" y="5279660"/>
                <a:ext cx="4285343" cy="558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34A360-74C4-8CE7-E8BB-A68849C2A07A}"/>
                  </a:ext>
                </a:extLst>
              </p:cNvPr>
              <p:cNvSpPr txBox="1"/>
              <p:nvPr/>
            </p:nvSpPr>
            <p:spPr>
              <a:xfrm>
                <a:off x="1531258" y="1842238"/>
                <a:ext cx="889725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AU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AU" sz="2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34A360-74C4-8CE7-E8BB-A68849C2A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1842238"/>
                <a:ext cx="8897256" cy="492443"/>
              </a:xfrm>
              <a:prstGeom prst="rect">
                <a:avLst/>
              </a:prstGeom>
              <a:blipFill>
                <a:blip r:embed="rId7"/>
                <a:stretch>
                  <a:fillRect b="-13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9865D9-B5BA-2CB1-B7C3-FCAD6C68FA6A}"/>
              </a:ext>
            </a:extLst>
          </p:cNvPr>
          <p:cNvCxnSpPr>
            <a:cxnSpLocks/>
          </p:cNvCxnSpPr>
          <p:nvPr/>
        </p:nvCxnSpPr>
        <p:spPr>
          <a:xfrm>
            <a:off x="6545942" y="1842238"/>
            <a:ext cx="8010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3A5E86-7157-423C-A318-BECDE440BC91}"/>
              </a:ext>
            </a:extLst>
          </p:cNvPr>
          <p:cNvCxnSpPr/>
          <p:nvPr/>
        </p:nvCxnSpPr>
        <p:spPr>
          <a:xfrm>
            <a:off x="1435100" y="3683000"/>
            <a:ext cx="899341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D45330-CD64-23DA-770E-24250C614CB3}"/>
              </a:ext>
            </a:extLst>
          </p:cNvPr>
          <p:cNvCxnSpPr>
            <a:cxnSpLocks/>
          </p:cNvCxnSpPr>
          <p:nvPr/>
        </p:nvCxnSpPr>
        <p:spPr>
          <a:xfrm>
            <a:off x="7584167" y="2915270"/>
            <a:ext cx="8010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FDD9C-6F8D-B5D9-BBA2-834AC67398C0}"/>
              </a:ext>
            </a:extLst>
          </p:cNvPr>
          <p:cNvCxnSpPr>
            <a:cxnSpLocks/>
          </p:cNvCxnSpPr>
          <p:nvPr/>
        </p:nvCxnSpPr>
        <p:spPr>
          <a:xfrm>
            <a:off x="5030485" y="2939703"/>
            <a:ext cx="80100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483873-34C7-D566-A6C1-A0FB5D6C2B92}"/>
              </a:ext>
            </a:extLst>
          </p:cNvPr>
          <p:cNvCxnSpPr>
            <a:cxnSpLocks/>
          </p:cNvCxnSpPr>
          <p:nvPr/>
        </p:nvCxnSpPr>
        <p:spPr>
          <a:xfrm>
            <a:off x="8678560" y="2915270"/>
            <a:ext cx="80100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2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3ED1B-662C-73E0-EEB4-B8AAA52F2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76300"/>
                <a:ext cx="10515600" cy="52324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AU" sz="4200" b="1" dirty="0"/>
                  <a:t>Simple rules can be used to build complicated-looking maths</a:t>
                </a:r>
              </a:p>
              <a:p>
                <a:pPr marL="0" indent="0" algn="ctr">
                  <a:buNone/>
                </a:pPr>
                <a:endParaRPr lang="en-AU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ℒ</m:t>
                                      </m:r>
                                      <m:d>
                                        <m:d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AU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d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AU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AU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A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1300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A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,∅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hr m:val="∏"/>
                              <m:supHide m:val="on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AU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,∅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ℒ</m:t>
                                          </m:r>
                                          <m:d>
                                            <m:d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𝜂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f>
                                            <m:f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AU">
                                                      <a:latin typeface="Cambria Math" panose="02040503050406030204" pitchFamily="18" charset="0"/>
                                                    </a:rPr>
                                                    <m:t>Λ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AU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e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  <m:r>
                                                    <a:rPr lang="en-AU" i="1">
                                                      <a:latin typeface="Cambria Math" panose="02040503050406030204" pitchFamily="18" charset="0"/>
                                                    </a:rPr>
                                                    <m:t>,∅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A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en-AU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AU" dirty="0"/>
              </a:p>
              <a:p>
                <a:pPr marL="0" indent="0" algn="ctr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3ED1B-662C-73E0-EEB4-B8AAA52F2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6300"/>
                <a:ext cx="10515600" cy="5232400"/>
              </a:xfrm>
              <a:blipFill>
                <a:blip r:embed="rId2"/>
                <a:stretch>
                  <a:fillRect t="-33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CF33C-97FC-FA80-C1CA-0B5933D5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27/04/2026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531C-487B-6DF2-44E4-4BF5DBF2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Bayes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269E-A197-282A-5D17-4A578696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FEC8-BC01-4EA0-B34F-F0CB0AFD3F7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45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MU Serif">
      <a:majorFont>
        <a:latin typeface="CMU Serif"/>
        <a:ea typeface=""/>
        <a:cs typeface=""/>
      </a:majorFont>
      <a:minorFont>
        <a:latin typeface="CMU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2429</Words>
  <Application>Microsoft Office PowerPoint</Application>
  <PresentationFormat>Widescreen</PresentationFormat>
  <Paragraphs>559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Arial</vt:lpstr>
      <vt:lpstr>Cambria Math</vt:lpstr>
      <vt:lpstr>CMU Serif</vt:lpstr>
      <vt:lpstr>Courier New</vt:lpstr>
      <vt:lpstr>Office Theme</vt:lpstr>
      <vt:lpstr>The Bayes-Sics</vt:lpstr>
      <vt:lpstr>In This Presentation</vt:lpstr>
      <vt:lpstr>Part 1 – Bayesian Maths</vt:lpstr>
      <vt:lpstr>Conditional Probability: An Example</vt:lpstr>
      <vt:lpstr>Conditional Probability: An Example</vt:lpstr>
      <vt:lpstr>Conditional Probability: An Example</vt:lpstr>
      <vt:lpstr>Conditional Probability: An Example</vt:lpstr>
      <vt:lpstr>Conditional Probability: Axioms</vt:lpstr>
      <vt:lpstr>PowerPoint Presentation</vt:lpstr>
      <vt:lpstr>Bayesianism vs Frequentism</vt:lpstr>
      <vt:lpstr>Practical Example: Parameter Constraint</vt:lpstr>
      <vt:lpstr>Frequentist Approach</vt:lpstr>
      <vt:lpstr>How to find a Better Explanation?</vt:lpstr>
      <vt:lpstr>Joint Distribution: P(w,d)</vt:lpstr>
      <vt:lpstr>The Forward Model</vt:lpstr>
      <vt:lpstr>Parameter Constraint In Higher Dimensions</vt:lpstr>
      <vt:lpstr>What about that integration Constant?</vt:lpstr>
      <vt:lpstr>Practical Example: Model Comparison</vt:lpstr>
      <vt:lpstr>Things we Want to Do</vt:lpstr>
      <vt:lpstr>Part 2 – Bayesian Methods</vt:lpstr>
      <vt:lpstr>The Bayesian Methods Family Tree</vt:lpstr>
      <vt:lpstr>Markov Chain Monte Carlo (MCMC)</vt:lpstr>
      <vt:lpstr>The Metropolis Algorithm: Statistical Mechanics!</vt:lpstr>
      <vt:lpstr>Samples build a picture of the distribution, like exposure of a polaroid</vt:lpstr>
      <vt:lpstr>Where can things go wrong?</vt:lpstr>
      <vt:lpstr>How to Check? Trace Plots</vt:lpstr>
      <vt:lpstr>MCMC – Trimming &amp; Thinning</vt:lpstr>
      <vt:lpstr>PowerPoint Presentation</vt:lpstr>
      <vt:lpstr>PowerPoint Presentation</vt:lpstr>
      <vt:lpstr>PowerPoint Presentation</vt:lpstr>
      <vt:lpstr>PowerPoint Presentation</vt:lpstr>
      <vt:lpstr>But MCMC is limited…</vt:lpstr>
      <vt:lpstr>PowerPoint Presentation</vt:lpstr>
      <vt:lpstr>Nested Sampling vs MCMC</vt:lpstr>
      <vt:lpstr>Nested Sampling – Lebesgue Integrals</vt:lpstr>
      <vt:lpstr>Nested Sampling – How it Works</vt:lpstr>
      <vt:lpstr>Nested Sampling – How it Works</vt:lpstr>
      <vt:lpstr>Nested Sampling – How it Works</vt:lpstr>
      <vt:lpstr>Nested Sampling – How it Works</vt:lpstr>
      <vt:lpstr>Nested Sampling: Checking Convergence</vt:lpstr>
      <vt:lpstr>Different NS Methods: Different Live Point Proposals</vt:lpstr>
      <vt:lpstr>Questions to Always Be Asking</vt:lpstr>
      <vt:lpstr>Bonus: Other Bayesian Methods</vt:lpstr>
      <vt:lpstr>Information Criteria</vt:lpstr>
      <vt:lpstr>PowerPoint Presentation</vt:lpstr>
      <vt:lpstr>PowerPoint Presentation</vt:lpstr>
      <vt:lpstr>PowerPoint Presentation</vt:lpstr>
      <vt:lpstr>Thank you!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Hugh McDougall</dc:creator>
  <cp:lastModifiedBy>Hugh McDougall</cp:lastModifiedBy>
  <cp:revision>3</cp:revision>
  <dcterms:created xsi:type="dcterms:W3CDTF">2026-03-04T05:42:29Z</dcterms:created>
  <dcterms:modified xsi:type="dcterms:W3CDTF">2026-04-27T02:44:02Z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2026-03-04T06:49:13Z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cf67be82-0ad9-4c6c-91d4-f8625e371cb0</vt:lpwstr>
  </property>
  <property fmtid="{D5CDD505-2E9C-101B-9397-08002B2CF9AE}" pid="8" name="MSIP_Label_0f488380-630a-4f55-a077-a19445e3f360_ContentBits">
    <vt:lpwstr>0</vt:lpwstr>
  </property>
  <property fmtid="{D5CDD505-2E9C-101B-9397-08002B2CF9AE}" pid="9" name="MSIP_Label_0f488380-630a-4f55-a077-a19445e3f360_Tag">
    <vt:lpwstr>10, 3, 0, 1</vt:lpwstr>
  </property>
</Properties>
</file>