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856" r:id="rId1"/>
  </p:sldMasterIdLst>
  <p:notesMasterIdLst>
    <p:notesMasterId r:id="rId42"/>
  </p:notesMasterIdLst>
  <p:sldIdLst>
    <p:sldId id="338" r:id="rId2"/>
    <p:sldId id="265" r:id="rId3"/>
    <p:sldId id="345" r:id="rId4"/>
    <p:sldId id="372" r:id="rId5"/>
    <p:sldId id="276" r:id="rId6"/>
    <p:sldId id="366" r:id="rId7"/>
    <p:sldId id="367" r:id="rId8"/>
    <p:sldId id="388" r:id="rId9"/>
    <p:sldId id="342" r:id="rId10"/>
    <p:sldId id="448" r:id="rId11"/>
    <p:sldId id="361" r:id="rId12"/>
    <p:sldId id="306" r:id="rId13"/>
    <p:sldId id="362" r:id="rId14"/>
    <p:sldId id="348" r:id="rId15"/>
    <p:sldId id="341" r:id="rId16"/>
    <p:sldId id="393" r:id="rId17"/>
    <p:sldId id="387" r:id="rId18"/>
    <p:sldId id="410" r:id="rId19"/>
    <p:sldId id="292" r:id="rId20"/>
    <p:sldId id="356" r:id="rId21"/>
    <p:sldId id="457" r:id="rId22"/>
    <p:sldId id="437" r:id="rId23"/>
    <p:sldId id="458" r:id="rId24"/>
    <p:sldId id="456" r:id="rId25"/>
    <p:sldId id="386" r:id="rId26"/>
    <p:sldId id="402" r:id="rId27"/>
    <p:sldId id="398" r:id="rId28"/>
    <p:sldId id="409" r:id="rId29"/>
    <p:sldId id="416" r:id="rId30"/>
    <p:sldId id="453" r:id="rId31"/>
    <p:sldId id="413" r:id="rId32"/>
    <p:sldId id="452" r:id="rId33"/>
    <p:sldId id="440" r:id="rId34"/>
    <p:sldId id="455" r:id="rId35"/>
    <p:sldId id="441" r:id="rId36"/>
    <p:sldId id="414" r:id="rId37"/>
    <p:sldId id="454" r:id="rId38"/>
    <p:sldId id="425" r:id="rId39"/>
    <p:sldId id="442" r:id="rId40"/>
    <p:sldId id="290" r:id="rId41"/>
  </p:sldIdLst>
  <p:sldSz cx="12192000" cy="6858000"/>
  <p:notesSz cx="6858000" cy="9144000"/>
  <p:embeddedFontLst>
    <p:embeddedFont>
      <p:font typeface="Aptos Narrow" panose="020B0004020202020204" pitchFamily="34" charset="0"/>
      <p:regular r:id="rId43"/>
      <p:bold r:id="rId44"/>
      <p:italic r:id="rId45"/>
      <p:boldItalic r:id="rId46"/>
    </p:embeddedFont>
    <p:embeddedFont>
      <p:font typeface="Cambria Math" panose="02040503050406030204" pitchFamily="18" charset="0"/>
      <p:regular r:id="rId47"/>
    </p:embeddedFont>
    <p:embeddedFont>
      <p:font typeface="CMU Serif" panose="02000603000000000000" pitchFamily="2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A2C33FD6-7187-40C5-B3C4-F15B6827CDA2}">
          <p14:sldIdLst>
            <p14:sldId id="338"/>
            <p14:sldId id="265"/>
            <p14:sldId id="345"/>
            <p14:sldId id="372"/>
            <p14:sldId id="276"/>
            <p14:sldId id="366"/>
            <p14:sldId id="367"/>
            <p14:sldId id="388"/>
            <p14:sldId id="342"/>
            <p14:sldId id="448"/>
            <p14:sldId id="361"/>
            <p14:sldId id="306"/>
            <p14:sldId id="362"/>
            <p14:sldId id="348"/>
            <p14:sldId id="341"/>
            <p14:sldId id="393"/>
            <p14:sldId id="387"/>
          </p14:sldIdLst>
        </p14:section>
        <p14:section name="Prev Work" id="{0176BA6E-2753-418B-8AAA-3FF6169158D0}">
          <p14:sldIdLst>
            <p14:sldId id="410"/>
            <p14:sldId id="292"/>
            <p14:sldId id="356"/>
            <p14:sldId id="457"/>
            <p14:sldId id="437"/>
            <p14:sldId id="458"/>
            <p14:sldId id="456"/>
          </p14:sldIdLst>
        </p14:section>
        <p14:section name="Project 3" id="{64FA8C40-ACB9-4648-84E0-CFEDECE3AC5D}">
          <p14:sldIdLst>
            <p14:sldId id="386"/>
            <p14:sldId id="402"/>
            <p14:sldId id="398"/>
          </p14:sldIdLst>
        </p14:section>
        <p14:section name="Project 4" id="{264A2F8E-3F64-4093-BCB8-371B0694094E}">
          <p14:sldIdLst>
            <p14:sldId id="409"/>
            <p14:sldId id="416"/>
            <p14:sldId id="453"/>
            <p14:sldId id="413"/>
            <p14:sldId id="452"/>
            <p14:sldId id="440"/>
            <p14:sldId id="455"/>
            <p14:sldId id="441"/>
            <p14:sldId id="414"/>
            <p14:sldId id="454"/>
            <p14:sldId id="425"/>
            <p14:sldId id="442"/>
          </p14:sldIdLst>
        </p14:section>
        <p14:section name="Conclusion" id="{9849FBCE-A62D-4FBD-966E-8A4FB04778A0}">
          <p14:sldIdLst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5D5D"/>
    <a:srgbClr val="903163"/>
    <a:srgbClr val="349319"/>
    <a:srgbClr val="79DCFF"/>
    <a:srgbClr val="B19309"/>
    <a:srgbClr val="FFFFFF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78" autoAdjust="0"/>
    <p:restoredTop sz="83777" autoAdjust="0"/>
  </p:normalViewPr>
  <p:slideViewPr>
    <p:cSldViewPr snapToGrid="0">
      <p:cViewPr varScale="1">
        <p:scale>
          <a:sx n="76" d="100"/>
          <a:sy n="76" d="100"/>
        </p:scale>
        <p:origin x="82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gh McDougall" userId="d66e99e6-6bce-4a8a-a0c6-daa8f7a2186b" providerId="ADAL" clId="{DDF31758-3E39-4652-8AFD-B2FF41BD6143}"/>
    <pc:docChg chg="undo redo custSel addSld delSld modSld sldOrd modMainMaster addSection modSection modNotesMaster">
      <pc:chgData name="Hugh McDougall" userId="d66e99e6-6bce-4a8a-a0c6-daa8f7a2186b" providerId="ADAL" clId="{DDF31758-3E39-4652-8AFD-B2FF41BD6143}" dt="2026-09-03T00:00:33.027" v="52528" actId="1037"/>
      <pc:docMkLst>
        <pc:docMk/>
      </pc:docMkLst>
      <pc:sldChg chg="addSp delSp modSp add mod modAnim">
        <pc:chgData name="Hugh McDougall" userId="d66e99e6-6bce-4a8a-a0c6-daa8f7a2186b" providerId="ADAL" clId="{DDF31758-3E39-4652-8AFD-B2FF41BD6143}" dt="2026-08-26T21:34:44.522" v="46284" actId="20577"/>
        <pc:sldMkLst>
          <pc:docMk/>
          <pc:sldMk cId="3190251686" sldId="265"/>
        </pc:sldMkLst>
        <pc:spChg chg="mod">
          <ac:chgData name="Hugh McDougall" userId="d66e99e6-6bce-4a8a-a0c6-daa8f7a2186b" providerId="ADAL" clId="{DDF31758-3E39-4652-8AFD-B2FF41BD6143}" dt="2026-08-26T13:47:18.811" v="45545" actId="20577"/>
          <ac:spMkLst>
            <pc:docMk/>
            <pc:sldMk cId="3190251686" sldId="265"/>
            <ac:spMk id="2" creationId="{A7B987FC-14D6-2E45-13A6-EAB638243043}"/>
          </ac:spMkLst>
        </pc:spChg>
        <pc:spChg chg="mod">
          <ac:chgData name="Hugh McDougall" userId="d66e99e6-6bce-4a8a-a0c6-daa8f7a2186b" providerId="ADAL" clId="{DDF31758-3E39-4652-8AFD-B2FF41BD6143}" dt="2026-08-26T21:34:44.522" v="46284" actId="20577"/>
          <ac:spMkLst>
            <pc:docMk/>
            <pc:sldMk cId="3190251686" sldId="265"/>
            <ac:spMk id="3" creationId="{364D3D8B-2EFD-2CF0-CB04-A87949545682}"/>
          </ac:spMkLst>
        </pc:spChg>
        <pc:spChg chg="add mod">
          <ac:chgData name="Hugh McDougall" userId="d66e99e6-6bce-4a8a-a0c6-daa8f7a2186b" providerId="ADAL" clId="{DDF31758-3E39-4652-8AFD-B2FF41BD6143}" dt="2026-08-26T13:46:26.008" v="45503" actId="1076"/>
          <ac:spMkLst>
            <pc:docMk/>
            <pc:sldMk cId="3190251686" sldId="265"/>
            <ac:spMk id="4" creationId="{1D92247B-B379-EF33-0746-05644BD7100F}"/>
          </ac:spMkLst>
        </pc:spChg>
        <pc:spChg chg="add mod">
          <ac:chgData name="Hugh McDougall" userId="d66e99e6-6bce-4a8a-a0c6-daa8f7a2186b" providerId="ADAL" clId="{DDF31758-3E39-4652-8AFD-B2FF41BD6143}" dt="2026-08-26T13:46:26.008" v="45503" actId="1076"/>
          <ac:spMkLst>
            <pc:docMk/>
            <pc:sldMk cId="3190251686" sldId="265"/>
            <ac:spMk id="6" creationId="{7B92D88D-5394-0D7F-3FA1-A08B86DAE42C}"/>
          </ac:spMkLst>
        </pc:spChg>
        <pc:spChg chg="add mod">
          <ac:chgData name="Hugh McDougall" userId="d66e99e6-6bce-4a8a-a0c6-daa8f7a2186b" providerId="ADAL" clId="{DDF31758-3E39-4652-8AFD-B2FF41BD6143}" dt="2026-08-26T13:46:26.008" v="45503" actId="1076"/>
          <ac:spMkLst>
            <pc:docMk/>
            <pc:sldMk cId="3190251686" sldId="265"/>
            <ac:spMk id="7" creationId="{A8EF199B-2C96-C00F-B4BD-2D1AD78D0AA5}"/>
          </ac:spMkLst>
        </pc:spChg>
        <pc:spChg chg="mod">
          <ac:chgData name="Hugh McDougall" userId="d66e99e6-6bce-4a8a-a0c6-daa8f7a2186b" providerId="ADAL" clId="{DDF31758-3E39-4652-8AFD-B2FF41BD6143}" dt="2026-08-26T19:53:34.637" v="46268" actId="404"/>
          <ac:spMkLst>
            <pc:docMk/>
            <pc:sldMk cId="3190251686" sldId="265"/>
            <ac:spMk id="9" creationId="{EF4AAFDD-3866-4BA8-C7F5-433F376BAB5C}"/>
          </ac:spMkLst>
        </pc:spChg>
        <pc:spChg chg="mod">
          <ac:chgData name="Hugh McDougall" userId="d66e99e6-6bce-4a8a-a0c6-daa8f7a2186b" providerId="ADAL" clId="{DDF31758-3E39-4652-8AFD-B2FF41BD6143}" dt="2026-08-26T19:53:34.637" v="46268" actId="404"/>
          <ac:spMkLst>
            <pc:docMk/>
            <pc:sldMk cId="3190251686" sldId="265"/>
            <ac:spMk id="13" creationId="{31EF38E9-D6ED-5CE0-82EF-2D1137ABF7E7}"/>
          </ac:spMkLst>
        </pc:spChg>
        <pc:spChg chg="mod">
          <ac:chgData name="Hugh McDougall" userId="d66e99e6-6bce-4a8a-a0c6-daa8f7a2186b" providerId="ADAL" clId="{DDF31758-3E39-4652-8AFD-B2FF41BD6143}" dt="2026-08-26T19:53:34.637" v="46268" actId="404"/>
          <ac:spMkLst>
            <pc:docMk/>
            <pc:sldMk cId="3190251686" sldId="265"/>
            <ac:spMk id="14" creationId="{6CB1024D-2A82-B20C-B1D9-4B3CB2703C25}"/>
          </ac:spMkLst>
        </pc:spChg>
        <pc:spChg chg="add mod">
          <ac:chgData name="Hugh McDougall" userId="d66e99e6-6bce-4a8a-a0c6-daa8f7a2186b" providerId="ADAL" clId="{DDF31758-3E39-4652-8AFD-B2FF41BD6143}" dt="2026-08-26T13:46:26.008" v="45503" actId="1076"/>
          <ac:spMkLst>
            <pc:docMk/>
            <pc:sldMk cId="3190251686" sldId="265"/>
            <ac:spMk id="15" creationId="{8E75800F-6F15-9E45-A161-F5BE175C9CC6}"/>
          </ac:spMkLst>
        </pc:spChg>
        <pc:spChg chg="mod">
          <ac:chgData name="Hugh McDougall" userId="d66e99e6-6bce-4a8a-a0c6-daa8f7a2186b" providerId="ADAL" clId="{DDF31758-3E39-4652-8AFD-B2FF41BD6143}" dt="2026-08-26T19:53:34.637" v="46268" actId="404"/>
          <ac:spMkLst>
            <pc:docMk/>
            <pc:sldMk cId="3190251686" sldId="265"/>
            <ac:spMk id="17" creationId="{B27FF002-34DF-666E-142A-AE18F3D27B45}"/>
          </ac:spMkLst>
        </pc:spChg>
        <pc:spChg chg="mod">
          <ac:chgData name="Hugh McDougall" userId="d66e99e6-6bce-4a8a-a0c6-daa8f7a2186b" providerId="ADAL" clId="{DDF31758-3E39-4652-8AFD-B2FF41BD6143}" dt="2026-08-26T19:53:34.637" v="46268" actId="404"/>
          <ac:spMkLst>
            <pc:docMk/>
            <pc:sldMk cId="3190251686" sldId="265"/>
            <ac:spMk id="20" creationId="{723195CB-A46F-43D6-BD78-9A82C6B7FF4A}"/>
          </ac:spMkLst>
        </pc:spChg>
        <pc:spChg chg="mod">
          <ac:chgData name="Hugh McDougall" userId="d66e99e6-6bce-4a8a-a0c6-daa8f7a2186b" providerId="ADAL" clId="{DDF31758-3E39-4652-8AFD-B2FF41BD6143}" dt="2026-08-26T19:53:34.637" v="46268" actId="404"/>
          <ac:spMkLst>
            <pc:docMk/>
            <pc:sldMk cId="3190251686" sldId="265"/>
            <ac:spMk id="21" creationId="{96F6670B-03D1-D0F0-EE29-B3D6DF93BBAC}"/>
          </ac:spMkLst>
        </pc:spChg>
        <pc:spChg chg="add del mod">
          <ac:chgData name="Hugh McDougall" userId="d66e99e6-6bce-4a8a-a0c6-daa8f7a2186b" providerId="ADAL" clId="{DDF31758-3E39-4652-8AFD-B2FF41BD6143}" dt="2026-08-26T19:52:46.361" v="46249" actId="20577"/>
          <ac:spMkLst>
            <pc:docMk/>
            <pc:sldMk cId="3190251686" sldId="265"/>
            <ac:spMk id="22" creationId="{3A157C4C-8D87-B17D-CA4C-F65BEBF8D13D}"/>
          </ac:spMkLst>
        </pc:spChg>
        <pc:spChg chg="mod">
          <ac:chgData name="Hugh McDougall" userId="d66e99e6-6bce-4a8a-a0c6-daa8f7a2186b" providerId="ADAL" clId="{DDF31758-3E39-4652-8AFD-B2FF41BD6143}" dt="2026-08-26T19:53:34.637" v="46268" actId="404"/>
          <ac:spMkLst>
            <pc:docMk/>
            <pc:sldMk cId="3190251686" sldId="265"/>
            <ac:spMk id="31" creationId="{3CB8713A-5EB6-19C1-52CA-DFD1EEE91352}"/>
          </ac:spMkLst>
        </pc:spChg>
        <pc:spChg chg="mod">
          <ac:chgData name="Hugh McDougall" userId="d66e99e6-6bce-4a8a-a0c6-daa8f7a2186b" providerId="ADAL" clId="{DDF31758-3E39-4652-8AFD-B2FF41BD6143}" dt="2026-08-26T19:53:34.637" v="46268" actId="404"/>
          <ac:spMkLst>
            <pc:docMk/>
            <pc:sldMk cId="3190251686" sldId="265"/>
            <ac:spMk id="32" creationId="{8804AFFE-C41F-2703-B126-F86811678C4E}"/>
          </ac:spMkLst>
        </pc:spChg>
        <pc:spChg chg="mod">
          <ac:chgData name="Hugh McDougall" userId="d66e99e6-6bce-4a8a-a0c6-daa8f7a2186b" providerId="ADAL" clId="{DDF31758-3E39-4652-8AFD-B2FF41BD6143}" dt="2026-08-26T19:53:41.622" v="46270" actId="1076"/>
          <ac:spMkLst>
            <pc:docMk/>
            <pc:sldMk cId="3190251686" sldId="265"/>
            <ac:spMk id="39" creationId="{36811FA8-AB53-4820-1AA3-D7622C76A031}"/>
          </ac:spMkLst>
        </pc:spChg>
        <pc:spChg chg="mod">
          <ac:chgData name="Hugh McDougall" userId="d66e99e6-6bce-4a8a-a0c6-daa8f7a2186b" providerId="ADAL" clId="{DDF31758-3E39-4652-8AFD-B2FF41BD6143}" dt="2026-08-26T19:53:44.270" v="46271" actId="1076"/>
          <ac:spMkLst>
            <pc:docMk/>
            <pc:sldMk cId="3190251686" sldId="265"/>
            <ac:spMk id="40" creationId="{06DA5CCF-7933-DA32-49F7-D008159D0BD8}"/>
          </ac:spMkLst>
        </pc:spChg>
        <pc:spChg chg="add mod">
          <ac:chgData name="Hugh McDougall" userId="d66e99e6-6bce-4a8a-a0c6-daa8f7a2186b" providerId="ADAL" clId="{DDF31758-3E39-4652-8AFD-B2FF41BD6143}" dt="2026-08-26T19:54:16.751" v="46281" actId="14100"/>
          <ac:spMkLst>
            <pc:docMk/>
            <pc:sldMk cId="3190251686" sldId="265"/>
            <ac:spMk id="41" creationId="{965F6A71-023A-23DF-5A8D-03884CF38DE6}"/>
          </ac:spMkLst>
        </pc:spChg>
        <pc:grpChg chg="mod">
          <ac:chgData name="Hugh McDougall" userId="d66e99e6-6bce-4a8a-a0c6-daa8f7a2186b" providerId="ADAL" clId="{DDF31758-3E39-4652-8AFD-B2FF41BD6143}" dt="2026-08-26T19:53:46.319" v="46272" actId="1076"/>
          <ac:grpSpMkLst>
            <pc:docMk/>
            <pc:sldMk cId="3190251686" sldId="265"/>
            <ac:grpSpMk id="8" creationId="{A19A0092-3D6B-F655-5235-4F42CEFB0659}"/>
          </ac:grpSpMkLst>
        </pc:grpChg>
        <pc:picChg chg="add mod">
          <ac:chgData name="Hugh McDougall" userId="d66e99e6-6bce-4a8a-a0c6-daa8f7a2186b" providerId="ADAL" clId="{DDF31758-3E39-4652-8AFD-B2FF41BD6143}" dt="2026-08-26T13:46:26.008" v="45503" actId="1076"/>
          <ac:picMkLst>
            <pc:docMk/>
            <pc:sldMk cId="3190251686" sldId="265"/>
            <ac:picMk id="5" creationId="{7D824FDE-2B42-16A0-29D4-C7BAC23BDC76}"/>
          </ac:picMkLst>
        </pc:picChg>
        <pc:picChg chg="add del mod">
          <ac:chgData name="Hugh McDougall" userId="d66e99e6-6bce-4a8a-a0c6-daa8f7a2186b" providerId="ADAL" clId="{DDF31758-3E39-4652-8AFD-B2FF41BD6143}" dt="2026-08-26T13:48:43.870" v="45604" actId="1076"/>
          <ac:picMkLst>
            <pc:docMk/>
            <pc:sldMk cId="3190251686" sldId="265"/>
            <ac:picMk id="10" creationId="{A3BF5427-ED02-9054-F991-5C8C95F0F2CC}"/>
          </ac:picMkLst>
        </pc:picChg>
        <pc:picChg chg="add mod">
          <ac:chgData name="Hugh McDougall" userId="d66e99e6-6bce-4a8a-a0c6-daa8f7a2186b" providerId="ADAL" clId="{DDF31758-3E39-4652-8AFD-B2FF41BD6143}" dt="2026-08-26T13:46:26.008" v="45503" actId="1076"/>
          <ac:picMkLst>
            <pc:docMk/>
            <pc:sldMk cId="3190251686" sldId="265"/>
            <ac:picMk id="18" creationId="{2D7D30AB-CF01-346B-DD8A-B8C53892CA09}"/>
          </ac:picMkLst>
        </pc:picChg>
        <pc:picChg chg="mod">
          <ac:chgData name="Hugh McDougall" userId="d66e99e6-6bce-4a8a-a0c6-daa8f7a2186b" providerId="ADAL" clId="{DDF31758-3E39-4652-8AFD-B2FF41BD6143}" dt="2026-08-26T19:53:29.510" v="46260" actId="1076"/>
          <ac:picMkLst>
            <pc:docMk/>
            <pc:sldMk cId="3190251686" sldId="265"/>
            <ac:picMk id="27" creationId="{3377FD20-63D2-4C53-FC93-9319B4F6DB8E}"/>
          </ac:picMkLst>
        </pc:picChg>
        <pc:picChg chg="add mod">
          <ac:chgData name="Hugh McDougall" userId="d66e99e6-6bce-4a8a-a0c6-daa8f7a2186b" providerId="ADAL" clId="{DDF31758-3E39-4652-8AFD-B2FF41BD6143}" dt="2026-08-26T19:54:22.124" v="46283" actId="1440"/>
          <ac:picMkLst>
            <pc:docMk/>
            <pc:sldMk cId="3190251686" sldId="265"/>
            <ac:picMk id="35" creationId="{C103950F-AFCB-5B87-1FF8-F7A63211B69D}"/>
          </ac:picMkLst>
        </pc:picChg>
        <pc:cxnChg chg="add mod">
          <ac:chgData name="Hugh McDougall" userId="d66e99e6-6bce-4a8a-a0c6-daa8f7a2186b" providerId="ADAL" clId="{DDF31758-3E39-4652-8AFD-B2FF41BD6143}" dt="2026-08-26T13:49:17.949" v="45626" actId="1076"/>
          <ac:cxnSpMkLst>
            <pc:docMk/>
            <pc:sldMk cId="3190251686" sldId="265"/>
            <ac:cxnSpMk id="38" creationId="{2575CD2D-FCAD-2794-3CA8-0B86C8762887}"/>
          </ac:cxnSpMkLst>
        </pc:cxnChg>
      </pc:sldChg>
      <pc:sldChg chg="addSp delSp modSp add mod">
        <pc:chgData name="Hugh McDougall" userId="d66e99e6-6bce-4a8a-a0c6-daa8f7a2186b" providerId="ADAL" clId="{DDF31758-3E39-4652-8AFD-B2FF41BD6143}" dt="2026-08-28T00:17:29.131" v="50061" actId="1076"/>
        <pc:sldMkLst>
          <pc:docMk/>
          <pc:sldMk cId="4004732720" sldId="276"/>
        </pc:sldMkLst>
        <pc:spChg chg="mod">
          <ac:chgData name="Hugh McDougall" userId="d66e99e6-6bce-4a8a-a0c6-daa8f7a2186b" providerId="ADAL" clId="{DDF31758-3E39-4652-8AFD-B2FF41BD6143}" dt="2026-08-28T00:15:42.097" v="50034" actId="20577"/>
          <ac:spMkLst>
            <pc:docMk/>
            <pc:sldMk cId="4004732720" sldId="276"/>
            <ac:spMk id="2" creationId="{A5607BDB-BC1E-18E8-8D1F-02C9ABC1A830}"/>
          </ac:spMkLst>
        </pc:spChg>
        <pc:spChg chg="mod topLvl">
          <ac:chgData name="Hugh McDougall" userId="d66e99e6-6bce-4a8a-a0c6-daa8f7a2186b" providerId="ADAL" clId="{DDF31758-3E39-4652-8AFD-B2FF41BD6143}" dt="2026-08-28T00:15:18.734" v="49953" actId="1076"/>
          <ac:spMkLst>
            <pc:docMk/>
            <pc:sldMk cId="4004732720" sldId="276"/>
            <ac:spMk id="9" creationId="{1240E4B3-69EA-5BD1-5424-59C0CEB11D2E}"/>
          </ac:spMkLst>
        </pc:spChg>
        <pc:spChg chg="mod topLvl">
          <ac:chgData name="Hugh McDougall" userId="d66e99e6-6bce-4a8a-a0c6-daa8f7a2186b" providerId="ADAL" clId="{DDF31758-3E39-4652-8AFD-B2FF41BD6143}" dt="2026-08-28T00:15:10.745" v="49949" actId="1076"/>
          <ac:spMkLst>
            <pc:docMk/>
            <pc:sldMk cId="4004732720" sldId="276"/>
            <ac:spMk id="11" creationId="{B87FFB2D-BB49-A74C-3989-D313405DC6DB}"/>
          </ac:spMkLst>
        </pc:spChg>
        <pc:spChg chg="mod topLvl">
          <ac:chgData name="Hugh McDougall" userId="d66e99e6-6bce-4a8a-a0c6-daa8f7a2186b" providerId="ADAL" clId="{DDF31758-3E39-4652-8AFD-B2FF41BD6143}" dt="2026-08-28T00:14:55.171" v="49941" actId="164"/>
          <ac:spMkLst>
            <pc:docMk/>
            <pc:sldMk cId="4004732720" sldId="276"/>
            <ac:spMk id="13" creationId="{54610B0E-3A43-A131-1279-361415E31003}"/>
          </ac:spMkLst>
        </pc:spChg>
        <pc:spChg chg="add mod">
          <ac:chgData name="Hugh McDougall" userId="d66e99e6-6bce-4a8a-a0c6-daa8f7a2186b" providerId="ADAL" clId="{DDF31758-3E39-4652-8AFD-B2FF41BD6143}" dt="2026-08-28T00:17:22.958" v="50059" actId="165"/>
          <ac:spMkLst>
            <pc:docMk/>
            <pc:sldMk cId="4004732720" sldId="276"/>
            <ac:spMk id="15" creationId="{D8C2617E-2C89-4AD0-A581-FF870CF71BAD}"/>
          </ac:spMkLst>
        </pc:spChg>
        <pc:spChg chg="add mod">
          <ac:chgData name="Hugh McDougall" userId="d66e99e6-6bce-4a8a-a0c6-daa8f7a2186b" providerId="ADAL" clId="{DDF31758-3E39-4652-8AFD-B2FF41BD6143}" dt="2026-08-28T00:17:22.958" v="50059" actId="165"/>
          <ac:spMkLst>
            <pc:docMk/>
            <pc:sldMk cId="4004732720" sldId="276"/>
            <ac:spMk id="23" creationId="{89D263FD-4B1D-3C6C-146F-8B0036D6587F}"/>
          </ac:spMkLst>
        </pc:spChg>
        <pc:spChg chg="add mod">
          <ac:chgData name="Hugh McDougall" userId="d66e99e6-6bce-4a8a-a0c6-daa8f7a2186b" providerId="ADAL" clId="{DDF31758-3E39-4652-8AFD-B2FF41BD6143}" dt="2026-08-28T00:17:22.958" v="50059" actId="165"/>
          <ac:spMkLst>
            <pc:docMk/>
            <pc:sldMk cId="4004732720" sldId="276"/>
            <ac:spMk id="25" creationId="{EA27EAE3-0008-3C7B-7636-D9A00614F35F}"/>
          </ac:spMkLst>
        </pc:spChg>
        <pc:spChg chg="add mod">
          <ac:chgData name="Hugh McDougall" userId="d66e99e6-6bce-4a8a-a0c6-daa8f7a2186b" providerId="ADAL" clId="{DDF31758-3E39-4652-8AFD-B2FF41BD6143}" dt="2026-08-28T00:17:22.958" v="50059" actId="165"/>
          <ac:spMkLst>
            <pc:docMk/>
            <pc:sldMk cId="4004732720" sldId="276"/>
            <ac:spMk id="27" creationId="{33031394-0663-7767-D293-9043627FCA91}"/>
          </ac:spMkLst>
        </pc:spChg>
        <pc:spChg chg="add mod">
          <ac:chgData name="Hugh McDougall" userId="d66e99e6-6bce-4a8a-a0c6-daa8f7a2186b" providerId="ADAL" clId="{DDF31758-3E39-4652-8AFD-B2FF41BD6143}" dt="2026-08-28T00:16:03.578" v="50058" actId="1076"/>
          <ac:spMkLst>
            <pc:docMk/>
            <pc:sldMk cId="4004732720" sldId="276"/>
            <ac:spMk id="39" creationId="{2E3379BF-A19A-DD9C-0413-DF8A20F3F06D}"/>
          </ac:spMkLst>
        </pc:spChg>
        <pc:grpChg chg="add mod topLvl">
          <ac:chgData name="Hugh McDougall" userId="d66e99e6-6bce-4a8a-a0c6-daa8f7a2186b" providerId="ADAL" clId="{DDF31758-3E39-4652-8AFD-B2FF41BD6143}" dt="2026-08-28T00:17:29.131" v="50061" actId="1076"/>
          <ac:grpSpMkLst>
            <pc:docMk/>
            <pc:sldMk cId="4004732720" sldId="276"/>
            <ac:grpSpMk id="30" creationId="{EFDA4BF9-6674-3189-08A3-CF2D4343468B}"/>
          </ac:grpSpMkLst>
        </pc:grpChg>
        <pc:grpChg chg="add mod topLvl">
          <ac:chgData name="Hugh McDougall" userId="d66e99e6-6bce-4a8a-a0c6-daa8f7a2186b" providerId="ADAL" clId="{DDF31758-3E39-4652-8AFD-B2FF41BD6143}" dt="2026-08-28T00:17:29.131" v="50061" actId="1076"/>
          <ac:grpSpMkLst>
            <pc:docMk/>
            <pc:sldMk cId="4004732720" sldId="276"/>
            <ac:grpSpMk id="31" creationId="{CC862D81-1409-0E00-F3A4-D3E02AC8AEC4}"/>
          </ac:grpSpMkLst>
        </pc:grpChg>
        <pc:grpChg chg="add mod">
          <ac:chgData name="Hugh McDougall" userId="d66e99e6-6bce-4a8a-a0c6-daa8f7a2186b" providerId="ADAL" clId="{DDF31758-3E39-4652-8AFD-B2FF41BD6143}" dt="2026-08-28T00:15:02.057" v="49945" actId="1076"/>
          <ac:grpSpMkLst>
            <pc:docMk/>
            <pc:sldMk cId="4004732720" sldId="276"/>
            <ac:grpSpMk id="36" creationId="{F8A35D22-6F25-4047-BD06-8F3FA77E63CA}"/>
          </ac:grpSpMkLst>
        </pc:grpChg>
        <pc:picChg chg="mod topLvl">
          <ac:chgData name="Hugh McDougall" userId="d66e99e6-6bce-4a8a-a0c6-daa8f7a2186b" providerId="ADAL" clId="{DDF31758-3E39-4652-8AFD-B2FF41BD6143}" dt="2026-08-28T00:15:01.118" v="49944" actId="1076"/>
          <ac:picMkLst>
            <pc:docMk/>
            <pc:sldMk cId="4004732720" sldId="276"/>
            <ac:picMk id="10" creationId="{3A047FFC-7BE3-647D-0284-95511AE353BF}"/>
          </ac:picMkLst>
        </pc:picChg>
        <pc:picChg chg="mod topLvl">
          <ac:chgData name="Hugh McDougall" userId="d66e99e6-6bce-4a8a-a0c6-daa8f7a2186b" providerId="ADAL" clId="{DDF31758-3E39-4652-8AFD-B2FF41BD6143}" dt="2026-08-28T00:15:18.734" v="49953" actId="1076"/>
          <ac:picMkLst>
            <pc:docMk/>
            <pc:sldMk cId="4004732720" sldId="276"/>
            <ac:picMk id="16" creationId="{52B71C63-A269-8A68-1E76-39BBC0E7DEBD}"/>
          </ac:picMkLst>
        </pc:picChg>
        <pc:picChg chg="mod topLvl">
          <ac:chgData name="Hugh McDougall" userId="d66e99e6-6bce-4a8a-a0c6-daa8f7a2186b" providerId="ADAL" clId="{DDF31758-3E39-4652-8AFD-B2FF41BD6143}" dt="2026-08-28T00:14:55.171" v="49941" actId="164"/>
          <ac:picMkLst>
            <pc:docMk/>
            <pc:sldMk cId="4004732720" sldId="276"/>
            <ac:picMk id="18" creationId="{4A954243-9A5A-E85E-CC23-7D4238D95B79}"/>
          </ac:picMkLst>
        </pc:picChg>
        <pc:picChg chg="add mod topLvl">
          <ac:chgData name="Hugh McDougall" userId="d66e99e6-6bce-4a8a-a0c6-daa8f7a2186b" providerId="ADAL" clId="{DDF31758-3E39-4652-8AFD-B2FF41BD6143}" dt="2026-08-28T00:17:29.131" v="50061" actId="1076"/>
          <ac:picMkLst>
            <pc:docMk/>
            <pc:sldMk cId="4004732720" sldId="276"/>
            <ac:picMk id="21" creationId="{73863ECD-A44F-6927-5407-1FEB80DB35B6}"/>
          </ac:picMkLst>
        </pc:picChg>
      </pc:sldChg>
      <pc:sldChg chg="addSp delSp modSp mod modClrScheme chgLayout">
        <pc:chgData name="Hugh McDougall" userId="d66e99e6-6bce-4a8a-a0c6-daa8f7a2186b" providerId="ADAL" clId="{DDF31758-3E39-4652-8AFD-B2FF41BD6143}" dt="2026-08-26T13:28:37.470" v="44306" actId="688"/>
        <pc:sldMkLst>
          <pc:docMk/>
          <pc:sldMk cId="3709578889" sldId="290"/>
        </pc:sldMkLst>
        <pc:spChg chg="mod ord">
          <ac:chgData name="Hugh McDougall" userId="d66e99e6-6bce-4a8a-a0c6-daa8f7a2186b" providerId="ADAL" clId="{DDF31758-3E39-4652-8AFD-B2FF41BD6143}" dt="2026-08-10T08:17:05.480" v="10504"/>
          <ac:spMkLst>
            <pc:docMk/>
            <pc:sldMk cId="3709578889" sldId="290"/>
            <ac:spMk id="3" creationId="{F36C633F-DC47-CF12-B3A1-037595642193}"/>
          </ac:spMkLst>
        </pc:spChg>
        <pc:spChg chg="add mod ord">
          <ac:chgData name="Hugh McDougall" userId="d66e99e6-6bce-4a8a-a0c6-daa8f7a2186b" providerId="ADAL" clId="{DDF31758-3E39-4652-8AFD-B2FF41BD6143}" dt="2026-08-11T06:45:31.285" v="16658"/>
          <ac:spMkLst>
            <pc:docMk/>
            <pc:sldMk cId="3709578889" sldId="290"/>
            <ac:spMk id="6" creationId="{6A496068-3C10-9E54-C73C-00F2B901B5D3}"/>
          </ac:spMkLst>
        </pc:spChg>
        <pc:picChg chg="add mod">
          <ac:chgData name="Hugh McDougall" userId="d66e99e6-6bce-4a8a-a0c6-daa8f7a2186b" providerId="ADAL" clId="{DDF31758-3E39-4652-8AFD-B2FF41BD6143}" dt="2026-08-26T13:28:37.470" v="44306" actId="688"/>
          <ac:picMkLst>
            <pc:docMk/>
            <pc:sldMk cId="3709578889" sldId="290"/>
            <ac:picMk id="14" creationId="{13F306B8-4D94-0735-631D-9F5A2DF721DF}"/>
          </ac:picMkLst>
        </pc:picChg>
      </pc:sldChg>
      <pc:sldChg chg="addSp delSp modSp add mod delAnim modAnim">
        <pc:chgData name="Hugh McDougall" userId="d66e99e6-6bce-4a8a-a0c6-daa8f7a2186b" providerId="ADAL" clId="{DDF31758-3E39-4652-8AFD-B2FF41BD6143}" dt="2026-08-26T12:58:44.883" v="42629" actId="2711"/>
        <pc:sldMkLst>
          <pc:docMk/>
          <pc:sldMk cId="218843012" sldId="292"/>
        </pc:sldMkLst>
        <pc:spChg chg="mod">
          <ac:chgData name="Hugh McDougall" userId="d66e99e6-6bce-4a8a-a0c6-daa8f7a2186b" providerId="ADAL" clId="{DDF31758-3E39-4652-8AFD-B2FF41BD6143}" dt="2026-08-26T12:58:44.883" v="42629" actId="2711"/>
          <ac:spMkLst>
            <pc:docMk/>
            <pc:sldMk cId="218843012" sldId="292"/>
            <ac:spMk id="2" creationId="{166B0041-CDC2-9B06-ADC8-CC0B2B192E9E}"/>
          </ac:spMkLst>
        </pc:spChg>
        <pc:spChg chg="add mod">
          <ac:chgData name="Hugh McDougall" userId="d66e99e6-6bce-4a8a-a0c6-daa8f7a2186b" providerId="ADAL" clId="{DDF31758-3E39-4652-8AFD-B2FF41BD6143}" dt="2026-08-26T10:42:53.436" v="36285"/>
          <ac:spMkLst>
            <pc:docMk/>
            <pc:sldMk cId="218843012" sldId="292"/>
            <ac:spMk id="5" creationId="{44B4D769-2F5E-826D-AF49-1C7C0C83A901}"/>
          </ac:spMkLst>
        </pc:spChg>
        <pc:spChg chg="mod">
          <ac:chgData name="Hugh McDougall" userId="d66e99e6-6bce-4a8a-a0c6-daa8f7a2186b" providerId="ADAL" clId="{DDF31758-3E39-4652-8AFD-B2FF41BD6143}" dt="2026-08-26T12:58:27.564" v="42590" actId="2711"/>
          <ac:spMkLst>
            <pc:docMk/>
            <pc:sldMk cId="218843012" sldId="292"/>
            <ac:spMk id="23" creationId="{6C57356B-D239-40F2-64A8-07E851A299B5}"/>
          </ac:spMkLst>
        </pc:spChg>
        <pc:spChg chg="mod">
          <ac:chgData name="Hugh McDougall" userId="d66e99e6-6bce-4a8a-a0c6-daa8f7a2186b" providerId="ADAL" clId="{DDF31758-3E39-4652-8AFD-B2FF41BD6143}" dt="2026-08-26T10:23:51.674" v="36212" actId="115"/>
          <ac:spMkLst>
            <pc:docMk/>
            <pc:sldMk cId="218843012" sldId="292"/>
            <ac:spMk id="24" creationId="{4758C3A7-35F5-2611-DFF9-1A09F6097088}"/>
          </ac:spMkLst>
        </pc:spChg>
        <pc:spChg chg="mod">
          <ac:chgData name="Hugh McDougall" userId="d66e99e6-6bce-4a8a-a0c6-daa8f7a2186b" providerId="ADAL" clId="{DDF31758-3E39-4652-8AFD-B2FF41BD6143}" dt="2026-08-26T12:58:20.666" v="42589" actId="1076"/>
          <ac:spMkLst>
            <pc:docMk/>
            <pc:sldMk cId="218843012" sldId="292"/>
            <ac:spMk id="26" creationId="{B551DC63-3949-AD5D-DFB8-3918646D9B22}"/>
          </ac:spMkLst>
        </pc:spChg>
      </pc:sldChg>
      <pc:sldChg chg="addSp delSp modSp add del mod ord">
        <pc:chgData name="Hugh McDougall" userId="d66e99e6-6bce-4a8a-a0c6-daa8f7a2186b" providerId="ADAL" clId="{DDF31758-3E39-4652-8AFD-B2FF41BD6143}" dt="2026-08-27T07:51:51.856" v="47430"/>
        <pc:sldMkLst>
          <pc:docMk/>
          <pc:sldMk cId="3677329463" sldId="306"/>
        </pc:sldMkLst>
        <pc:spChg chg="mod">
          <ac:chgData name="Hugh McDougall" userId="d66e99e6-6bce-4a8a-a0c6-daa8f7a2186b" providerId="ADAL" clId="{DDF31758-3E39-4652-8AFD-B2FF41BD6143}" dt="2026-08-26T06:19:24.043" v="33183" actId="404"/>
          <ac:spMkLst>
            <pc:docMk/>
            <pc:sldMk cId="3677329463" sldId="306"/>
            <ac:spMk id="2" creationId="{BE4EECFF-C307-09A9-76D3-80865D8BBBE3}"/>
          </ac:spMkLst>
        </pc:spChg>
        <pc:spChg chg="mod">
          <ac:chgData name="Hugh McDougall" userId="d66e99e6-6bce-4a8a-a0c6-daa8f7a2186b" providerId="ADAL" clId="{DDF31758-3E39-4652-8AFD-B2FF41BD6143}" dt="2026-08-26T22:14:18.121" v="47387" actId="113"/>
          <ac:spMkLst>
            <pc:docMk/>
            <pc:sldMk cId="3677329463" sldId="306"/>
            <ac:spMk id="3" creationId="{D454C0D2-B963-65D4-E75D-694433A37AE4}"/>
          </ac:spMkLst>
        </pc:spChg>
        <pc:spChg chg="add mod">
          <ac:chgData name="Hugh McDougall" userId="d66e99e6-6bce-4a8a-a0c6-daa8f7a2186b" providerId="ADAL" clId="{DDF31758-3E39-4652-8AFD-B2FF41BD6143}" dt="2026-08-26T10:13:38.601" v="35516"/>
          <ac:spMkLst>
            <pc:docMk/>
            <pc:sldMk cId="3677329463" sldId="306"/>
            <ac:spMk id="20" creationId="{A09E50ED-F7C5-806D-5045-192E6FD235E4}"/>
          </ac:spMkLst>
        </pc:spChg>
        <pc:spChg chg="add mod ord">
          <ac:chgData name="Hugh McDougall" userId="d66e99e6-6bce-4a8a-a0c6-daa8f7a2186b" providerId="ADAL" clId="{DDF31758-3E39-4652-8AFD-B2FF41BD6143}" dt="2026-08-26T22:15:21.193" v="47390" actId="167"/>
          <ac:spMkLst>
            <pc:docMk/>
            <pc:sldMk cId="3677329463" sldId="306"/>
            <ac:spMk id="22" creationId="{8AAC7B02-4834-7FA5-753B-02F710C5C3AD}"/>
          </ac:spMkLst>
        </pc:spChg>
        <pc:picChg chg="add mod modCrop">
          <ac:chgData name="Hugh McDougall" userId="d66e99e6-6bce-4a8a-a0c6-daa8f7a2186b" providerId="ADAL" clId="{DDF31758-3E39-4652-8AFD-B2FF41BD6143}" dt="2026-08-26T22:10:48.142" v="46913" actId="14100"/>
          <ac:picMkLst>
            <pc:docMk/>
            <pc:sldMk cId="3677329463" sldId="306"/>
            <ac:picMk id="21" creationId="{BDE6D513-1E05-2881-163F-C17631F4A30C}"/>
          </ac:picMkLst>
        </pc:picChg>
      </pc:sldChg>
      <pc:sldChg chg="addSp delSp modSp mod modNotes">
        <pc:chgData name="Hugh McDougall" userId="d66e99e6-6bce-4a8a-a0c6-daa8f7a2186b" providerId="ADAL" clId="{DDF31758-3E39-4652-8AFD-B2FF41BD6143}" dt="2026-09-02T23:40:39.131" v="52133" actId="20577"/>
        <pc:sldMkLst>
          <pc:docMk/>
          <pc:sldMk cId="1403693280" sldId="338"/>
        </pc:sldMkLst>
        <pc:spChg chg="mod">
          <ac:chgData name="Hugh McDougall" userId="d66e99e6-6bce-4a8a-a0c6-daa8f7a2186b" providerId="ADAL" clId="{DDF31758-3E39-4652-8AFD-B2FF41BD6143}" dt="2026-08-26T21:42:22.693" v="46292" actId="20577"/>
          <ac:spMkLst>
            <pc:docMk/>
            <pc:sldMk cId="1403693280" sldId="338"/>
            <ac:spMk id="4" creationId="{E2372031-1519-A411-470D-2A02E186004E}"/>
          </ac:spMkLst>
        </pc:spChg>
        <pc:spChg chg="mod">
          <ac:chgData name="Hugh McDougall" userId="d66e99e6-6bce-4a8a-a0c6-daa8f7a2186b" providerId="ADAL" clId="{DDF31758-3E39-4652-8AFD-B2FF41BD6143}" dt="2026-09-02T23:40:39.131" v="52133" actId="20577"/>
          <ac:spMkLst>
            <pc:docMk/>
            <pc:sldMk cId="1403693280" sldId="338"/>
            <ac:spMk id="5" creationId="{35498459-E332-688A-27B4-B712EA41987E}"/>
          </ac:spMkLst>
        </pc:spChg>
        <pc:picChg chg="add del mod modCrop">
          <ac:chgData name="Hugh McDougall" userId="d66e99e6-6bce-4a8a-a0c6-daa8f7a2186b" providerId="ADAL" clId="{DDF31758-3E39-4652-8AFD-B2FF41BD6143}" dt="2026-09-02T23:37:51.192" v="52022" actId="478"/>
          <ac:picMkLst>
            <pc:docMk/>
            <pc:sldMk cId="1403693280" sldId="338"/>
            <ac:picMk id="2" creationId="{469DD89C-C701-80CD-8D0C-67C4733F5FD1}"/>
          </ac:picMkLst>
        </pc:picChg>
        <pc:picChg chg="add mod modCrop">
          <ac:chgData name="Hugh McDougall" userId="d66e99e6-6bce-4a8a-a0c6-daa8f7a2186b" providerId="ADAL" clId="{DDF31758-3E39-4652-8AFD-B2FF41BD6143}" dt="2026-09-02T23:40:10.009" v="52062" actId="1037"/>
          <ac:picMkLst>
            <pc:docMk/>
            <pc:sldMk cId="1403693280" sldId="338"/>
            <ac:picMk id="3" creationId="{C1769640-1E36-DBFB-83B6-31865284E22F}"/>
          </ac:picMkLst>
        </pc:picChg>
        <pc:picChg chg="del mod modCrop">
          <ac:chgData name="Hugh McDougall" userId="d66e99e6-6bce-4a8a-a0c6-daa8f7a2186b" providerId="ADAL" clId="{DDF31758-3E39-4652-8AFD-B2FF41BD6143}" dt="2026-09-02T23:39:24.264" v="52039" actId="478"/>
          <ac:picMkLst>
            <pc:docMk/>
            <pc:sldMk cId="1403693280" sldId="338"/>
            <ac:picMk id="6" creationId="{F77FAD61-6249-BC3A-D1EA-2264BE2527FF}"/>
          </ac:picMkLst>
        </pc:picChg>
        <pc:picChg chg="add del mod modCrop">
          <ac:chgData name="Hugh McDougall" userId="d66e99e6-6bce-4a8a-a0c6-daa8f7a2186b" providerId="ADAL" clId="{DDF31758-3E39-4652-8AFD-B2FF41BD6143}" dt="2026-09-02T23:39:47.800" v="52045" actId="478"/>
          <ac:picMkLst>
            <pc:docMk/>
            <pc:sldMk cId="1403693280" sldId="338"/>
            <ac:picMk id="7" creationId="{A4BACFC2-5D7B-90BC-EFAC-729CF92B1B82}"/>
          </ac:picMkLst>
        </pc:picChg>
        <pc:picChg chg="add mod modCrop">
          <ac:chgData name="Hugh McDougall" userId="d66e99e6-6bce-4a8a-a0c6-daa8f7a2186b" providerId="ADAL" clId="{DDF31758-3E39-4652-8AFD-B2FF41BD6143}" dt="2026-09-02T23:40:07.454" v="52053" actId="1076"/>
          <ac:picMkLst>
            <pc:docMk/>
            <pc:sldMk cId="1403693280" sldId="338"/>
            <ac:picMk id="8" creationId="{F8230A4B-1BDB-4F08-B7C9-FA92C1A0700B}"/>
          </ac:picMkLst>
        </pc:picChg>
      </pc:sldChg>
      <pc:sldChg chg="addSp delSp modSp add mod modClrScheme modAnim chgLayout modNotes">
        <pc:chgData name="Hugh McDougall" userId="d66e99e6-6bce-4a8a-a0c6-daa8f7a2186b" providerId="ADAL" clId="{DDF31758-3E39-4652-8AFD-B2FF41BD6143}" dt="2026-08-28T00:40:07.449" v="50433"/>
        <pc:sldMkLst>
          <pc:docMk/>
          <pc:sldMk cId="51109542" sldId="341"/>
        </pc:sldMkLst>
        <pc:spChg chg="mod ord">
          <ac:chgData name="Hugh McDougall" userId="d66e99e6-6bce-4a8a-a0c6-daa8f7a2186b" providerId="ADAL" clId="{DDF31758-3E39-4652-8AFD-B2FF41BD6143}" dt="2026-08-27T08:23:41.147" v="48571" actId="113"/>
          <ac:spMkLst>
            <pc:docMk/>
            <pc:sldMk cId="51109542" sldId="341"/>
            <ac:spMk id="2" creationId="{80C32759-0975-3B42-933F-762DB2BA556B}"/>
          </ac:spMkLst>
        </pc:spChg>
        <pc:spChg chg="add mod">
          <ac:chgData name="Hugh McDougall" userId="d66e99e6-6bce-4a8a-a0c6-daa8f7a2186b" providerId="ADAL" clId="{DDF31758-3E39-4652-8AFD-B2FF41BD6143}" dt="2026-08-26T10:19:31.175" v="35730" actId="1076"/>
          <ac:spMkLst>
            <pc:docMk/>
            <pc:sldMk cId="51109542" sldId="341"/>
            <ac:spMk id="4" creationId="{09CCE49F-77F1-7E3F-0BF2-921F1AEC7DA2}"/>
          </ac:spMkLst>
        </pc:spChg>
        <pc:spChg chg="add mod">
          <ac:chgData name="Hugh McDougall" userId="d66e99e6-6bce-4a8a-a0c6-daa8f7a2186b" providerId="ADAL" clId="{DDF31758-3E39-4652-8AFD-B2FF41BD6143}" dt="2026-08-26T10:19:31.175" v="35730" actId="1076"/>
          <ac:spMkLst>
            <pc:docMk/>
            <pc:sldMk cId="51109542" sldId="341"/>
            <ac:spMk id="5" creationId="{BAE8CF15-3B4C-E30D-E64C-FEC9E6202B83}"/>
          </ac:spMkLst>
        </pc:spChg>
        <pc:spChg chg="mod">
          <ac:chgData name="Hugh McDougall" userId="d66e99e6-6bce-4a8a-a0c6-daa8f7a2186b" providerId="ADAL" clId="{DDF31758-3E39-4652-8AFD-B2FF41BD6143}" dt="2026-08-10T08:09:05.276" v="10429"/>
          <ac:spMkLst>
            <pc:docMk/>
            <pc:sldMk cId="51109542" sldId="341"/>
            <ac:spMk id="6" creationId="{0345416C-F9D4-A3D9-B500-F8CA20D1A67A}"/>
          </ac:spMkLst>
        </pc:spChg>
        <pc:spChg chg="mod">
          <ac:chgData name="Hugh McDougall" userId="d66e99e6-6bce-4a8a-a0c6-daa8f7a2186b" providerId="ADAL" clId="{DDF31758-3E39-4652-8AFD-B2FF41BD6143}" dt="2026-08-10T08:09:05.276" v="10429"/>
          <ac:spMkLst>
            <pc:docMk/>
            <pc:sldMk cId="51109542" sldId="341"/>
            <ac:spMk id="8" creationId="{1FA58FF3-CA98-4D23-4EAE-BCC3B93DA92E}"/>
          </ac:spMkLst>
        </pc:spChg>
        <pc:spChg chg="add mod ord">
          <ac:chgData name="Hugh McDougall" userId="d66e99e6-6bce-4a8a-a0c6-daa8f7a2186b" providerId="ADAL" clId="{DDF31758-3E39-4652-8AFD-B2FF41BD6143}" dt="2026-08-11T06:45:31.285" v="16658"/>
          <ac:spMkLst>
            <pc:docMk/>
            <pc:sldMk cId="51109542" sldId="341"/>
            <ac:spMk id="12" creationId="{5900F901-094E-517C-3CDE-48D49B509ED6}"/>
          </ac:spMkLst>
        </pc:spChg>
        <pc:spChg chg="mod">
          <ac:chgData name="Hugh McDougall" userId="d66e99e6-6bce-4a8a-a0c6-daa8f7a2186b" providerId="ADAL" clId="{DDF31758-3E39-4652-8AFD-B2FF41BD6143}" dt="2026-08-26T10:19:31.175" v="35730" actId="1076"/>
          <ac:spMkLst>
            <pc:docMk/>
            <pc:sldMk cId="51109542" sldId="341"/>
            <ac:spMk id="13" creationId="{50996CC6-1453-A7FA-E5A9-6E0919153686}"/>
          </ac:spMkLst>
        </pc:spChg>
        <pc:spChg chg="mod">
          <ac:chgData name="Hugh McDougall" userId="d66e99e6-6bce-4a8a-a0c6-daa8f7a2186b" providerId="ADAL" clId="{DDF31758-3E39-4652-8AFD-B2FF41BD6143}" dt="2026-08-26T10:19:31.175" v="35730" actId="1076"/>
          <ac:spMkLst>
            <pc:docMk/>
            <pc:sldMk cId="51109542" sldId="341"/>
            <ac:spMk id="14" creationId="{6D4303D3-EA55-B90F-71A3-380A2036C98C}"/>
          </ac:spMkLst>
        </pc:spChg>
        <pc:spChg chg="mod">
          <ac:chgData name="Hugh McDougall" userId="d66e99e6-6bce-4a8a-a0c6-daa8f7a2186b" providerId="ADAL" clId="{DDF31758-3E39-4652-8AFD-B2FF41BD6143}" dt="2026-08-10T08:09:05.276" v="10429"/>
          <ac:spMkLst>
            <pc:docMk/>
            <pc:sldMk cId="51109542" sldId="341"/>
            <ac:spMk id="15" creationId="{B7EA56D4-A053-1030-23DE-B3033A5CB842}"/>
          </ac:spMkLst>
        </pc:spChg>
        <pc:spChg chg="mod">
          <ac:chgData name="Hugh McDougall" userId="d66e99e6-6bce-4a8a-a0c6-daa8f7a2186b" providerId="ADAL" clId="{DDF31758-3E39-4652-8AFD-B2FF41BD6143}" dt="2026-08-26T10:19:31.175" v="35730" actId="1076"/>
          <ac:spMkLst>
            <pc:docMk/>
            <pc:sldMk cId="51109542" sldId="341"/>
            <ac:spMk id="17" creationId="{D62215CF-A23B-E620-3A1C-A4832AEFE2CF}"/>
          </ac:spMkLst>
        </pc:spChg>
        <pc:spChg chg="mod">
          <ac:chgData name="Hugh McDougall" userId="d66e99e6-6bce-4a8a-a0c6-daa8f7a2186b" providerId="ADAL" clId="{DDF31758-3E39-4652-8AFD-B2FF41BD6143}" dt="2026-08-26T06:20:00.051" v="33195"/>
          <ac:spMkLst>
            <pc:docMk/>
            <pc:sldMk cId="51109542" sldId="341"/>
            <ac:spMk id="19" creationId="{2371B839-8BE3-92A6-8F24-4E81B646E510}"/>
          </ac:spMkLst>
        </pc:spChg>
        <pc:spChg chg="add del mod">
          <ac:chgData name="Hugh McDougall" userId="d66e99e6-6bce-4a8a-a0c6-daa8f7a2186b" providerId="ADAL" clId="{DDF31758-3E39-4652-8AFD-B2FF41BD6143}" dt="2026-08-28T00:39:54.470" v="50432" actId="20577"/>
          <ac:spMkLst>
            <pc:docMk/>
            <pc:sldMk cId="51109542" sldId="341"/>
            <ac:spMk id="22" creationId="{C34A8231-729E-7CB6-1CE0-93B4CA4B14A9}"/>
          </ac:spMkLst>
        </pc:spChg>
        <pc:spChg chg="add mod">
          <ac:chgData name="Hugh McDougall" userId="d66e99e6-6bce-4a8a-a0c6-daa8f7a2186b" providerId="ADAL" clId="{DDF31758-3E39-4652-8AFD-B2FF41BD6143}" dt="2026-08-26T10:20:03.333" v="35861" actId="14100"/>
          <ac:spMkLst>
            <pc:docMk/>
            <pc:sldMk cId="51109542" sldId="341"/>
            <ac:spMk id="23" creationId="{CA653E94-D376-B7A5-1A4E-89D35C1E6493}"/>
          </ac:spMkLst>
        </pc:spChg>
        <pc:spChg chg="add mod">
          <ac:chgData name="Hugh McDougall" userId="d66e99e6-6bce-4a8a-a0c6-daa8f7a2186b" providerId="ADAL" clId="{DDF31758-3E39-4652-8AFD-B2FF41BD6143}" dt="2026-08-26T10:22:30.156" v="36195" actId="114"/>
          <ac:spMkLst>
            <pc:docMk/>
            <pc:sldMk cId="51109542" sldId="341"/>
            <ac:spMk id="24" creationId="{FDBD2EF0-8499-F18D-E5E3-0233B2F27427}"/>
          </ac:spMkLst>
        </pc:spChg>
        <pc:spChg chg="add mod">
          <ac:chgData name="Hugh McDougall" userId="d66e99e6-6bce-4a8a-a0c6-daa8f7a2186b" providerId="ADAL" clId="{DDF31758-3E39-4652-8AFD-B2FF41BD6143}" dt="2026-08-26T10:22:33.331" v="36196" actId="1076"/>
          <ac:spMkLst>
            <pc:docMk/>
            <pc:sldMk cId="51109542" sldId="341"/>
            <ac:spMk id="27" creationId="{F1117011-20FF-C4E5-CF35-2F75924D335A}"/>
          </ac:spMkLst>
        </pc:spChg>
        <pc:spChg chg="add mod">
          <ac:chgData name="Hugh McDougall" userId="d66e99e6-6bce-4a8a-a0c6-daa8f7a2186b" providerId="ADAL" clId="{DDF31758-3E39-4652-8AFD-B2FF41BD6143}" dt="2026-08-26T10:22:30.156" v="36195" actId="114"/>
          <ac:spMkLst>
            <pc:docMk/>
            <pc:sldMk cId="51109542" sldId="341"/>
            <ac:spMk id="28" creationId="{5C73B2F8-B831-E576-23CE-77486C025C74}"/>
          </ac:spMkLst>
        </pc:spChg>
        <pc:spChg chg="add mod">
          <ac:chgData name="Hugh McDougall" userId="d66e99e6-6bce-4a8a-a0c6-daa8f7a2186b" providerId="ADAL" clId="{DDF31758-3E39-4652-8AFD-B2FF41BD6143}" dt="2026-08-26T10:19:31.175" v="35730" actId="1076"/>
          <ac:spMkLst>
            <pc:docMk/>
            <pc:sldMk cId="51109542" sldId="341"/>
            <ac:spMk id="30" creationId="{1DC552DB-0D09-1BB5-7386-D6A79C6E7E8D}"/>
          </ac:spMkLst>
        </pc:spChg>
        <pc:grpChg chg="add mod">
          <ac:chgData name="Hugh McDougall" userId="d66e99e6-6bce-4a8a-a0c6-daa8f7a2186b" providerId="ADAL" clId="{DDF31758-3E39-4652-8AFD-B2FF41BD6143}" dt="2026-08-26T06:20:34.620" v="33206" actId="1076"/>
          <ac:grpSpMkLst>
            <pc:docMk/>
            <pc:sldMk cId="51109542" sldId="341"/>
            <ac:grpSpMk id="9" creationId="{3A748159-1250-8DB4-ED68-FCBD643C3B91}"/>
          </ac:grpSpMkLst>
        </pc:grpChg>
        <pc:grpChg chg="mod">
          <ac:chgData name="Hugh McDougall" userId="d66e99e6-6bce-4a8a-a0c6-daa8f7a2186b" providerId="ADAL" clId="{DDF31758-3E39-4652-8AFD-B2FF41BD6143}" dt="2026-08-26T10:19:31.175" v="35730" actId="1076"/>
          <ac:grpSpMkLst>
            <pc:docMk/>
            <pc:sldMk cId="51109542" sldId="341"/>
            <ac:grpSpMk id="18" creationId="{0E484104-DA97-8F16-28B1-2B63AF9717D9}"/>
          </ac:grpSpMkLst>
        </pc:grpChg>
        <pc:picChg chg="mod">
          <ac:chgData name="Hugh McDougall" userId="d66e99e6-6bce-4a8a-a0c6-daa8f7a2186b" providerId="ADAL" clId="{DDF31758-3E39-4652-8AFD-B2FF41BD6143}" dt="2026-08-26T06:20:00.051" v="33195"/>
          <ac:picMkLst>
            <pc:docMk/>
            <pc:sldMk cId="51109542" sldId="341"/>
            <ac:picMk id="20" creationId="{8931D2D2-DC6F-45CB-E5A3-7A3A8E36E4EE}"/>
          </ac:picMkLst>
        </pc:picChg>
        <pc:picChg chg="add mod">
          <ac:chgData name="Hugh McDougall" userId="d66e99e6-6bce-4a8a-a0c6-daa8f7a2186b" providerId="ADAL" clId="{DDF31758-3E39-4652-8AFD-B2FF41BD6143}" dt="2026-08-26T06:20:32.981" v="33205" actId="14100"/>
          <ac:picMkLst>
            <pc:docMk/>
            <pc:sldMk cId="51109542" sldId="341"/>
            <ac:picMk id="21" creationId="{6EE032E2-BE46-142A-7A19-57CCF482D8D2}"/>
          </ac:picMkLst>
        </pc:picChg>
        <pc:cxnChg chg="add mod">
          <ac:chgData name="Hugh McDougall" userId="d66e99e6-6bce-4a8a-a0c6-daa8f7a2186b" providerId="ADAL" clId="{DDF31758-3E39-4652-8AFD-B2FF41BD6143}" dt="2026-08-26T10:22:46.876" v="36201" actId="14100"/>
          <ac:cxnSpMkLst>
            <pc:docMk/>
            <pc:sldMk cId="51109542" sldId="341"/>
            <ac:cxnSpMk id="29" creationId="{8E040722-0FFB-8388-5459-442A45EA65AD}"/>
          </ac:cxnSpMkLst>
        </pc:cxnChg>
        <pc:cxnChg chg="add mod">
          <ac:chgData name="Hugh McDougall" userId="d66e99e6-6bce-4a8a-a0c6-daa8f7a2186b" providerId="ADAL" clId="{DDF31758-3E39-4652-8AFD-B2FF41BD6143}" dt="2026-08-26T10:23:06.316" v="36210" actId="14100"/>
          <ac:cxnSpMkLst>
            <pc:docMk/>
            <pc:sldMk cId="51109542" sldId="341"/>
            <ac:cxnSpMk id="33" creationId="{73263DC1-2946-7993-17A0-72248D26AA98}"/>
          </ac:cxnSpMkLst>
        </pc:cxnChg>
        <pc:cxnChg chg="add mod">
          <ac:chgData name="Hugh McDougall" userId="d66e99e6-6bce-4a8a-a0c6-daa8f7a2186b" providerId="ADAL" clId="{DDF31758-3E39-4652-8AFD-B2FF41BD6143}" dt="2026-08-26T10:22:56.134" v="36206" actId="14100"/>
          <ac:cxnSpMkLst>
            <pc:docMk/>
            <pc:sldMk cId="51109542" sldId="341"/>
            <ac:cxnSpMk id="36" creationId="{5F58257A-5577-03D4-C2AE-6FE17B392628}"/>
          </ac:cxnSpMkLst>
        </pc:cxnChg>
      </pc:sldChg>
      <pc:sldChg chg="addSp delSp modSp add del mod">
        <pc:chgData name="Hugh McDougall" userId="d66e99e6-6bce-4a8a-a0c6-daa8f7a2186b" providerId="ADAL" clId="{DDF31758-3E39-4652-8AFD-B2FF41BD6143}" dt="2026-08-27T12:58:06.616" v="49134" actId="47"/>
        <pc:sldMkLst>
          <pc:docMk/>
          <pc:sldMk cId="3777984425" sldId="342"/>
        </pc:sldMkLst>
        <pc:spChg chg="mod">
          <ac:chgData name="Hugh McDougall" userId="d66e99e6-6bce-4a8a-a0c6-daa8f7a2186b" providerId="ADAL" clId="{DDF31758-3E39-4652-8AFD-B2FF41BD6143}" dt="2026-08-26T05:40:33.536" v="31758" actId="404"/>
          <ac:spMkLst>
            <pc:docMk/>
            <pc:sldMk cId="3777984425" sldId="342"/>
            <ac:spMk id="2" creationId="{0FDE8E39-2105-3EBB-DD7C-DAD2F6BFEDC9}"/>
          </ac:spMkLst>
        </pc:spChg>
        <pc:spChg chg="add mod">
          <ac:chgData name="Hugh McDougall" userId="d66e99e6-6bce-4a8a-a0c6-daa8f7a2186b" providerId="ADAL" clId="{DDF31758-3E39-4652-8AFD-B2FF41BD6143}" dt="2026-08-26T10:14:18.802" v="35520" actId="207"/>
          <ac:spMkLst>
            <pc:docMk/>
            <pc:sldMk cId="3777984425" sldId="342"/>
            <ac:spMk id="4" creationId="{422B5C37-3151-9256-FBC1-32D7D4D4C392}"/>
          </ac:spMkLst>
        </pc:spChg>
        <pc:spChg chg="mod">
          <ac:chgData name="Hugh McDougall" userId="d66e99e6-6bce-4a8a-a0c6-daa8f7a2186b" providerId="ADAL" clId="{DDF31758-3E39-4652-8AFD-B2FF41BD6143}" dt="2026-08-26T05:47:02.745" v="32259" actId="122"/>
          <ac:spMkLst>
            <pc:docMk/>
            <pc:sldMk cId="3777984425" sldId="342"/>
            <ac:spMk id="6" creationId="{8C70C505-35A1-7C89-22F8-1AD79E03952C}"/>
          </ac:spMkLst>
        </pc:spChg>
        <pc:spChg chg="add mod">
          <ac:chgData name="Hugh McDougall" userId="d66e99e6-6bce-4a8a-a0c6-daa8f7a2186b" providerId="ADAL" clId="{DDF31758-3E39-4652-8AFD-B2FF41BD6143}" dt="2026-08-26T05:47:24.384" v="32267" actId="1076"/>
          <ac:spMkLst>
            <pc:docMk/>
            <pc:sldMk cId="3777984425" sldId="342"/>
            <ac:spMk id="15" creationId="{3CBDFCDD-D20A-E287-953B-6468030B9808}"/>
          </ac:spMkLst>
        </pc:spChg>
        <pc:spChg chg="add mod">
          <ac:chgData name="Hugh McDougall" userId="d66e99e6-6bce-4a8a-a0c6-daa8f7a2186b" providerId="ADAL" clId="{DDF31758-3E39-4652-8AFD-B2FF41BD6143}" dt="2026-08-26T05:47:02.745" v="32259" actId="122"/>
          <ac:spMkLst>
            <pc:docMk/>
            <pc:sldMk cId="3777984425" sldId="342"/>
            <ac:spMk id="52" creationId="{B406C7CF-CB0B-B606-7BD0-933841B634DE}"/>
          </ac:spMkLst>
        </pc:spChg>
        <pc:spChg chg="add mod">
          <ac:chgData name="Hugh McDougall" userId="d66e99e6-6bce-4a8a-a0c6-daa8f7a2186b" providerId="ADAL" clId="{DDF31758-3E39-4652-8AFD-B2FF41BD6143}" dt="2026-08-27T12:57:17.867" v="49130" actId="113"/>
          <ac:spMkLst>
            <pc:docMk/>
            <pc:sldMk cId="3777984425" sldId="342"/>
            <ac:spMk id="53" creationId="{AD977EED-E56F-63D7-9966-2CE2DF43683C}"/>
          </ac:spMkLst>
        </pc:spChg>
        <pc:spChg chg="add mod ord topLvl">
          <ac:chgData name="Hugh McDougall" userId="d66e99e6-6bce-4a8a-a0c6-daa8f7a2186b" providerId="ADAL" clId="{DDF31758-3E39-4652-8AFD-B2FF41BD6143}" dt="2026-08-26T06:03:34.600" v="32706" actId="165"/>
          <ac:spMkLst>
            <pc:docMk/>
            <pc:sldMk cId="3777984425" sldId="342"/>
            <ac:spMk id="55" creationId="{918DB66F-5F09-C6D7-1B4B-518F384A5389}"/>
          </ac:spMkLst>
        </pc:spChg>
        <pc:spChg chg="add mod ord">
          <ac:chgData name="Hugh McDougall" userId="d66e99e6-6bce-4a8a-a0c6-daa8f7a2186b" providerId="ADAL" clId="{DDF31758-3E39-4652-8AFD-B2FF41BD6143}" dt="2026-08-26T05:46:16.716" v="32243" actId="164"/>
          <ac:spMkLst>
            <pc:docMk/>
            <pc:sldMk cId="3777984425" sldId="342"/>
            <ac:spMk id="59" creationId="{E3CBA745-DC68-A6E2-B302-F13C45A39635}"/>
          </ac:spMkLst>
        </pc:spChg>
        <pc:grpChg chg="add mod">
          <ac:chgData name="Hugh McDougall" userId="d66e99e6-6bce-4a8a-a0c6-daa8f7a2186b" providerId="ADAL" clId="{DDF31758-3E39-4652-8AFD-B2FF41BD6143}" dt="2026-08-26T05:47:05.611" v="32261" actId="1076"/>
          <ac:grpSpMkLst>
            <pc:docMk/>
            <pc:sldMk cId="3777984425" sldId="342"/>
            <ac:grpSpMk id="60" creationId="{74155E07-1B3E-788C-24AD-C3665C66970E}"/>
          </ac:grpSpMkLst>
        </pc:grpChg>
        <pc:picChg chg="add mod topLvl">
          <ac:chgData name="Hugh McDougall" userId="d66e99e6-6bce-4a8a-a0c6-daa8f7a2186b" providerId="ADAL" clId="{DDF31758-3E39-4652-8AFD-B2FF41BD6143}" dt="2026-08-26T06:03:34.600" v="32706" actId="165"/>
          <ac:picMkLst>
            <pc:docMk/>
            <pc:sldMk cId="3777984425" sldId="342"/>
            <ac:picMk id="38" creationId="{DDCE0C2B-6C13-403B-ACE7-71B2EB04917C}"/>
          </ac:picMkLst>
        </pc:picChg>
        <pc:picChg chg="add mod">
          <ac:chgData name="Hugh McDougall" userId="d66e99e6-6bce-4a8a-a0c6-daa8f7a2186b" providerId="ADAL" clId="{DDF31758-3E39-4652-8AFD-B2FF41BD6143}" dt="2026-08-26T05:46:16.716" v="32243" actId="164"/>
          <ac:picMkLst>
            <pc:docMk/>
            <pc:sldMk cId="3777984425" sldId="342"/>
            <ac:picMk id="40" creationId="{03E33C20-06D6-08F4-6FC1-88F489B27545}"/>
          </ac:picMkLst>
        </pc:picChg>
        <pc:cxnChg chg="add mod">
          <ac:chgData name="Hugh McDougall" userId="d66e99e6-6bce-4a8a-a0c6-daa8f7a2186b" providerId="ADAL" clId="{DDF31758-3E39-4652-8AFD-B2FF41BD6143}" dt="2026-08-26T05:46:42.287" v="32253" actId="1076"/>
          <ac:cxnSpMkLst>
            <pc:docMk/>
            <pc:sldMk cId="3777984425" sldId="342"/>
            <ac:cxnSpMk id="50" creationId="{C0A42D79-4A17-6C23-33E1-470AD3BD3292}"/>
          </ac:cxnSpMkLst>
        </pc:cxnChg>
      </pc:sldChg>
      <pc:sldChg chg="addSp delSp modSp add del mod ord modClrScheme addAnim delAnim modAnim chgLayout modNotes">
        <pc:chgData name="Hugh McDougall" userId="d66e99e6-6bce-4a8a-a0c6-daa8f7a2186b" providerId="ADAL" clId="{DDF31758-3E39-4652-8AFD-B2FF41BD6143}" dt="2026-08-28T00:12:51.432" v="49890"/>
        <pc:sldMkLst>
          <pc:docMk/>
          <pc:sldMk cId="1113136316" sldId="345"/>
        </pc:sldMkLst>
        <pc:spChg chg="add del mod">
          <ac:chgData name="Hugh McDougall" userId="d66e99e6-6bce-4a8a-a0c6-daa8f7a2186b" providerId="ADAL" clId="{DDF31758-3E39-4652-8AFD-B2FF41BD6143}" dt="2026-08-26T22:05:24.139" v="46780" actId="115"/>
          <ac:spMkLst>
            <pc:docMk/>
            <pc:sldMk cId="1113136316" sldId="345"/>
            <ac:spMk id="2" creationId="{A5BEF105-A7A4-26E3-220F-18929AB6F00F}"/>
          </ac:spMkLst>
        </pc:spChg>
        <pc:spChg chg="add del mod">
          <ac:chgData name="Hugh McDougall" userId="d66e99e6-6bce-4a8a-a0c6-daa8f7a2186b" providerId="ADAL" clId="{DDF31758-3E39-4652-8AFD-B2FF41BD6143}" dt="2026-08-26T22:05:29.199" v="46782" actId="1076"/>
          <ac:spMkLst>
            <pc:docMk/>
            <pc:sldMk cId="1113136316" sldId="345"/>
            <ac:spMk id="6" creationId="{303323CC-FBA3-FA38-E51C-137587DBF7C8}"/>
          </ac:spMkLst>
        </pc:spChg>
        <pc:spChg chg="add mod">
          <ac:chgData name="Hugh McDougall" userId="d66e99e6-6bce-4a8a-a0c6-daa8f7a2186b" providerId="ADAL" clId="{DDF31758-3E39-4652-8AFD-B2FF41BD6143}" dt="2026-08-26T22:05:33.197" v="46783" actId="1076"/>
          <ac:spMkLst>
            <pc:docMk/>
            <pc:sldMk cId="1113136316" sldId="345"/>
            <ac:spMk id="26" creationId="{2AD08DB4-0C90-1D3B-3E93-62A5B8B45F9E}"/>
          </ac:spMkLst>
        </pc:spChg>
        <pc:spChg chg="add mod">
          <ac:chgData name="Hugh McDougall" userId="d66e99e6-6bce-4a8a-a0c6-daa8f7a2186b" providerId="ADAL" clId="{DDF31758-3E39-4652-8AFD-B2FF41BD6143}" dt="2026-08-26T22:05:33.197" v="46783" actId="1076"/>
          <ac:spMkLst>
            <pc:docMk/>
            <pc:sldMk cId="1113136316" sldId="345"/>
            <ac:spMk id="32" creationId="{AB121249-0EB2-14F6-EBAC-F6FDC9733EBD}"/>
          </ac:spMkLst>
        </pc:spChg>
        <pc:spChg chg="add mod">
          <ac:chgData name="Hugh McDougall" userId="d66e99e6-6bce-4a8a-a0c6-daa8f7a2186b" providerId="ADAL" clId="{DDF31758-3E39-4652-8AFD-B2FF41BD6143}" dt="2026-08-26T22:05:33.197" v="46783" actId="1076"/>
          <ac:spMkLst>
            <pc:docMk/>
            <pc:sldMk cId="1113136316" sldId="345"/>
            <ac:spMk id="34" creationId="{9DDF62A6-C370-ABA9-D4F9-A7C06A3E8204}"/>
          </ac:spMkLst>
        </pc:spChg>
        <pc:spChg chg="add mod">
          <ac:chgData name="Hugh McDougall" userId="d66e99e6-6bce-4a8a-a0c6-daa8f7a2186b" providerId="ADAL" clId="{DDF31758-3E39-4652-8AFD-B2FF41BD6143}" dt="2026-08-26T22:05:33.197" v="46783" actId="1076"/>
          <ac:spMkLst>
            <pc:docMk/>
            <pc:sldMk cId="1113136316" sldId="345"/>
            <ac:spMk id="37" creationId="{629CB4B4-9A76-8615-E52B-07EA58EB9715}"/>
          </ac:spMkLst>
        </pc:spChg>
        <pc:spChg chg="add mod">
          <ac:chgData name="Hugh McDougall" userId="d66e99e6-6bce-4a8a-a0c6-daa8f7a2186b" providerId="ADAL" clId="{DDF31758-3E39-4652-8AFD-B2FF41BD6143}" dt="2026-08-26T22:05:33.197" v="46783" actId="1076"/>
          <ac:spMkLst>
            <pc:docMk/>
            <pc:sldMk cId="1113136316" sldId="345"/>
            <ac:spMk id="39" creationId="{CADA22D1-06A6-D996-C77B-D6A0889A5350}"/>
          </ac:spMkLst>
        </pc:spChg>
        <pc:spChg chg="add mod">
          <ac:chgData name="Hugh McDougall" userId="d66e99e6-6bce-4a8a-a0c6-daa8f7a2186b" providerId="ADAL" clId="{DDF31758-3E39-4652-8AFD-B2FF41BD6143}" dt="2026-08-26T22:05:33.197" v="46783" actId="1076"/>
          <ac:spMkLst>
            <pc:docMk/>
            <pc:sldMk cId="1113136316" sldId="345"/>
            <ac:spMk id="41" creationId="{44D824A0-7830-4F4D-9684-7B2746AAE968}"/>
          </ac:spMkLst>
        </pc:spChg>
        <pc:cxnChg chg="add mod">
          <ac:chgData name="Hugh McDougall" userId="d66e99e6-6bce-4a8a-a0c6-daa8f7a2186b" providerId="ADAL" clId="{DDF31758-3E39-4652-8AFD-B2FF41BD6143}" dt="2026-08-26T22:05:33.197" v="46783" actId="1076"/>
          <ac:cxnSpMkLst>
            <pc:docMk/>
            <pc:sldMk cId="1113136316" sldId="345"/>
            <ac:cxnSpMk id="27" creationId="{26DA6810-682F-AE50-C04C-CE9683320249}"/>
          </ac:cxnSpMkLst>
        </pc:cxnChg>
        <pc:cxnChg chg="add mod">
          <ac:chgData name="Hugh McDougall" userId="d66e99e6-6bce-4a8a-a0c6-daa8f7a2186b" providerId="ADAL" clId="{DDF31758-3E39-4652-8AFD-B2FF41BD6143}" dt="2026-08-26T22:05:33.197" v="46783" actId="1076"/>
          <ac:cxnSpMkLst>
            <pc:docMk/>
            <pc:sldMk cId="1113136316" sldId="345"/>
            <ac:cxnSpMk id="33" creationId="{88A021D0-3EE6-7D86-4107-26A118F624D2}"/>
          </ac:cxnSpMkLst>
        </pc:cxnChg>
        <pc:cxnChg chg="add mod">
          <ac:chgData name="Hugh McDougall" userId="d66e99e6-6bce-4a8a-a0c6-daa8f7a2186b" providerId="ADAL" clId="{DDF31758-3E39-4652-8AFD-B2FF41BD6143}" dt="2026-08-26T22:05:33.197" v="46783" actId="1076"/>
          <ac:cxnSpMkLst>
            <pc:docMk/>
            <pc:sldMk cId="1113136316" sldId="345"/>
            <ac:cxnSpMk id="38" creationId="{7D14CB65-A52A-F923-CBC8-81CB375B37B7}"/>
          </ac:cxnSpMkLst>
        </pc:cxnChg>
        <pc:cxnChg chg="add mod">
          <ac:chgData name="Hugh McDougall" userId="d66e99e6-6bce-4a8a-a0c6-daa8f7a2186b" providerId="ADAL" clId="{DDF31758-3E39-4652-8AFD-B2FF41BD6143}" dt="2026-08-26T22:05:33.197" v="46783" actId="1076"/>
          <ac:cxnSpMkLst>
            <pc:docMk/>
            <pc:sldMk cId="1113136316" sldId="345"/>
            <ac:cxnSpMk id="40" creationId="{0EFC6AB6-AF86-1224-BCA8-ED6331298A02}"/>
          </ac:cxnSpMkLst>
        </pc:cxnChg>
        <pc:cxnChg chg="add mod">
          <ac:chgData name="Hugh McDougall" userId="d66e99e6-6bce-4a8a-a0c6-daa8f7a2186b" providerId="ADAL" clId="{DDF31758-3E39-4652-8AFD-B2FF41BD6143}" dt="2026-08-26T22:04:03.610" v="46651" actId="14100"/>
          <ac:cxnSpMkLst>
            <pc:docMk/>
            <pc:sldMk cId="1113136316" sldId="345"/>
            <ac:cxnSpMk id="42" creationId="{51F1DD88-CAC0-3D19-5F5D-C505EF5815CB}"/>
          </ac:cxnSpMkLst>
        </pc:cxnChg>
      </pc:sldChg>
      <pc:sldChg chg="addSp delSp modSp mod ord">
        <pc:chgData name="Hugh McDougall" userId="d66e99e6-6bce-4a8a-a0c6-daa8f7a2186b" providerId="ADAL" clId="{DDF31758-3E39-4652-8AFD-B2FF41BD6143}" dt="2026-08-26T22:15:50.370" v="47417" actId="113"/>
        <pc:sldMkLst>
          <pc:docMk/>
          <pc:sldMk cId="2481339532" sldId="348"/>
        </pc:sldMkLst>
        <pc:spChg chg="add mod">
          <ac:chgData name="Hugh McDougall" userId="d66e99e6-6bce-4a8a-a0c6-daa8f7a2186b" providerId="ADAL" clId="{DDF31758-3E39-4652-8AFD-B2FF41BD6143}" dt="2026-08-26T22:15:50.370" v="47417" actId="113"/>
          <ac:spMkLst>
            <pc:docMk/>
            <pc:sldMk cId="2481339532" sldId="348"/>
            <ac:spMk id="3" creationId="{5F4FB029-0FFB-97D8-E538-CF5BF1DFCE0F}"/>
          </ac:spMkLst>
        </pc:spChg>
        <pc:spChg chg="add mod">
          <ac:chgData name="Hugh McDougall" userId="d66e99e6-6bce-4a8a-a0c6-daa8f7a2186b" providerId="ADAL" clId="{DDF31758-3E39-4652-8AFD-B2FF41BD6143}" dt="2026-08-11T06:45:31.285" v="16658"/>
          <ac:spMkLst>
            <pc:docMk/>
            <pc:sldMk cId="2481339532" sldId="348"/>
            <ac:spMk id="5" creationId="{C762596C-42B1-F45F-B6D1-AE45D991E2D7}"/>
          </ac:spMkLst>
        </pc:spChg>
        <pc:spChg chg="mod">
          <ac:chgData name="Hugh McDougall" userId="d66e99e6-6bce-4a8a-a0c6-daa8f7a2186b" providerId="ADAL" clId="{DDF31758-3E39-4652-8AFD-B2FF41BD6143}" dt="2026-08-10T08:09:05.276" v="10429"/>
          <ac:spMkLst>
            <pc:docMk/>
            <pc:sldMk cId="2481339532" sldId="348"/>
            <ac:spMk id="8" creationId="{56B02B93-7051-A304-FA65-A6E29E9E78B5}"/>
          </ac:spMkLst>
        </pc:spChg>
        <pc:spChg chg="add mod ord">
          <ac:chgData name="Hugh McDougall" userId="d66e99e6-6bce-4a8a-a0c6-daa8f7a2186b" providerId="ADAL" clId="{DDF31758-3E39-4652-8AFD-B2FF41BD6143}" dt="2026-08-11T06:17:39.540" v="16292" actId="14100"/>
          <ac:spMkLst>
            <pc:docMk/>
            <pc:sldMk cId="2481339532" sldId="348"/>
            <ac:spMk id="9" creationId="{08566411-C036-E4E4-1294-A4018E5B35D8}"/>
          </ac:spMkLst>
        </pc:spChg>
        <pc:spChg chg="add mod ord">
          <ac:chgData name="Hugh McDougall" userId="d66e99e6-6bce-4a8a-a0c6-daa8f7a2186b" providerId="ADAL" clId="{DDF31758-3E39-4652-8AFD-B2FF41BD6143}" dt="2026-08-11T06:17:44.388" v="16293" actId="14100"/>
          <ac:spMkLst>
            <pc:docMk/>
            <pc:sldMk cId="2481339532" sldId="348"/>
            <ac:spMk id="11" creationId="{EC609FD7-3D41-821F-85C2-4BE339CDB49C}"/>
          </ac:spMkLst>
        </pc:spChg>
        <pc:spChg chg="mod">
          <ac:chgData name="Hugh McDougall" userId="d66e99e6-6bce-4a8a-a0c6-daa8f7a2186b" providerId="ADAL" clId="{DDF31758-3E39-4652-8AFD-B2FF41BD6143}" dt="2026-08-11T06:17:52.832" v="16294" actId="14861"/>
          <ac:spMkLst>
            <pc:docMk/>
            <pc:sldMk cId="2481339532" sldId="348"/>
            <ac:spMk id="13" creationId="{9B281840-CE33-8073-1324-CAC112FBEF50}"/>
          </ac:spMkLst>
        </pc:spChg>
        <pc:spChg chg="mod">
          <ac:chgData name="Hugh McDougall" userId="d66e99e6-6bce-4a8a-a0c6-daa8f7a2186b" providerId="ADAL" clId="{DDF31758-3E39-4652-8AFD-B2FF41BD6143}" dt="2026-08-11T06:17:52.832" v="16294" actId="14861"/>
          <ac:spMkLst>
            <pc:docMk/>
            <pc:sldMk cId="2481339532" sldId="348"/>
            <ac:spMk id="14" creationId="{B1C49939-21D5-790E-7C5D-01D4FF376447}"/>
          </ac:spMkLst>
        </pc:spChg>
        <pc:spChg chg="mod">
          <ac:chgData name="Hugh McDougall" userId="d66e99e6-6bce-4a8a-a0c6-daa8f7a2186b" providerId="ADAL" clId="{DDF31758-3E39-4652-8AFD-B2FF41BD6143}" dt="2026-08-11T06:17:59.943" v="16298" actId="20577"/>
          <ac:spMkLst>
            <pc:docMk/>
            <pc:sldMk cId="2481339532" sldId="348"/>
            <ac:spMk id="16" creationId="{4FF1E0CA-2159-1006-1BE0-B30090B8DB0C}"/>
          </ac:spMkLst>
        </pc:spChg>
        <pc:spChg chg="add del mod">
          <ac:chgData name="Hugh McDougall" userId="d66e99e6-6bce-4a8a-a0c6-daa8f7a2186b" providerId="ADAL" clId="{DDF31758-3E39-4652-8AFD-B2FF41BD6143}" dt="2026-08-26T12:59:42.834" v="42650" actId="1076"/>
          <ac:spMkLst>
            <pc:docMk/>
            <pc:sldMk cId="2481339532" sldId="348"/>
            <ac:spMk id="34" creationId="{9CBD19BF-B100-073B-60E3-2CBB0A2662FE}"/>
          </ac:spMkLst>
        </pc:spChg>
        <pc:spChg chg="add mod">
          <ac:chgData name="Hugh McDougall" userId="d66e99e6-6bce-4a8a-a0c6-daa8f7a2186b" providerId="ADAL" clId="{DDF31758-3E39-4652-8AFD-B2FF41BD6143}" dt="2026-08-10T08:21:22.202" v="10581" actId="1076"/>
          <ac:spMkLst>
            <pc:docMk/>
            <pc:sldMk cId="2481339532" sldId="348"/>
            <ac:spMk id="35" creationId="{81AB6394-0639-8EF5-7D4C-411455D965E8}"/>
          </ac:spMkLst>
        </pc:spChg>
        <pc:spChg chg="add mod">
          <ac:chgData name="Hugh McDougall" userId="d66e99e6-6bce-4a8a-a0c6-daa8f7a2186b" providerId="ADAL" clId="{DDF31758-3E39-4652-8AFD-B2FF41BD6143}" dt="2026-08-10T08:21:22.202" v="10581" actId="1076"/>
          <ac:spMkLst>
            <pc:docMk/>
            <pc:sldMk cId="2481339532" sldId="348"/>
            <ac:spMk id="36" creationId="{EDC8111B-C5D4-A637-8EC6-C257669748B8}"/>
          </ac:spMkLst>
        </pc:spChg>
        <pc:spChg chg="add mod">
          <ac:chgData name="Hugh McDougall" userId="d66e99e6-6bce-4a8a-a0c6-daa8f7a2186b" providerId="ADAL" clId="{DDF31758-3E39-4652-8AFD-B2FF41BD6143}" dt="2026-08-10T08:21:22.202" v="10581" actId="1076"/>
          <ac:spMkLst>
            <pc:docMk/>
            <pc:sldMk cId="2481339532" sldId="348"/>
            <ac:spMk id="39" creationId="{55CB072D-CA13-82A0-FB6B-7A202C5785B8}"/>
          </ac:spMkLst>
        </pc:spChg>
        <pc:picChg chg="add mod">
          <ac:chgData name="Hugh McDougall" userId="d66e99e6-6bce-4a8a-a0c6-daa8f7a2186b" providerId="ADAL" clId="{DDF31758-3E39-4652-8AFD-B2FF41BD6143}" dt="2026-08-26T10:18:19.575" v="35668" actId="1076"/>
          <ac:picMkLst>
            <pc:docMk/>
            <pc:sldMk cId="2481339532" sldId="348"/>
            <ac:picMk id="30" creationId="{941EB147-2A1A-B295-0D36-A79A25634471}"/>
          </ac:picMkLst>
        </pc:picChg>
        <pc:picChg chg="add mod">
          <ac:chgData name="Hugh McDougall" userId="d66e99e6-6bce-4a8a-a0c6-daa8f7a2186b" providerId="ADAL" clId="{DDF31758-3E39-4652-8AFD-B2FF41BD6143}" dt="2026-08-10T11:43:59.194" v="11862" actId="14100"/>
          <ac:picMkLst>
            <pc:docMk/>
            <pc:sldMk cId="2481339532" sldId="348"/>
            <ac:picMk id="31" creationId="{CBA9FF6D-7F50-058C-0D27-AD7D4E2B5AB3}"/>
          </ac:picMkLst>
        </pc:picChg>
        <pc:picChg chg="add mod">
          <ac:chgData name="Hugh McDougall" userId="d66e99e6-6bce-4a8a-a0c6-daa8f7a2186b" providerId="ADAL" clId="{DDF31758-3E39-4652-8AFD-B2FF41BD6143}" dt="2026-08-26T12:59:51.988" v="42652" actId="1076"/>
          <ac:picMkLst>
            <pc:docMk/>
            <pc:sldMk cId="2481339532" sldId="348"/>
            <ac:picMk id="33" creationId="{EED8592A-8CA6-21EA-61AC-20D5FC21CCEF}"/>
          </ac:picMkLst>
        </pc:picChg>
        <pc:cxnChg chg="mod">
          <ac:chgData name="Hugh McDougall" userId="d66e99e6-6bce-4a8a-a0c6-daa8f7a2186b" providerId="ADAL" clId="{DDF31758-3E39-4652-8AFD-B2FF41BD6143}" dt="2026-08-06T14:01:15.694" v="4545" actId="1076"/>
          <ac:cxnSpMkLst>
            <pc:docMk/>
            <pc:sldMk cId="2481339532" sldId="348"/>
            <ac:cxnSpMk id="12" creationId="{B9523F2C-2C56-BAE6-4B16-D0E6796C8CCE}"/>
          </ac:cxnSpMkLst>
        </pc:cxnChg>
        <pc:cxnChg chg="add mod">
          <ac:chgData name="Hugh McDougall" userId="d66e99e6-6bce-4a8a-a0c6-daa8f7a2186b" providerId="ADAL" clId="{DDF31758-3E39-4652-8AFD-B2FF41BD6143}" dt="2026-08-06T14:00:22.047" v="4508" actId="1076"/>
          <ac:cxnSpMkLst>
            <pc:docMk/>
            <pc:sldMk cId="2481339532" sldId="348"/>
            <ac:cxnSpMk id="38" creationId="{9CD92184-3886-F258-3EEC-0650375B4D35}"/>
          </ac:cxnSpMkLst>
        </pc:cxnChg>
      </pc:sldChg>
      <pc:sldChg chg="addSp delSp modSp add mod ord modAnim">
        <pc:chgData name="Hugh McDougall" userId="d66e99e6-6bce-4a8a-a0c6-daa8f7a2186b" providerId="ADAL" clId="{DDF31758-3E39-4652-8AFD-B2FF41BD6143}" dt="2026-08-26T13:00:58.805" v="42663"/>
        <pc:sldMkLst>
          <pc:docMk/>
          <pc:sldMk cId="1171025333" sldId="356"/>
        </pc:sldMkLst>
        <pc:spChg chg="mod">
          <ac:chgData name="Hugh McDougall" userId="d66e99e6-6bce-4a8a-a0c6-daa8f7a2186b" providerId="ADAL" clId="{DDF31758-3E39-4652-8AFD-B2FF41BD6143}" dt="2026-08-26T10:53:33.385" v="37144" actId="20577"/>
          <ac:spMkLst>
            <pc:docMk/>
            <pc:sldMk cId="1171025333" sldId="356"/>
            <ac:spMk id="2" creationId="{03EC708F-6B24-1C08-87ED-9FBBA52893D3}"/>
          </ac:spMkLst>
        </pc:spChg>
        <pc:spChg chg="mod topLvl">
          <ac:chgData name="Hugh McDougall" userId="d66e99e6-6bce-4a8a-a0c6-daa8f7a2186b" providerId="ADAL" clId="{DDF31758-3E39-4652-8AFD-B2FF41BD6143}" dt="2026-08-26T10:54:49.731" v="37241" actId="207"/>
          <ac:spMkLst>
            <pc:docMk/>
            <pc:sldMk cId="1171025333" sldId="356"/>
            <ac:spMk id="4" creationId="{E2759924-4FF8-0E83-9DE7-9E453EC8F339}"/>
          </ac:spMkLst>
        </pc:spChg>
        <pc:spChg chg="mod topLvl">
          <ac:chgData name="Hugh McDougall" userId="d66e99e6-6bce-4a8a-a0c6-daa8f7a2186b" providerId="ADAL" clId="{DDF31758-3E39-4652-8AFD-B2FF41BD6143}" dt="2026-08-26T10:54:49.731" v="37241" actId="207"/>
          <ac:spMkLst>
            <pc:docMk/>
            <pc:sldMk cId="1171025333" sldId="356"/>
            <ac:spMk id="5" creationId="{2508B658-7095-CE5A-8A4D-DA62285BBD36}"/>
          </ac:spMkLst>
        </pc:spChg>
        <pc:spChg chg="add mod">
          <ac:chgData name="Hugh McDougall" userId="d66e99e6-6bce-4a8a-a0c6-daa8f7a2186b" providerId="ADAL" clId="{DDF31758-3E39-4652-8AFD-B2FF41BD6143}" dt="2026-08-26T10:54:34.631" v="37237" actId="1076"/>
          <ac:spMkLst>
            <pc:docMk/>
            <pc:sldMk cId="1171025333" sldId="356"/>
            <ac:spMk id="17" creationId="{A0FBACD3-7191-62BD-A01D-A3233C00B0E2}"/>
          </ac:spMkLst>
        </pc:spChg>
        <pc:spChg chg="add mod">
          <ac:chgData name="Hugh McDougall" userId="d66e99e6-6bce-4a8a-a0c6-daa8f7a2186b" providerId="ADAL" clId="{DDF31758-3E39-4652-8AFD-B2FF41BD6143}" dt="2026-08-26T11:14:42.419" v="37429" actId="122"/>
          <ac:spMkLst>
            <pc:docMk/>
            <pc:sldMk cId="1171025333" sldId="356"/>
            <ac:spMk id="19" creationId="{D919A97C-4F6F-DBBA-B9A4-7B361E6AD7AD}"/>
          </ac:spMkLst>
        </pc:spChg>
        <pc:spChg chg="add mod">
          <ac:chgData name="Hugh McDougall" userId="d66e99e6-6bce-4a8a-a0c6-daa8f7a2186b" providerId="ADAL" clId="{DDF31758-3E39-4652-8AFD-B2FF41BD6143}" dt="2026-08-26T11:14:42.419" v="37429" actId="122"/>
          <ac:spMkLst>
            <pc:docMk/>
            <pc:sldMk cId="1171025333" sldId="356"/>
            <ac:spMk id="20" creationId="{F8EA9CA6-D2E4-C8FE-7EDE-82FD2E0C4B1F}"/>
          </ac:spMkLst>
        </pc:spChg>
        <pc:picChg chg="mod topLvl">
          <ac:chgData name="Hugh McDougall" userId="d66e99e6-6bce-4a8a-a0c6-daa8f7a2186b" providerId="ADAL" clId="{DDF31758-3E39-4652-8AFD-B2FF41BD6143}" dt="2026-08-26T10:54:45.261" v="37240" actId="165"/>
          <ac:picMkLst>
            <pc:docMk/>
            <pc:sldMk cId="1171025333" sldId="356"/>
            <ac:picMk id="3" creationId="{1E21A068-E140-1DD8-A9A2-26796076A361}"/>
          </ac:picMkLst>
        </pc:picChg>
        <pc:picChg chg="add mod">
          <ac:chgData name="Hugh McDougall" userId="d66e99e6-6bce-4a8a-a0c6-daa8f7a2186b" providerId="ADAL" clId="{DDF31758-3E39-4652-8AFD-B2FF41BD6143}" dt="2026-08-26T10:54:30.080" v="37236" actId="1076"/>
          <ac:picMkLst>
            <pc:docMk/>
            <pc:sldMk cId="1171025333" sldId="356"/>
            <ac:picMk id="13" creationId="{3BB0FFCC-4752-740A-1E90-423FE0A5C9F7}"/>
          </ac:picMkLst>
        </pc:picChg>
        <pc:cxnChg chg="mod topLvl">
          <ac:chgData name="Hugh McDougall" userId="d66e99e6-6bce-4a8a-a0c6-daa8f7a2186b" providerId="ADAL" clId="{DDF31758-3E39-4652-8AFD-B2FF41BD6143}" dt="2026-08-26T10:54:45.261" v="37240" actId="165"/>
          <ac:cxnSpMkLst>
            <pc:docMk/>
            <pc:sldMk cId="1171025333" sldId="356"/>
            <ac:cxnSpMk id="8" creationId="{F4B7B69F-0DF7-923C-A717-2E958E8849C9}"/>
          </ac:cxnSpMkLst>
        </pc:cxnChg>
        <pc:cxnChg chg="mod topLvl">
          <ac:chgData name="Hugh McDougall" userId="d66e99e6-6bce-4a8a-a0c6-daa8f7a2186b" providerId="ADAL" clId="{DDF31758-3E39-4652-8AFD-B2FF41BD6143}" dt="2026-08-26T10:54:45.261" v="37240" actId="165"/>
          <ac:cxnSpMkLst>
            <pc:docMk/>
            <pc:sldMk cId="1171025333" sldId="356"/>
            <ac:cxnSpMk id="15" creationId="{2158D97A-7869-B97E-6EC9-5B9CD67D3294}"/>
          </ac:cxnSpMkLst>
        </pc:cxnChg>
        <pc:cxnChg chg="mod topLvl">
          <ac:chgData name="Hugh McDougall" userId="d66e99e6-6bce-4a8a-a0c6-daa8f7a2186b" providerId="ADAL" clId="{DDF31758-3E39-4652-8AFD-B2FF41BD6143}" dt="2026-08-26T10:54:45.261" v="37240" actId="165"/>
          <ac:cxnSpMkLst>
            <pc:docMk/>
            <pc:sldMk cId="1171025333" sldId="356"/>
            <ac:cxnSpMk id="16" creationId="{883E66EF-1B48-52F7-04BF-C9F339D1B93B}"/>
          </ac:cxnSpMkLst>
        </pc:cxnChg>
      </pc:sldChg>
      <pc:sldChg chg="addSp delSp modSp add del mod modNotes">
        <pc:chgData name="Hugh McDougall" userId="d66e99e6-6bce-4a8a-a0c6-daa8f7a2186b" providerId="ADAL" clId="{DDF31758-3E39-4652-8AFD-B2FF41BD6143}" dt="2026-08-27T13:06:42.822" v="49501" actId="20577"/>
        <pc:sldMkLst>
          <pc:docMk/>
          <pc:sldMk cId="351287367" sldId="361"/>
        </pc:sldMkLst>
        <pc:spChg chg="add mod">
          <ac:chgData name="Hugh McDougall" userId="d66e99e6-6bce-4a8a-a0c6-daa8f7a2186b" providerId="ADAL" clId="{DDF31758-3E39-4652-8AFD-B2FF41BD6143}" dt="2026-08-26T06:08:32.655" v="33084" actId="1076"/>
          <ac:spMkLst>
            <pc:docMk/>
            <pc:sldMk cId="351287367" sldId="361"/>
            <ac:spMk id="5" creationId="{2B98DECD-6C36-C9C9-5764-5D606EF484B8}"/>
          </ac:spMkLst>
        </pc:spChg>
        <pc:spChg chg="add mod">
          <ac:chgData name="Hugh McDougall" userId="d66e99e6-6bce-4a8a-a0c6-daa8f7a2186b" providerId="ADAL" clId="{DDF31758-3E39-4652-8AFD-B2FF41BD6143}" dt="2026-08-27T13:05:12.851" v="49310" actId="1035"/>
          <ac:spMkLst>
            <pc:docMk/>
            <pc:sldMk cId="351287367" sldId="361"/>
            <ac:spMk id="6" creationId="{E73F4693-CA21-4CAA-EDA1-F5AF09F9F06C}"/>
          </ac:spMkLst>
        </pc:spChg>
        <pc:spChg chg="add mod">
          <ac:chgData name="Hugh McDougall" userId="d66e99e6-6bce-4a8a-a0c6-daa8f7a2186b" providerId="ADAL" clId="{DDF31758-3E39-4652-8AFD-B2FF41BD6143}" dt="2026-08-27T13:06:19.935" v="49455" actId="20577"/>
          <ac:spMkLst>
            <pc:docMk/>
            <pc:sldMk cId="351287367" sldId="361"/>
            <ac:spMk id="7" creationId="{E6D76457-2D90-2AC1-E9DD-026F54CFAB1B}"/>
          </ac:spMkLst>
        </pc:spChg>
        <pc:spChg chg="mod">
          <ac:chgData name="Hugh McDougall" userId="d66e99e6-6bce-4a8a-a0c6-daa8f7a2186b" providerId="ADAL" clId="{DDF31758-3E39-4652-8AFD-B2FF41BD6143}" dt="2026-08-27T13:01:54.204" v="49202" actId="20577"/>
          <ac:spMkLst>
            <pc:docMk/>
            <pc:sldMk cId="351287367" sldId="361"/>
            <ac:spMk id="8" creationId="{56B02B93-7051-A304-FA65-A6E29E9E78B5}"/>
          </ac:spMkLst>
        </pc:spChg>
        <pc:spChg chg="add mod">
          <ac:chgData name="Hugh McDougall" userId="d66e99e6-6bce-4a8a-a0c6-daa8f7a2186b" providerId="ADAL" clId="{DDF31758-3E39-4652-8AFD-B2FF41BD6143}" dt="2026-08-27T13:06:42.822" v="49501" actId="20577"/>
          <ac:spMkLst>
            <pc:docMk/>
            <pc:sldMk cId="351287367" sldId="361"/>
            <ac:spMk id="9" creationId="{9EB3F60C-CC1A-FE81-9F1F-2C9625B7D454}"/>
          </ac:spMkLst>
        </pc:spChg>
        <pc:spChg chg="add del mod topLvl">
          <ac:chgData name="Hugh McDougall" userId="d66e99e6-6bce-4a8a-a0c6-daa8f7a2186b" providerId="ADAL" clId="{DDF31758-3E39-4652-8AFD-B2FF41BD6143}" dt="2026-08-27T13:00:08.213" v="49162" actId="478"/>
          <ac:spMkLst>
            <pc:docMk/>
            <pc:sldMk cId="351287367" sldId="361"/>
            <ac:spMk id="47" creationId="{53B6D7FC-F005-1FE1-BB1B-80DFC935CF53}"/>
          </ac:spMkLst>
        </pc:spChg>
        <pc:spChg chg="add del mod topLvl">
          <ac:chgData name="Hugh McDougall" userId="d66e99e6-6bce-4a8a-a0c6-daa8f7a2186b" providerId="ADAL" clId="{DDF31758-3E39-4652-8AFD-B2FF41BD6143}" dt="2026-08-27T13:00:08.213" v="49162" actId="478"/>
          <ac:spMkLst>
            <pc:docMk/>
            <pc:sldMk cId="351287367" sldId="361"/>
            <ac:spMk id="55" creationId="{8E85D88A-77F9-8A76-F0AC-C7FB1369EAB8}"/>
          </ac:spMkLst>
        </pc:spChg>
        <pc:spChg chg="add del mod topLvl">
          <ac:chgData name="Hugh McDougall" userId="d66e99e6-6bce-4a8a-a0c6-daa8f7a2186b" providerId="ADAL" clId="{DDF31758-3E39-4652-8AFD-B2FF41BD6143}" dt="2026-08-27T12:59:45.340" v="49158" actId="478"/>
          <ac:spMkLst>
            <pc:docMk/>
            <pc:sldMk cId="351287367" sldId="361"/>
            <ac:spMk id="56" creationId="{9AB47263-3F56-A22A-C670-6180BD9EF8F4}"/>
          </ac:spMkLst>
        </pc:spChg>
        <pc:spChg chg="add del mod topLvl">
          <ac:chgData name="Hugh McDougall" userId="d66e99e6-6bce-4a8a-a0c6-daa8f7a2186b" providerId="ADAL" clId="{DDF31758-3E39-4652-8AFD-B2FF41BD6143}" dt="2026-08-27T13:00:08.213" v="49162" actId="478"/>
          <ac:spMkLst>
            <pc:docMk/>
            <pc:sldMk cId="351287367" sldId="361"/>
            <ac:spMk id="57" creationId="{1BA9C449-B5A8-1C9D-5E2A-381800726EC8}"/>
          </ac:spMkLst>
        </pc:spChg>
        <pc:spChg chg="add del mod topLvl">
          <ac:chgData name="Hugh McDougall" userId="d66e99e6-6bce-4a8a-a0c6-daa8f7a2186b" providerId="ADAL" clId="{DDF31758-3E39-4652-8AFD-B2FF41BD6143}" dt="2026-08-27T13:00:08.213" v="49162" actId="478"/>
          <ac:spMkLst>
            <pc:docMk/>
            <pc:sldMk cId="351287367" sldId="361"/>
            <ac:spMk id="64" creationId="{EF7AC00D-27C7-926E-1E80-2883F2A03D9D}"/>
          </ac:spMkLst>
        </pc:spChg>
        <pc:spChg chg="add del mod topLvl">
          <ac:chgData name="Hugh McDougall" userId="d66e99e6-6bce-4a8a-a0c6-daa8f7a2186b" providerId="ADAL" clId="{DDF31758-3E39-4652-8AFD-B2FF41BD6143}" dt="2026-08-27T13:00:08.213" v="49162" actId="478"/>
          <ac:spMkLst>
            <pc:docMk/>
            <pc:sldMk cId="351287367" sldId="361"/>
            <ac:spMk id="66" creationId="{E4F82797-D913-F836-3CDF-D9865D66B332}"/>
          </ac:spMkLst>
        </pc:spChg>
        <pc:spChg chg="add del mod topLvl">
          <ac:chgData name="Hugh McDougall" userId="d66e99e6-6bce-4a8a-a0c6-daa8f7a2186b" providerId="ADAL" clId="{DDF31758-3E39-4652-8AFD-B2FF41BD6143}" dt="2026-08-27T13:06:40.312" v="49499" actId="1076"/>
          <ac:spMkLst>
            <pc:docMk/>
            <pc:sldMk cId="351287367" sldId="361"/>
            <ac:spMk id="68" creationId="{5E8AD389-FFD7-FC9C-5E43-EE3F99552E27}"/>
          </ac:spMkLst>
        </pc:spChg>
        <pc:spChg chg="add del mod ord topLvl">
          <ac:chgData name="Hugh McDougall" userId="d66e99e6-6bce-4a8a-a0c6-daa8f7a2186b" providerId="ADAL" clId="{DDF31758-3E39-4652-8AFD-B2FF41BD6143}" dt="2026-08-27T13:04:37.544" v="49230" actId="164"/>
          <ac:spMkLst>
            <pc:docMk/>
            <pc:sldMk cId="351287367" sldId="361"/>
            <ac:spMk id="70" creationId="{8478C2B6-FACC-52DC-D08F-0613DFB04F8E}"/>
          </ac:spMkLst>
        </pc:spChg>
        <pc:spChg chg="add del mod">
          <ac:chgData name="Hugh McDougall" userId="d66e99e6-6bce-4a8a-a0c6-daa8f7a2186b" providerId="ADAL" clId="{DDF31758-3E39-4652-8AFD-B2FF41BD6143}" dt="2026-08-27T13:05:32.476" v="49342" actId="1076"/>
          <ac:spMkLst>
            <pc:docMk/>
            <pc:sldMk cId="351287367" sldId="361"/>
            <ac:spMk id="73" creationId="{2B1AA320-94ED-C70F-41A6-63601CE82F5A}"/>
          </ac:spMkLst>
        </pc:spChg>
        <pc:spChg chg="add mod">
          <ac:chgData name="Hugh McDougall" userId="d66e99e6-6bce-4a8a-a0c6-daa8f7a2186b" providerId="ADAL" clId="{DDF31758-3E39-4652-8AFD-B2FF41BD6143}" dt="2026-08-27T13:00:31.415" v="49168" actId="1076"/>
          <ac:spMkLst>
            <pc:docMk/>
            <pc:sldMk cId="351287367" sldId="361"/>
            <ac:spMk id="74" creationId="{0A2E16CC-F801-0216-7849-9B8549AB41BD}"/>
          </ac:spMkLst>
        </pc:spChg>
        <pc:spChg chg="add mod">
          <ac:chgData name="Hugh McDougall" userId="d66e99e6-6bce-4a8a-a0c6-daa8f7a2186b" providerId="ADAL" clId="{DDF31758-3E39-4652-8AFD-B2FF41BD6143}" dt="2026-08-27T13:04:41.764" v="49232" actId="1076"/>
          <ac:spMkLst>
            <pc:docMk/>
            <pc:sldMk cId="351287367" sldId="361"/>
            <ac:spMk id="76" creationId="{2DB78A64-F273-30ED-4E04-90FA3A0263FA}"/>
          </ac:spMkLst>
        </pc:spChg>
        <pc:spChg chg="add del mod ord">
          <ac:chgData name="Hugh McDougall" userId="d66e99e6-6bce-4a8a-a0c6-daa8f7a2186b" providerId="ADAL" clId="{DDF31758-3E39-4652-8AFD-B2FF41BD6143}" dt="2026-08-27T13:00:08.213" v="49162" actId="478"/>
          <ac:spMkLst>
            <pc:docMk/>
            <pc:sldMk cId="351287367" sldId="361"/>
            <ac:spMk id="77" creationId="{7E89523F-651D-8FD6-9D1A-9FF816F1D9DA}"/>
          </ac:spMkLst>
        </pc:spChg>
        <pc:spChg chg="add del mod">
          <ac:chgData name="Hugh McDougall" userId="d66e99e6-6bce-4a8a-a0c6-daa8f7a2186b" providerId="ADAL" clId="{DDF31758-3E39-4652-8AFD-B2FF41BD6143}" dt="2026-08-27T13:00:08.213" v="49162" actId="478"/>
          <ac:spMkLst>
            <pc:docMk/>
            <pc:sldMk cId="351287367" sldId="361"/>
            <ac:spMk id="79" creationId="{B142D464-EEF4-FA4D-07CF-BCE16BF62922}"/>
          </ac:spMkLst>
        </pc:spChg>
        <pc:spChg chg="add del mod">
          <ac:chgData name="Hugh McDougall" userId="d66e99e6-6bce-4a8a-a0c6-daa8f7a2186b" providerId="ADAL" clId="{DDF31758-3E39-4652-8AFD-B2FF41BD6143}" dt="2026-08-27T13:06:40.312" v="49499" actId="1076"/>
          <ac:spMkLst>
            <pc:docMk/>
            <pc:sldMk cId="351287367" sldId="361"/>
            <ac:spMk id="80" creationId="{0E4AD534-A04B-2924-106C-6662D1727F67}"/>
          </ac:spMkLst>
        </pc:spChg>
        <pc:spChg chg="add mod ord">
          <ac:chgData name="Hugh McDougall" userId="d66e99e6-6bce-4a8a-a0c6-daa8f7a2186b" providerId="ADAL" clId="{DDF31758-3E39-4652-8AFD-B2FF41BD6143}" dt="2026-08-27T13:04:45.029" v="49233" actId="14100"/>
          <ac:spMkLst>
            <pc:docMk/>
            <pc:sldMk cId="351287367" sldId="361"/>
            <ac:spMk id="82" creationId="{3350EE02-6716-88BF-19F1-2E6ED6A9BDD7}"/>
          </ac:spMkLst>
        </pc:spChg>
        <pc:spChg chg="add mod">
          <ac:chgData name="Hugh McDougall" userId="d66e99e6-6bce-4a8a-a0c6-daa8f7a2186b" providerId="ADAL" clId="{DDF31758-3E39-4652-8AFD-B2FF41BD6143}" dt="2026-08-27T13:04:23.203" v="49226" actId="14100"/>
          <ac:spMkLst>
            <pc:docMk/>
            <pc:sldMk cId="351287367" sldId="361"/>
            <ac:spMk id="84" creationId="{83113C83-3EA4-98F7-A8BD-1432228F95EA}"/>
          </ac:spMkLst>
        </pc:spChg>
        <pc:grpChg chg="add mod">
          <ac:chgData name="Hugh McDougall" userId="d66e99e6-6bce-4a8a-a0c6-daa8f7a2186b" providerId="ADAL" clId="{DDF31758-3E39-4652-8AFD-B2FF41BD6143}" dt="2026-08-27T13:04:39.404" v="49231" actId="1076"/>
          <ac:grpSpMkLst>
            <pc:docMk/>
            <pc:sldMk cId="351287367" sldId="361"/>
            <ac:grpSpMk id="4" creationId="{EBC390A4-FC2A-9430-AC6D-2836C10764E5}"/>
          </ac:grpSpMkLst>
        </pc:grpChg>
        <pc:picChg chg="mod topLvl">
          <ac:chgData name="Hugh McDougall" userId="d66e99e6-6bce-4a8a-a0c6-daa8f7a2186b" providerId="ADAL" clId="{DDF31758-3E39-4652-8AFD-B2FF41BD6143}" dt="2026-08-26T06:04:58.320" v="32737" actId="165"/>
          <ac:picMkLst>
            <pc:docMk/>
            <pc:sldMk cId="351287367" sldId="361"/>
            <ac:picMk id="38" creationId="{05EB0540-99C9-21F6-AFA9-8BA6233A4729}"/>
          </ac:picMkLst>
        </pc:picChg>
        <pc:picChg chg="mod topLvl">
          <ac:chgData name="Hugh McDougall" userId="d66e99e6-6bce-4a8a-a0c6-daa8f7a2186b" providerId="ADAL" clId="{DDF31758-3E39-4652-8AFD-B2FF41BD6143}" dt="2026-08-26T06:06:49.552" v="32972" actId="1076"/>
          <ac:picMkLst>
            <pc:docMk/>
            <pc:sldMk cId="351287367" sldId="361"/>
            <ac:picMk id="40" creationId="{20356EBF-A031-B4FA-0F49-D77AD0D69AC9}"/>
          </ac:picMkLst>
        </pc:picChg>
        <pc:picChg chg="del mod topLvl">
          <ac:chgData name="Hugh McDougall" userId="d66e99e6-6bce-4a8a-a0c6-daa8f7a2186b" providerId="ADAL" clId="{DDF31758-3E39-4652-8AFD-B2FF41BD6143}" dt="2026-08-27T12:59:19.821" v="49137" actId="478"/>
          <ac:picMkLst>
            <pc:docMk/>
            <pc:sldMk cId="351287367" sldId="361"/>
            <ac:picMk id="41" creationId="{356A2083-E9C2-1D9F-9B4A-C299E3A99C3B}"/>
          </ac:picMkLst>
        </pc:picChg>
        <pc:picChg chg="add del mod topLvl">
          <ac:chgData name="Hugh McDougall" userId="d66e99e6-6bce-4a8a-a0c6-daa8f7a2186b" providerId="ADAL" clId="{DDF31758-3E39-4652-8AFD-B2FF41BD6143}" dt="2026-08-27T12:59:45.340" v="49158" actId="478"/>
          <ac:picMkLst>
            <pc:docMk/>
            <pc:sldMk cId="351287367" sldId="361"/>
            <ac:picMk id="49" creationId="{E2A6BB5B-E68A-9127-EB85-CCB8E798E083}"/>
          </ac:picMkLst>
        </pc:picChg>
        <pc:picChg chg="add mod topLvl">
          <ac:chgData name="Hugh McDougall" userId="d66e99e6-6bce-4a8a-a0c6-daa8f7a2186b" providerId="ADAL" clId="{DDF31758-3E39-4652-8AFD-B2FF41BD6143}" dt="2026-08-27T12:59:45.340" v="49158" actId="478"/>
          <ac:picMkLst>
            <pc:docMk/>
            <pc:sldMk cId="351287367" sldId="361"/>
            <ac:picMk id="50" creationId="{7731AEEF-026F-3DC7-DD4C-B4CE2F258DB7}"/>
          </ac:picMkLst>
        </pc:picChg>
        <pc:picChg chg="mod topLvl">
          <ac:chgData name="Hugh McDougall" userId="d66e99e6-6bce-4a8a-a0c6-daa8f7a2186b" providerId="ADAL" clId="{DDF31758-3E39-4652-8AFD-B2FF41BD6143}" dt="2026-08-26T06:04:58.320" v="32737" actId="165"/>
          <ac:picMkLst>
            <pc:docMk/>
            <pc:sldMk cId="351287367" sldId="361"/>
            <ac:picMk id="54" creationId="{52301701-B9AE-A24D-AC33-0894DC684145}"/>
          </ac:picMkLst>
        </pc:picChg>
        <pc:picChg chg="add mod topLvl">
          <ac:chgData name="Hugh McDougall" userId="d66e99e6-6bce-4a8a-a0c6-daa8f7a2186b" providerId="ADAL" clId="{DDF31758-3E39-4652-8AFD-B2FF41BD6143}" dt="2026-08-27T13:04:37.544" v="49230" actId="164"/>
          <ac:picMkLst>
            <pc:docMk/>
            <pc:sldMk cId="351287367" sldId="361"/>
            <ac:picMk id="61" creationId="{6C5F3CA6-AD9A-F12D-2BD1-618164737BE9}"/>
          </ac:picMkLst>
        </pc:picChg>
      </pc:sldChg>
      <pc:sldChg chg="addSp delSp modSp add del mod ord modClrScheme chgLayout modNotes">
        <pc:chgData name="Hugh McDougall" userId="d66e99e6-6bce-4a8a-a0c6-daa8f7a2186b" providerId="ADAL" clId="{DDF31758-3E39-4652-8AFD-B2FF41BD6143}" dt="2026-08-28T00:23:01.571" v="50365" actId="12789"/>
        <pc:sldMkLst>
          <pc:docMk/>
          <pc:sldMk cId="889305387" sldId="362"/>
        </pc:sldMkLst>
        <pc:spChg chg="mod">
          <ac:chgData name="Hugh McDougall" userId="d66e99e6-6bce-4a8a-a0c6-daa8f7a2186b" providerId="ADAL" clId="{DDF31758-3E39-4652-8AFD-B2FF41BD6143}" dt="2026-08-28T00:18:52.927" v="50101" actId="20577"/>
          <ac:spMkLst>
            <pc:docMk/>
            <pc:sldMk cId="889305387" sldId="362"/>
            <ac:spMk id="2" creationId="{6364177B-0CDC-D2B3-AB62-D9967065AD8C}"/>
          </ac:spMkLst>
        </pc:spChg>
        <pc:spChg chg="add mod">
          <ac:chgData name="Hugh McDougall" userId="d66e99e6-6bce-4a8a-a0c6-daa8f7a2186b" providerId="ADAL" clId="{DDF31758-3E39-4652-8AFD-B2FF41BD6143}" dt="2026-08-28T00:23:01.571" v="50365" actId="12789"/>
          <ac:spMkLst>
            <pc:docMk/>
            <pc:sldMk cId="889305387" sldId="362"/>
            <ac:spMk id="6" creationId="{97627235-83C1-042C-AC3C-96AB5731F76D}"/>
          </ac:spMkLst>
        </pc:spChg>
        <pc:spChg chg="add mod">
          <ac:chgData name="Hugh McDougall" userId="d66e99e6-6bce-4a8a-a0c6-daa8f7a2186b" providerId="ADAL" clId="{DDF31758-3E39-4652-8AFD-B2FF41BD6143}" dt="2026-08-28T00:23:01.571" v="50365" actId="12789"/>
          <ac:spMkLst>
            <pc:docMk/>
            <pc:sldMk cId="889305387" sldId="362"/>
            <ac:spMk id="7" creationId="{77CC6C9C-B810-D77A-77B7-DCD01D697375}"/>
          </ac:spMkLst>
        </pc:spChg>
        <pc:spChg chg="mod">
          <ac:chgData name="Hugh McDougall" userId="d66e99e6-6bce-4a8a-a0c6-daa8f7a2186b" providerId="ADAL" clId="{DDF31758-3E39-4652-8AFD-B2FF41BD6143}" dt="2026-08-28T00:21:20.349" v="50269" actId="14100"/>
          <ac:spMkLst>
            <pc:docMk/>
            <pc:sldMk cId="889305387" sldId="362"/>
            <ac:spMk id="9" creationId="{C7A23D2F-2BD3-339A-97CF-6B04B4BF819C}"/>
          </ac:spMkLst>
        </pc:spChg>
        <pc:spChg chg="add mod">
          <ac:chgData name="Hugh McDougall" userId="d66e99e6-6bce-4a8a-a0c6-daa8f7a2186b" providerId="ADAL" clId="{DDF31758-3E39-4652-8AFD-B2FF41BD6143}" dt="2026-08-28T00:21:22.813" v="50270" actId="571"/>
          <ac:spMkLst>
            <pc:docMk/>
            <pc:sldMk cId="889305387" sldId="362"/>
            <ac:spMk id="10" creationId="{58CE480A-12C4-C4C1-CDFF-B3A468747B1D}"/>
          </ac:spMkLst>
        </pc:spChg>
        <pc:spChg chg="add mod">
          <ac:chgData name="Hugh McDougall" userId="d66e99e6-6bce-4a8a-a0c6-daa8f7a2186b" providerId="ADAL" clId="{DDF31758-3E39-4652-8AFD-B2FF41BD6143}" dt="2026-08-28T00:21:26.524" v="50271" actId="571"/>
          <ac:spMkLst>
            <pc:docMk/>
            <pc:sldMk cId="889305387" sldId="362"/>
            <ac:spMk id="11" creationId="{DFE35461-FFD4-A2CB-4E69-C3B241CC4552}"/>
          </ac:spMkLst>
        </pc:spChg>
        <pc:spChg chg="mod">
          <ac:chgData name="Hugh McDougall" userId="d66e99e6-6bce-4a8a-a0c6-daa8f7a2186b" providerId="ADAL" clId="{DDF31758-3E39-4652-8AFD-B2FF41BD6143}" dt="2026-08-28T00:22:30.924" v="50361" actId="1076"/>
          <ac:spMkLst>
            <pc:docMk/>
            <pc:sldMk cId="889305387" sldId="362"/>
            <ac:spMk id="34" creationId="{AEF5D188-6864-4360-615D-1280F1798714}"/>
          </ac:spMkLst>
        </pc:spChg>
        <pc:spChg chg="mod">
          <ac:chgData name="Hugh McDougall" userId="d66e99e6-6bce-4a8a-a0c6-daa8f7a2186b" providerId="ADAL" clId="{DDF31758-3E39-4652-8AFD-B2FF41BD6143}" dt="2026-08-28T00:22:30.924" v="50361" actId="1076"/>
          <ac:spMkLst>
            <pc:docMk/>
            <pc:sldMk cId="889305387" sldId="362"/>
            <ac:spMk id="42" creationId="{51F33D4D-2705-A5B5-2121-00A2359AD814}"/>
          </ac:spMkLst>
        </pc:spChg>
        <pc:spChg chg="add del mod">
          <ac:chgData name="Hugh McDougall" userId="d66e99e6-6bce-4a8a-a0c6-daa8f7a2186b" providerId="ADAL" clId="{DDF31758-3E39-4652-8AFD-B2FF41BD6143}" dt="2026-08-28T00:23:01.571" v="50365" actId="12789"/>
          <ac:spMkLst>
            <pc:docMk/>
            <pc:sldMk cId="889305387" sldId="362"/>
            <ac:spMk id="50" creationId="{278A6908-ACDF-28C8-CE48-D4CF41BE99C9}"/>
          </ac:spMkLst>
        </pc:spChg>
        <pc:picChg chg="add mod modCrop">
          <ac:chgData name="Hugh McDougall" userId="d66e99e6-6bce-4a8a-a0c6-daa8f7a2186b" providerId="ADAL" clId="{DDF31758-3E39-4652-8AFD-B2FF41BD6143}" dt="2026-08-28T00:22:23.367" v="50356" actId="1076"/>
          <ac:picMkLst>
            <pc:docMk/>
            <pc:sldMk cId="889305387" sldId="362"/>
            <ac:picMk id="4" creationId="{CF1F5F5F-04C4-6816-D003-B9AC1DCC5EA7}"/>
          </ac:picMkLst>
        </pc:picChg>
        <pc:picChg chg="mod">
          <ac:chgData name="Hugh McDougall" userId="d66e99e6-6bce-4a8a-a0c6-daa8f7a2186b" providerId="ADAL" clId="{DDF31758-3E39-4652-8AFD-B2FF41BD6143}" dt="2026-08-28T00:22:30.924" v="50361" actId="1076"/>
          <ac:picMkLst>
            <pc:docMk/>
            <pc:sldMk cId="889305387" sldId="362"/>
            <ac:picMk id="13" creationId="{23A3D59B-3B1D-4886-5022-E65D65192670}"/>
          </ac:picMkLst>
        </pc:picChg>
        <pc:picChg chg="mod">
          <ac:chgData name="Hugh McDougall" userId="d66e99e6-6bce-4a8a-a0c6-daa8f7a2186b" providerId="ADAL" clId="{DDF31758-3E39-4652-8AFD-B2FF41BD6143}" dt="2026-08-28T00:22:30.924" v="50361" actId="1076"/>
          <ac:picMkLst>
            <pc:docMk/>
            <pc:sldMk cId="889305387" sldId="362"/>
            <ac:picMk id="15" creationId="{96D07C0E-362B-D67F-FCA3-4196E1931866}"/>
          </ac:picMkLst>
        </pc:picChg>
      </pc:sldChg>
      <pc:sldChg chg="addSp delSp modSp add del mod ord modClrScheme chgLayout modNotes">
        <pc:chgData name="Hugh McDougall" userId="d66e99e6-6bce-4a8a-a0c6-daa8f7a2186b" providerId="ADAL" clId="{DDF31758-3E39-4652-8AFD-B2FF41BD6143}" dt="2026-08-26T19:44:10.802" v="46052"/>
        <pc:sldMkLst>
          <pc:docMk/>
          <pc:sldMk cId="3164408791" sldId="366"/>
        </pc:sldMkLst>
        <pc:spChg chg="add del mod topLvl">
          <ac:chgData name="Hugh McDougall" userId="d66e99e6-6bce-4a8a-a0c6-daa8f7a2186b" providerId="ADAL" clId="{DDF31758-3E39-4652-8AFD-B2FF41BD6143}" dt="2026-08-26T12:49:14.087" v="42128" actId="21"/>
          <ac:spMkLst>
            <pc:docMk/>
            <pc:sldMk cId="3164408791" sldId="366"/>
            <ac:spMk id="8" creationId="{CE6E18D6-B66D-C081-6DC7-EC17E7FC0DB4}"/>
          </ac:spMkLst>
        </pc:spChg>
        <pc:spChg chg="add del mod topLvl">
          <ac:chgData name="Hugh McDougall" userId="d66e99e6-6bce-4a8a-a0c6-daa8f7a2186b" providerId="ADAL" clId="{DDF31758-3E39-4652-8AFD-B2FF41BD6143}" dt="2026-08-26T12:49:14.087" v="42128" actId="21"/>
          <ac:spMkLst>
            <pc:docMk/>
            <pc:sldMk cId="3164408791" sldId="366"/>
            <ac:spMk id="16" creationId="{35EF26AA-DF56-0221-FC79-46F121F007A9}"/>
          </ac:spMkLst>
        </pc:spChg>
        <pc:spChg chg="del mod topLvl">
          <ac:chgData name="Hugh McDougall" userId="d66e99e6-6bce-4a8a-a0c6-daa8f7a2186b" providerId="ADAL" clId="{DDF31758-3E39-4652-8AFD-B2FF41BD6143}" dt="2026-08-26T12:48:25.876" v="42094" actId="21"/>
          <ac:spMkLst>
            <pc:docMk/>
            <pc:sldMk cId="3164408791" sldId="366"/>
            <ac:spMk id="18" creationId="{5D5541C1-A8ED-7E70-6656-19343ABF5C83}"/>
          </ac:spMkLst>
        </pc:spChg>
        <pc:spChg chg="add del mod">
          <ac:chgData name="Hugh McDougall" userId="d66e99e6-6bce-4a8a-a0c6-daa8f7a2186b" providerId="ADAL" clId="{DDF31758-3E39-4652-8AFD-B2FF41BD6143}" dt="2026-08-26T12:49:14.087" v="42128" actId="21"/>
          <ac:spMkLst>
            <pc:docMk/>
            <pc:sldMk cId="3164408791" sldId="366"/>
            <ac:spMk id="27" creationId="{38F8247A-8BFB-C19F-653E-AA7C9F8C4676}"/>
          </ac:spMkLst>
        </pc:spChg>
        <pc:spChg chg="add mod topLvl">
          <ac:chgData name="Hugh McDougall" userId="d66e99e6-6bce-4a8a-a0c6-daa8f7a2186b" providerId="ADAL" clId="{DDF31758-3E39-4652-8AFD-B2FF41BD6143}" dt="2026-08-26T12:49:14.087" v="42128" actId="21"/>
          <ac:spMkLst>
            <pc:docMk/>
            <pc:sldMk cId="3164408791" sldId="366"/>
            <ac:spMk id="28" creationId="{9A146340-B86E-C47A-A8CB-50EC443D8584}"/>
          </ac:spMkLst>
        </pc:spChg>
        <pc:spChg chg="add del mod ord">
          <ac:chgData name="Hugh McDougall" userId="d66e99e6-6bce-4a8a-a0c6-daa8f7a2186b" providerId="ADAL" clId="{DDF31758-3E39-4652-8AFD-B2FF41BD6143}" dt="2026-08-26T12:49:14.087" v="42128" actId="21"/>
          <ac:spMkLst>
            <pc:docMk/>
            <pc:sldMk cId="3164408791" sldId="366"/>
            <ac:spMk id="31" creationId="{85F89D8C-3368-2AB3-632D-83BEEC6D4B47}"/>
          </ac:spMkLst>
        </pc:spChg>
        <pc:spChg chg="add del mod topLvl">
          <ac:chgData name="Hugh McDougall" userId="d66e99e6-6bce-4a8a-a0c6-daa8f7a2186b" providerId="ADAL" clId="{DDF31758-3E39-4652-8AFD-B2FF41BD6143}" dt="2026-08-26T12:49:14.087" v="42128" actId="21"/>
          <ac:spMkLst>
            <pc:docMk/>
            <pc:sldMk cId="3164408791" sldId="366"/>
            <ac:spMk id="40" creationId="{6A5D3432-326A-3EB7-8412-5FF690E559AE}"/>
          </ac:spMkLst>
        </pc:spChg>
        <pc:spChg chg="add del mod topLvl">
          <ac:chgData name="Hugh McDougall" userId="d66e99e6-6bce-4a8a-a0c6-daa8f7a2186b" providerId="ADAL" clId="{DDF31758-3E39-4652-8AFD-B2FF41BD6143}" dt="2026-08-26T12:49:14.087" v="42128" actId="21"/>
          <ac:spMkLst>
            <pc:docMk/>
            <pc:sldMk cId="3164408791" sldId="366"/>
            <ac:spMk id="44" creationId="{DF1ADCDC-6471-1843-B94B-79A2F167E37B}"/>
          </ac:spMkLst>
        </pc:spChg>
        <pc:spChg chg="add del mod topLvl">
          <ac:chgData name="Hugh McDougall" userId="d66e99e6-6bce-4a8a-a0c6-daa8f7a2186b" providerId="ADAL" clId="{DDF31758-3E39-4652-8AFD-B2FF41BD6143}" dt="2026-08-26T12:49:14.087" v="42128" actId="21"/>
          <ac:spMkLst>
            <pc:docMk/>
            <pc:sldMk cId="3164408791" sldId="366"/>
            <ac:spMk id="51" creationId="{090C7251-247D-DC29-C1B9-B621BAE7CB78}"/>
          </ac:spMkLst>
        </pc:spChg>
        <pc:spChg chg="add del mod topLvl">
          <ac:chgData name="Hugh McDougall" userId="d66e99e6-6bce-4a8a-a0c6-daa8f7a2186b" providerId="ADAL" clId="{DDF31758-3E39-4652-8AFD-B2FF41BD6143}" dt="2026-08-26T12:49:14.087" v="42128" actId="21"/>
          <ac:spMkLst>
            <pc:docMk/>
            <pc:sldMk cId="3164408791" sldId="366"/>
            <ac:spMk id="52" creationId="{E29DF221-E896-2AF3-5416-7425AA18EE9B}"/>
          </ac:spMkLst>
        </pc:spChg>
        <pc:spChg chg="add del mod topLvl">
          <ac:chgData name="Hugh McDougall" userId="d66e99e6-6bce-4a8a-a0c6-daa8f7a2186b" providerId="ADAL" clId="{DDF31758-3E39-4652-8AFD-B2FF41BD6143}" dt="2026-08-26T12:49:14.087" v="42128" actId="21"/>
          <ac:spMkLst>
            <pc:docMk/>
            <pc:sldMk cId="3164408791" sldId="366"/>
            <ac:spMk id="57" creationId="{7779E528-7828-9AB4-8267-D434C88FA93D}"/>
          </ac:spMkLst>
        </pc:spChg>
        <pc:grpChg chg="add mod">
          <ac:chgData name="Hugh McDougall" userId="d66e99e6-6bce-4a8a-a0c6-daa8f7a2186b" providerId="ADAL" clId="{DDF31758-3E39-4652-8AFD-B2FF41BD6143}" dt="2026-08-26T12:49:22.335" v="42142" actId="1076"/>
          <ac:grpSpMkLst>
            <pc:docMk/>
            <pc:sldMk cId="3164408791" sldId="366"/>
            <ac:grpSpMk id="3" creationId="{7AE262CF-7E57-9C28-3E53-9DE1CA750185}"/>
          </ac:grpSpMkLst>
        </pc:grpChg>
        <pc:picChg chg="add del mod modCrop">
          <ac:chgData name="Hugh McDougall" userId="d66e99e6-6bce-4a8a-a0c6-daa8f7a2186b" providerId="ADAL" clId="{DDF31758-3E39-4652-8AFD-B2FF41BD6143}" dt="2026-08-26T12:47:52.270" v="42080" actId="21"/>
          <ac:picMkLst>
            <pc:docMk/>
            <pc:sldMk cId="3164408791" sldId="366"/>
            <ac:picMk id="11" creationId="{AADA40B4-0EED-309D-3A38-D86D029748DD}"/>
          </ac:picMkLst>
        </pc:picChg>
        <pc:picChg chg="add del mod modCrop">
          <ac:chgData name="Hugh McDougall" userId="d66e99e6-6bce-4a8a-a0c6-daa8f7a2186b" providerId="ADAL" clId="{DDF31758-3E39-4652-8AFD-B2FF41BD6143}" dt="2026-08-26T12:47:52.270" v="42080" actId="21"/>
          <ac:picMkLst>
            <pc:docMk/>
            <pc:sldMk cId="3164408791" sldId="366"/>
            <ac:picMk id="13" creationId="{8879E08A-DE42-FF71-8328-F4CF5146EB76}"/>
          </ac:picMkLst>
        </pc:picChg>
        <pc:picChg chg="add del mod">
          <ac:chgData name="Hugh McDougall" userId="d66e99e6-6bce-4a8a-a0c6-daa8f7a2186b" providerId="ADAL" clId="{DDF31758-3E39-4652-8AFD-B2FF41BD6143}" dt="2026-08-26T12:47:52.270" v="42080" actId="21"/>
          <ac:picMkLst>
            <pc:docMk/>
            <pc:sldMk cId="3164408791" sldId="366"/>
            <ac:picMk id="20" creationId="{C6B8EBE5-E11C-8E83-1A4C-CBB1155D26D5}"/>
          </ac:picMkLst>
        </pc:picChg>
        <pc:cxnChg chg="add del mod">
          <ac:chgData name="Hugh McDougall" userId="d66e99e6-6bce-4a8a-a0c6-daa8f7a2186b" providerId="ADAL" clId="{DDF31758-3E39-4652-8AFD-B2FF41BD6143}" dt="2026-08-26T12:47:52.270" v="42080" actId="21"/>
          <ac:cxnSpMkLst>
            <pc:docMk/>
            <pc:sldMk cId="3164408791" sldId="366"/>
            <ac:cxnSpMk id="23" creationId="{138A7557-3579-9750-FFF2-FA48D77858D7}"/>
          </ac:cxnSpMkLst>
        </pc:cxnChg>
        <pc:cxnChg chg="add del mod">
          <ac:chgData name="Hugh McDougall" userId="d66e99e6-6bce-4a8a-a0c6-daa8f7a2186b" providerId="ADAL" clId="{DDF31758-3E39-4652-8AFD-B2FF41BD6143}" dt="2026-08-26T12:47:52.270" v="42080" actId="21"/>
          <ac:cxnSpMkLst>
            <pc:docMk/>
            <pc:sldMk cId="3164408791" sldId="366"/>
            <ac:cxnSpMk id="24" creationId="{ACC18963-282C-EC94-480F-46AC74A760DB}"/>
          </ac:cxnSpMkLst>
        </pc:cxnChg>
      </pc:sldChg>
      <pc:sldChg chg="addSp delSp modSp mod ord modClrScheme chgLayout">
        <pc:chgData name="Hugh McDougall" userId="d66e99e6-6bce-4a8a-a0c6-daa8f7a2186b" providerId="ADAL" clId="{DDF31758-3E39-4652-8AFD-B2FF41BD6143}" dt="2026-08-28T00:17:46.746" v="50062" actId="478"/>
        <pc:sldMkLst>
          <pc:docMk/>
          <pc:sldMk cId="2543760265" sldId="367"/>
        </pc:sldMkLst>
        <pc:spChg chg="mod ord">
          <ac:chgData name="Hugh McDougall" userId="d66e99e6-6bce-4a8a-a0c6-daa8f7a2186b" providerId="ADAL" clId="{DDF31758-3E39-4652-8AFD-B2FF41BD6143}" dt="2026-08-26T12:54:38.672" v="42210" actId="20577"/>
          <ac:spMkLst>
            <pc:docMk/>
            <pc:sldMk cId="2543760265" sldId="367"/>
            <ac:spMk id="2" creationId="{6E0CFA63-3BE9-ADE1-8FC7-4C8D571CCAB9}"/>
          </ac:spMkLst>
        </pc:spChg>
        <pc:spChg chg="mod">
          <ac:chgData name="Hugh McDougall" userId="d66e99e6-6bce-4a8a-a0c6-daa8f7a2186b" providerId="ADAL" clId="{DDF31758-3E39-4652-8AFD-B2FF41BD6143}" dt="2026-08-26T12:56:27.578" v="42493" actId="27636"/>
          <ac:spMkLst>
            <pc:docMk/>
            <pc:sldMk cId="2543760265" sldId="367"/>
            <ac:spMk id="3" creationId="{CD9148A5-47CF-9B6C-3FF6-23DEAF5041E0}"/>
          </ac:spMkLst>
        </pc:spChg>
        <pc:spChg chg="mod">
          <ac:chgData name="Hugh McDougall" userId="d66e99e6-6bce-4a8a-a0c6-daa8f7a2186b" providerId="ADAL" clId="{DDF31758-3E39-4652-8AFD-B2FF41BD6143}" dt="2026-08-10T08:20:29.170" v="10565" actId="1076"/>
          <ac:spMkLst>
            <pc:docMk/>
            <pc:sldMk cId="2543760265" sldId="367"/>
            <ac:spMk id="6" creationId="{FB2B8F50-2049-DE57-AACA-2FFD1B36065F}"/>
          </ac:spMkLst>
        </pc:spChg>
        <pc:spChg chg="mod">
          <ac:chgData name="Hugh McDougall" userId="d66e99e6-6bce-4a8a-a0c6-daa8f7a2186b" providerId="ADAL" clId="{DDF31758-3E39-4652-8AFD-B2FF41BD6143}" dt="2026-08-10T08:20:29.170" v="10565" actId="1076"/>
          <ac:spMkLst>
            <pc:docMk/>
            <pc:sldMk cId="2543760265" sldId="367"/>
            <ac:spMk id="7" creationId="{14D63DC0-0E62-0859-F86B-7B5056EAC696}"/>
          </ac:spMkLst>
        </pc:spChg>
        <pc:spChg chg="add mod">
          <ac:chgData name="Hugh McDougall" userId="d66e99e6-6bce-4a8a-a0c6-daa8f7a2186b" providerId="ADAL" clId="{DDF31758-3E39-4652-8AFD-B2FF41BD6143}" dt="2026-08-26T12:56:15.335" v="42484" actId="113"/>
          <ac:spMkLst>
            <pc:docMk/>
            <pc:sldMk cId="2543760265" sldId="367"/>
            <ac:spMk id="8" creationId="{3ED3EB66-E9D2-C507-0DDF-9ABC975A1763}"/>
          </ac:spMkLst>
        </pc:spChg>
        <pc:spChg chg="mod ord">
          <ac:chgData name="Hugh McDougall" userId="d66e99e6-6bce-4a8a-a0c6-daa8f7a2186b" providerId="ADAL" clId="{DDF31758-3E39-4652-8AFD-B2FF41BD6143}" dt="2026-08-26T12:56:23.460" v="42488" actId="167"/>
          <ac:spMkLst>
            <pc:docMk/>
            <pc:sldMk cId="2543760265" sldId="367"/>
            <ac:spMk id="12" creationId="{7954B16B-A18B-B807-522B-67279AFE5C27}"/>
          </ac:spMkLst>
        </pc:spChg>
        <pc:spChg chg="add mod ord">
          <ac:chgData name="Hugh McDougall" userId="d66e99e6-6bce-4a8a-a0c6-daa8f7a2186b" providerId="ADAL" clId="{DDF31758-3E39-4652-8AFD-B2FF41BD6143}" dt="2026-08-11T06:45:31.285" v="16658"/>
          <ac:spMkLst>
            <pc:docMk/>
            <pc:sldMk cId="2543760265" sldId="367"/>
            <ac:spMk id="14" creationId="{51781338-EF50-F772-A6AA-C32E8A4EB7BC}"/>
          </ac:spMkLst>
        </pc:spChg>
        <pc:picChg chg="mod">
          <ac:chgData name="Hugh McDougall" userId="d66e99e6-6bce-4a8a-a0c6-daa8f7a2186b" providerId="ADAL" clId="{DDF31758-3E39-4652-8AFD-B2FF41BD6143}" dt="2026-08-10T08:20:29.170" v="10565" actId="1076"/>
          <ac:picMkLst>
            <pc:docMk/>
            <pc:sldMk cId="2543760265" sldId="367"/>
            <ac:picMk id="4" creationId="{0FB7A82F-24B5-9FB4-EE6B-ABA2837E1FF9}"/>
          </ac:picMkLst>
        </pc:picChg>
        <pc:picChg chg="mod">
          <ac:chgData name="Hugh McDougall" userId="d66e99e6-6bce-4a8a-a0c6-daa8f7a2186b" providerId="ADAL" clId="{DDF31758-3E39-4652-8AFD-B2FF41BD6143}" dt="2026-08-10T08:20:29.170" v="10565" actId="1076"/>
          <ac:picMkLst>
            <pc:docMk/>
            <pc:sldMk cId="2543760265" sldId="367"/>
            <ac:picMk id="5" creationId="{16BBFD2B-4C7D-3A0A-E7F5-F3C3B51058FD}"/>
          </ac:picMkLst>
        </pc:picChg>
        <pc:cxnChg chg="mod">
          <ac:chgData name="Hugh McDougall" userId="d66e99e6-6bce-4a8a-a0c6-daa8f7a2186b" providerId="ADAL" clId="{DDF31758-3E39-4652-8AFD-B2FF41BD6143}" dt="2026-08-10T08:20:29.170" v="10565" actId="1076"/>
          <ac:cxnSpMkLst>
            <pc:docMk/>
            <pc:sldMk cId="2543760265" sldId="367"/>
            <ac:cxnSpMk id="9" creationId="{B5D3576F-C2E4-C1BF-9438-2E05C8583C49}"/>
          </ac:cxnSpMkLst>
        </pc:cxnChg>
        <pc:cxnChg chg="mod">
          <ac:chgData name="Hugh McDougall" userId="d66e99e6-6bce-4a8a-a0c6-daa8f7a2186b" providerId="ADAL" clId="{DDF31758-3E39-4652-8AFD-B2FF41BD6143}" dt="2026-08-10T08:09:05.276" v="10429"/>
          <ac:cxnSpMkLst>
            <pc:docMk/>
            <pc:sldMk cId="2543760265" sldId="367"/>
            <ac:cxnSpMk id="11" creationId="{5778C98D-1C31-FFF7-A976-02A65FE762F4}"/>
          </ac:cxnSpMkLst>
        </pc:cxnChg>
      </pc:sldChg>
      <pc:sldChg chg="modSp add mod">
        <pc:chgData name="Hugh McDougall" userId="d66e99e6-6bce-4a8a-a0c6-daa8f7a2186b" providerId="ADAL" clId="{DDF31758-3E39-4652-8AFD-B2FF41BD6143}" dt="2026-08-26T22:03:21.771" v="46644" actId="14861"/>
        <pc:sldMkLst>
          <pc:docMk/>
          <pc:sldMk cId="213446211" sldId="372"/>
        </pc:sldMkLst>
        <pc:spChg chg="mod">
          <ac:chgData name="Hugh McDougall" userId="d66e99e6-6bce-4a8a-a0c6-daa8f7a2186b" providerId="ADAL" clId="{DDF31758-3E39-4652-8AFD-B2FF41BD6143}" dt="2026-08-26T22:03:14.103" v="46643" actId="404"/>
          <ac:spMkLst>
            <pc:docMk/>
            <pc:sldMk cId="213446211" sldId="372"/>
            <ac:spMk id="4" creationId="{3A82F1BE-8112-7544-D40C-57E43B28CFD0}"/>
          </ac:spMkLst>
        </pc:spChg>
        <pc:picChg chg="mod">
          <ac:chgData name="Hugh McDougall" userId="d66e99e6-6bce-4a8a-a0c6-daa8f7a2186b" providerId="ADAL" clId="{DDF31758-3E39-4652-8AFD-B2FF41BD6143}" dt="2026-08-26T22:03:21.771" v="46644" actId="14861"/>
          <ac:picMkLst>
            <pc:docMk/>
            <pc:sldMk cId="213446211" sldId="372"/>
            <ac:picMk id="3" creationId="{19C0AC08-7304-5E79-FCA9-ABCD74D13F3D}"/>
          </ac:picMkLst>
        </pc:picChg>
      </pc:sldChg>
      <pc:sldChg chg="addSp delSp modSp add mod ord">
        <pc:chgData name="Hugh McDougall" userId="d66e99e6-6bce-4a8a-a0c6-daa8f7a2186b" providerId="ADAL" clId="{DDF31758-3E39-4652-8AFD-B2FF41BD6143}" dt="2026-08-29T07:34:01.243" v="51662" actId="20577"/>
        <pc:sldMkLst>
          <pc:docMk/>
          <pc:sldMk cId="2354895727" sldId="386"/>
        </pc:sldMkLst>
        <pc:spChg chg="add mod topLvl">
          <ac:chgData name="Hugh McDougall" userId="d66e99e6-6bce-4a8a-a0c6-daa8f7a2186b" providerId="ADAL" clId="{DDF31758-3E39-4652-8AFD-B2FF41BD6143}" dt="2026-08-29T07:33:46.848" v="51629" actId="122"/>
          <ac:spMkLst>
            <pc:docMk/>
            <pc:sldMk cId="2354895727" sldId="386"/>
            <ac:spMk id="3" creationId="{F22E89B9-D84A-75A6-BDE3-89534C73404C}"/>
          </ac:spMkLst>
        </pc:spChg>
        <pc:spChg chg="mod">
          <ac:chgData name="Hugh McDougall" userId="d66e99e6-6bce-4a8a-a0c6-daa8f7a2186b" providerId="ADAL" clId="{DDF31758-3E39-4652-8AFD-B2FF41BD6143}" dt="2026-08-29T07:31:25.513" v="51598" actId="1076"/>
          <ac:spMkLst>
            <pc:docMk/>
            <pc:sldMk cId="2354895727" sldId="386"/>
            <ac:spMk id="4" creationId="{31CB00C8-E1D9-5959-3F24-84E45C5A0E38}"/>
          </ac:spMkLst>
        </pc:spChg>
        <pc:spChg chg="add mod">
          <ac:chgData name="Hugh McDougall" userId="d66e99e6-6bce-4a8a-a0c6-daa8f7a2186b" providerId="ADAL" clId="{DDF31758-3E39-4652-8AFD-B2FF41BD6143}" dt="2026-08-11T06:45:31.285" v="16658"/>
          <ac:spMkLst>
            <pc:docMk/>
            <pc:sldMk cId="2354895727" sldId="386"/>
            <ac:spMk id="5" creationId="{9FE17F70-0C7C-DFD6-8351-D88DDAD2D19F}"/>
          </ac:spMkLst>
        </pc:spChg>
        <pc:spChg chg="mod">
          <ac:chgData name="Hugh McDougall" userId="d66e99e6-6bce-4a8a-a0c6-daa8f7a2186b" providerId="ADAL" clId="{DDF31758-3E39-4652-8AFD-B2FF41BD6143}" dt="2026-08-11T07:25:17.650" v="18703"/>
          <ac:spMkLst>
            <pc:docMk/>
            <pc:sldMk cId="2354895727" sldId="386"/>
            <ac:spMk id="10" creationId="{58CD2225-F8A4-54BF-881F-57461640074D}"/>
          </ac:spMkLst>
        </pc:spChg>
        <pc:spChg chg="mod">
          <ac:chgData name="Hugh McDougall" userId="d66e99e6-6bce-4a8a-a0c6-daa8f7a2186b" providerId="ADAL" clId="{DDF31758-3E39-4652-8AFD-B2FF41BD6143}" dt="2026-08-26T11:34:48.159" v="38647" actId="20577"/>
          <ac:spMkLst>
            <pc:docMk/>
            <pc:sldMk cId="2354895727" sldId="386"/>
            <ac:spMk id="13" creationId="{8DDB1FD4-410E-4C9D-38E1-C5411A5FDB78}"/>
          </ac:spMkLst>
        </pc:spChg>
        <pc:spChg chg="add del mod topLvl">
          <ac:chgData name="Hugh McDougall" userId="d66e99e6-6bce-4a8a-a0c6-daa8f7a2186b" providerId="ADAL" clId="{DDF31758-3E39-4652-8AFD-B2FF41BD6143}" dt="2026-08-29T07:34:01.243" v="51662" actId="20577"/>
          <ac:spMkLst>
            <pc:docMk/>
            <pc:sldMk cId="2354895727" sldId="386"/>
            <ac:spMk id="28" creationId="{3267B541-0498-AE90-92F7-9177CA03D1AF}"/>
          </ac:spMkLst>
        </pc:spChg>
        <pc:grpChg chg="add mod">
          <ac:chgData name="Hugh McDougall" userId="d66e99e6-6bce-4a8a-a0c6-daa8f7a2186b" providerId="ADAL" clId="{DDF31758-3E39-4652-8AFD-B2FF41BD6143}" dt="2026-08-29T07:33:52.187" v="51632" actId="14100"/>
          <ac:grpSpMkLst>
            <pc:docMk/>
            <pc:sldMk cId="2354895727" sldId="386"/>
            <ac:grpSpMk id="2" creationId="{0A0F4B89-1DC6-E3D1-DB0C-1B5CB55D6888}"/>
          </ac:grpSpMkLst>
        </pc:grpChg>
        <pc:grpChg chg="add mod">
          <ac:chgData name="Hugh McDougall" userId="d66e99e6-6bce-4a8a-a0c6-daa8f7a2186b" providerId="ADAL" clId="{DDF31758-3E39-4652-8AFD-B2FF41BD6143}" dt="2026-08-29T07:31:28.378" v="51599" actId="1076"/>
          <ac:grpSpMkLst>
            <pc:docMk/>
            <pc:sldMk cId="2354895727" sldId="386"/>
            <ac:grpSpMk id="9" creationId="{222B6E4D-01E1-C3A4-6CCD-EE92B87D8CCA}"/>
          </ac:grpSpMkLst>
        </pc:grpChg>
        <pc:picChg chg="mod">
          <ac:chgData name="Hugh McDougall" userId="d66e99e6-6bce-4a8a-a0c6-daa8f7a2186b" providerId="ADAL" clId="{DDF31758-3E39-4652-8AFD-B2FF41BD6143}" dt="2026-08-11T07:25:17.650" v="18703"/>
          <ac:picMkLst>
            <pc:docMk/>
            <pc:sldMk cId="2354895727" sldId="386"/>
            <ac:picMk id="11" creationId="{6F3A7F16-B45C-D1E9-C662-9D0CFE755543}"/>
          </ac:picMkLst>
        </pc:picChg>
        <pc:picChg chg="add mod">
          <ac:chgData name="Hugh McDougall" userId="d66e99e6-6bce-4a8a-a0c6-daa8f7a2186b" providerId="ADAL" clId="{DDF31758-3E39-4652-8AFD-B2FF41BD6143}" dt="2026-08-29T07:31:44.714" v="51606" actId="1076"/>
          <ac:picMkLst>
            <pc:docMk/>
            <pc:sldMk cId="2354895727" sldId="386"/>
            <ac:picMk id="14" creationId="{290799B6-F6B3-345F-1FF6-A9DB3CA40E8B}"/>
          </ac:picMkLst>
        </pc:picChg>
        <pc:cxnChg chg="mod">
          <ac:chgData name="Hugh McDougall" userId="d66e99e6-6bce-4a8a-a0c6-daa8f7a2186b" providerId="ADAL" clId="{DDF31758-3E39-4652-8AFD-B2FF41BD6143}" dt="2026-08-29T07:32:27.061" v="51628" actId="14100"/>
          <ac:cxnSpMkLst>
            <pc:docMk/>
            <pc:sldMk cId="2354895727" sldId="386"/>
            <ac:cxnSpMk id="7" creationId="{BFA889BA-1FCC-4FBB-9B74-1A3BDFC3EBB0}"/>
          </ac:cxnSpMkLst>
        </pc:cxnChg>
        <pc:cxnChg chg="mod">
          <ac:chgData name="Hugh McDougall" userId="d66e99e6-6bce-4a8a-a0c6-daa8f7a2186b" providerId="ADAL" clId="{DDF31758-3E39-4652-8AFD-B2FF41BD6143}" dt="2026-08-29T07:31:53.355" v="51610" actId="14100"/>
          <ac:cxnSpMkLst>
            <pc:docMk/>
            <pc:sldMk cId="2354895727" sldId="386"/>
            <ac:cxnSpMk id="8" creationId="{72044E36-E0DF-26BD-ED26-1593ECF2DACE}"/>
          </ac:cxnSpMkLst>
        </pc:cxnChg>
      </pc:sldChg>
      <pc:sldChg chg="addSp delSp modSp new add del mod ord">
        <pc:chgData name="Hugh McDougall" userId="d66e99e6-6bce-4a8a-a0c6-daa8f7a2186b" providerId="ADAL" clId="{DDF31758-3E39-4652-8AFD-B2FF41BD6143}" dt="2026-08-28T00:44:21.403" v="50703" actId="21"/>
        <pc:sldMkLst>
          <pc:docMk/>
          <pc:sldMk cId="1525650328" sldId="387"/>
        </pc:sldMkLst>
        <pc:spChg chg="mod ord">
          <ac:chgData name="Hugh McDougall" userId="d66e99e6-6bce-4a8a-a0c6-daa8f7a2186b" providerId="ADAL" clId="{DDF31758-3E39-4652-8AFD-B2FF41BD6143}" dt="2026-08-27T07:53:25.109" v="47441" actId="207"/>
          <ac:spMkLst>
            <pc:docMk/>
            <pc:sldMk cId="1525650328" sldId="387"/>
            <ac:spMk id="25" creationId="{82F33D3E-06BE-D6E6-FDCF-AAD363B3CF7E}"/>
          </ac:spMkLst>
        </pc:spChg>
        <pc:spChg chg="mod ord">
          <ac:chgData name="Hugh McDougall" userId="d66e99e6-6bce-4a8a-a0c6-daa8f7a2186b" providerId="ADAL" clId="{DDF31758-3E39-4652-8AFD-B2FF41BD6143}" dt="2026-08-27T07:53:39.024" v="47445" actId="207"/>
          <ac:spMkLst>
            <pc:docMk/>
            <pc:sldMk cId="1525650328" sldId="387"/>
            <ac:spMk id="26" creationId="{1DCFE511-D1BC-1E3F-9289-A56FEDD9B810}"/>
          </ac:spMkLst>
        </pc:spChg>
        <pc:spChg chg="mod ord">
          <ac:chgData name="Hugh McDougall" userId="d66e99e6-6bce-4a8a-a0c6-daa8f7a2186b" providerId="ADAL" clId="{DDF31758-3E39-4652-8AFD-B2FF41BD6143}" dt="2026-08-27T07:53:43.758" v="47447" actId="20577"/>
          <ac:spMkLst>
            <pc:docMk/>
            <pc:sldMk cId="1525650328" sldId="387"/>
            <ac:spMk id="28" creationId="{EFC60E28-4E94-BBD6-2164-7E964D192E72}"/>
          </ac:spMkLst>
        </pc:spChg>
        <pc:spChg chg="mod">
          <ac:chgData name="Hugh McDougall" userId="d66e99e6-6bce-4a8a-a0c6-daa8f7a2186b" providerId="ADAL" clId="{DDF31758-3E39-4652-8AFD-B2FF41BD6143}" dt="2026-08-28T00:43:28.043" v="50629" actId="20577"/>
          <ac:spMkLst>
            <pc:docMk/>
            <pc:sldMk cId="1525650328" sldId="387"/>
            <ac:spMk id="44" creationId="{8796718A-CAE5-F12A-5DE2-D0923167EEF9}"/>
          </ac:spMkLst>
        </pc:spChg>
        <pc:spChg chg="mod">
          <ac:chgData name="Hugh McDougall" userId="d66e99e6-6bce-4a8a-a0c6-daa8f7a2186b" providerId="ADAL" clId="{DDF31758-3E39-4652-8AFD-B2FF41BD6143}" dt="2026-08-28T00:44:21.403" v="50703" actId="21"/>
          <ac:spMkLst>
            <pc:docMk/>
            <pc:sldMk cId="1525650328" sldId="387"/>
            <ac:spMk id="47" creationId="{4C7B1D84-3414-AA14-FE3A-4B0CC8EEB21B}"/>
          </ac:spMkLst>
        </pc:spChg>
        <pc:spChg chg="mod">
          <ac:chgData name="Hugh McDougall" userId="d66e99e6-6bce-4a8a-a0c6-daa8f7a2186b" providerId="ADAL" clId="{DDF31758-3E39-4652-8AFD-B2FF41BD6143}" dt="2026-08-28T00:43:57.934" v="50696" actId="20577"/>
          <ac:spMkLst>
            <pc:docMk/>
            <pc:sldMk cId="1525650328" sldId="387"/>
            <ac:spMk id="48" creationId="{CF850B8C-B87C-AD4A-7839-CB0012E10FFE}"/>
          </ac:spMkLst>
        </pc:spChg>
      </pc:sldChg>
      <pc:sldChg chg="addSp delSp modSp new add del mod modClrScheme delAnim modAnim chgLayout">
        <pc:chgData name="Hugh McDougall" userId="d66e99e6-6bce-4a8a-a0c6-daa8f7a2186b" providerId="ADAL" clId="{DDF31758-3E39-4652-8AFD-B2FF41BD6143}" dt="2026-08-27T07:47:45.533" v="47418"/>
        <pc:sldMkLst>
          <pc:docMk/>
          <pc:sldMk cId="1592607929" sldId="388"/>
        </pc:sldMkLst>
        <pc:spChg chg="mod ord">
          <ac:chgData name="Hugh McDougall" userId="d66e99e6-6bce-4a8a-a0c6-daa8f7a2186b" providerId="ADAL" clId="{DDF31758-3E39-4652-8AFD-B2FF41BD6143}" dt="2026-08-26T05:19:08.503" v="31534" actId="20577"/>
          <ac:spMkLst>
            <pc:docMk/>
            <pc:sldMk cId="1592607929" sldId="388"/>
            <ac:spMk id="2" creationId="{18506D47-BCF0-1DC5-62E4-979941B5495B}"/>
          </ac:spMkLst>
        </pc:spChg>
        <pc:spChg chg="add mod">
          <ac:chgData name="Hugh McDougall" userId="d66e99e6-6bce-4a8a-a0c6-daa8f7a2186b" providerId="ADAL" clId="{DDF31758-3E39-4652-8AFD-B2FF41BD6143}" dt="2026-08-26T05:19:25.685" v="31536" actId="207"/>
          <ac:spMkLst>
            <pc:docMk/>
            <pc:sldMk cId="1592607929" sldId="388"/>
            <ac:spMk id="10" creationId="{51E25687-13DB-C88F-A584-3B7C13E6F4B0}"/>
          </ac:spMkLst>
        </pc:spChg>
        <pc:spChg chg="add mod">
          <ac:chgData name="Hugh McDougall" userId="d66e99e6-6bce-4a8a-a0c6-daa8f7a2186b" providerId="ADAL" clId="{DDF31758-3E39-4652-8AFD-B2FF41BD6143}" dt="2026-08-26T05:18:59.620" v="31477" actId="313"/>
          <ac:spMkLst>
            <pc:docMk/>
            <pc:sldMk cId="1592607929" sldId="388"/>
            <ac:spMk id="13" creationId="{F04EFE7C-36EE-8AC3-C2C5-C7B6EEB1E5B9}"/>
          </ac:spMkLst>
        </pc:spChg>
        <pc:spChg chg="add mod">
          <ac:chgData name="Hugh McDougall" userId="d66e99e6-6bce-4a8a-a0c6-daa8f7a2186b" providerId="ADAL" clId="{DDF31758-3E39-4652-8AFD-B2FF41BD6143}" dt="2026-08-26T05:19:31.891" v="31538" actId="1076"/>
          <ac:spMkLst>
            <pc:docMk/>
            <pc:sldMk cId="1592607929" sldId="388"/>
            <ac:spMk id="30" creationId="{36E282E6-6A65-4FD3-8E06-EE4C783B5317}"/>
          </ac:spMkLst>
        </pc:spChg>
        <pc:spChg chg="add mod">
          <ac:chgData name="Hugh McDougall" userId="d66e99e6-6bce-4a8a-a0c6-daa8f7a2186b" providerId="ADAL" clId="{DDF31758-3E39-4652-8AFD-B2FF41BD6143}" dt="2026-08-26T05:18:32.866" v="31396" actId="1076"/>
          <ac:spMkLst>
            <pc:docMk/>
            <pc:sldMk cId="1592607929" sldId="388"/>
            <ac:spMk id="32" creationId="{DF95F203-1425-1613-8C8B-FE2344B1A3B8}"/>
          </ac:spMkLst>
        </pc:spChg>
        <pc:spChg chg="add mod">
          <ac:chgData name="Hugh McDougall" userId="d66e99e6-6bce-4a8a-a0c6-daa8f7a2186b" providerId="ADAL" clId="{DDF31758-3E39-4652-8AFD-B2FF41BD6143}" dt="2026-08-26T13:53:34.917" v="45628" actId="1076"/>
          <ac:spMkLst>
            <pc:docMk/>
            <pc:sldMk cId="1592607929" sldId="388"/>
            <ac:spMk id="52" creationId="{CD028066-FF80-8CB5-8986-7674A958A36E}"/>
          </ac:spMkLst>
        </pc:spChg>
        <pc:spChg chg="add mod ord">
          <ac:chgData name="Hugh McDougall" userId="d66e99e6-6bce-4a8a-a0c6-daa8f7a2186b" providerId="ADAL" clId="{DDF31758-3E39-4652-8AFD-B2FF41BD6143}" dt="2026-08-26T05:18:12.490" v="31388" actId="166"/>
          <ac:spMkLst>
            <pc:docMk/>
            <pc:sldMk cId="1592607929" sldId="388"/>
            <ac:spMk id="57" creationId="{354CC277-C8DA-4CDB-ACCA-12FFC9A4D111}"/>
          </ac:spMkLst>
        </pc:spChg>
        <pc:picChg chg="add mod">
          <ac:chgData name="Hugh McDougall" userId="d66e99e6-6bce-4a8a-a0c6-daa8f7a2186b" providerId="ADAL" clId="{DDF31758-3E39-4652-8AFD-B2FF41BD6143}" dt="2026-08-26T05:18:37.763" v="31397" actId="1076"/>
          <ac:picMkLst>
            <pc:docMk/>
            <pc:sldMk cId="1592607929" sldId="388"/>
            <ac:picMk id="9" creationId="{64DEC548-09A6-4233-F7EA-F7DCC0DD2EF9}"/>
          </ac:picMkLst>
        </pc:picChg>
        <pc:picChg chg="add del mod">
          <ac:chgData name="Hugh McDougall" userId="d66e99e6-6bce-4a8a-a0c6-daa8f7a2186b" providerId="ADAL" clId="{DDF31758-3E39-4652-8AFD-B2FF41BD6143}" dt="2026-08-26T12:54:14.272" v="42187" actId="478"/>
          <ac:picMkLst>
            <pc:docMk/>
            <pc:sldMk cId="1592607929" sldId="388"/>
            <ac:picMk id="15" creationId="{08CF0201-94D2-B2C4-277C-F2ED7953BC69}"/>
          </ac:picMkLst>
        </pc:picChg>
        <pc:cxnChg chg="add">
          <ac:chgData name="Hugh McDougall" userId="d66e99e6-6bce-4a8a-a0c6-daa8f7a2186b" providerId="ADAL" clId="{DDF31758-3E39-4652-8AFD-B2FF41BD6143}" dt="2026-08-26T05:18:22.893" v="31392" actId="11529"/>
          <ac:cxnSpMkLst>
            <pc:docMk/>
            <pc:sldMk cId="1592607929" sldId="388"/>
            <ac:cxnSpMk id="12" creationId="{FE446CBF-F835-437E-B84E-2A52E306723D}"/>
          </ac:cxnSpMkLst>
        </pc:cxnChg>
        <pc:cxnChg chg="add mod">
          <ac:chgData name="Hugh McDougall" userId="d66e99e6-6bce-4a8a-a0c6-daa8f7a2186b" providerId="ADAL" clId="{DDF31758-3E39-4652-8AFD-B2FF41BD6143}" dt="2026-08-26T05:10:08.269" v="30970" actId="208"/>
          <ac:cxnSpMkLst>
            <pc:docMk/>
            <pc:sldMk cId="1592607929" sldId="388"/>
            <ac:cxnSpMk id="17" creationId="{43B054FE-325F-B762-D764-6444E6187219}"/>
          </ac:cxnSpMkLst>
        </pc:cxnChg>
        <pc:cxnChg chg="add mod">
          <ac:chgData name="Hugh McDougall" userId="d66e99e6-6bce-4a8a-a0c6-daa8f7a2186b" providerId="ADAL" clId="{DDF31758-3E39-4652-8AFD-B2FF41BD6143}" dt="2026-08-26T05:10:11.853" v="30971" actId="208"/>
          <ac:cxnSpMkLst>
            <pc:docMk/>
            <pc:sldMk cId="1592607929" sldId="388"/>
            <ac:cxnSpMk id="19" creationId="{B21D1043-C168-2C84-8F5F-D95C444AA634}"/>
          </ac:cxnSpMkLst>
        </pc:cxnChg>
        <pc:cxnChg chg="add mod">
          <ac:chgData name="Hugh McDougall" userId="d66e99e6-6bce-4a8a-a0c6-daa8f7a2186b" providerId="ADAL" clId="{DDF31758-3E39-4652-8AFD-B2FF41BD6143}" dt="2026-08-26T13:53:34.917" v="45628" actId="1076"/>
          <ac:cxnSpMkLst>
            <pc:docMk/>
            <pc:sldMk cId="1592607929" sldId="388"/>
            <ac:cxnSpMk id="39" creationId="{DE45C56D-5587-E5BF-7C25-CE7E03D3A4C6}"/>
          </ac:cxnSpMkLst>
        </pc:cxnChg>
        <pc:cxnChg chg="add mod">
          <ac:chgData name="Hugh McDougall" userId="d66e99e6-6bce-4a8a-a0c6-daa8f7a2186b" providerId="ADAL" clId="{DDF31758-3E39-4652-8AFD-B2FF41BD6143}" dt="2026-08-26T13:53:34.917" v="45628" actId="1076"/>
          <ac:cxnSpMkLst>
            <pc:docMk/>
            <pc:sldMk cId="1592607929" sldId="388"/>
            <ac:cxnSpMk id="43" creationId="{D284A2F6-2138-6C26-A2E8-A257B0231D05}"/>
          </ac:cxnSpMkLst>
        </pc:cxnChg>
        <pc:cxnChg chg="add mod">
          <ac:chgData name="Hugh McDougall" userId="d66e99e6-6bce-4a8a-a0c6-daa8f7a2186b" providerId="ADAL" clId="{DDF31758-3E39-4652-8AFD-B2FF41BD6143}" dt="2026-08-26T13:53:34.917" v="45628" actId="1076"/>
          <ac:cxnSpMkLst>
            <pc:docMk/>
            <pc:sldMk cId="1592607929" sldId="388"/>
            <ac:cxnSpMk id="53" creationId="{E4A551A8-2EDA-A82B-67CF-AB0EECF21331}"/>
          </ac:cxnSpMkLst>
        </pc:cxnChg>
      </pc:sldChg>
      <pc:sldChg chg="addSp delSp modSp add del mod modClrScheme delAnim modAnim chgLayout">
        <pc:chgData name="Hugh McDougall" userId="d66e99e6-6bce-4a8a-a0c6-daa8f7a2186b" providerId="ADAL" clId="{DDF31758-3E39-4652-8AFD-B2FF41BD6143}" dt="2026-08-28T00:42:38.467" v="50549" actId="20577"/>
        <pc:sldMkLst>
          <pc:docMk/>
          <pc:sldMk cId="2142171106" sldId="393"/>
        </pc:sldMkLst>
        <pc:spChg chg="mod">
          <ac:chgData name="Hugh McDougall" userId="d66e99e6-6bce-4a8a-a0c6-daa8f7a2186b" providerId="ADAL" clId="{DDF31758-3E39-4652-8AFD-B2FF41BD6143}" dt="2026-08-27T08:23:32.716" v="48567" actId="20577"/>
          <ac:spMkLst>
            <pc:docMk/>
            <pc:sldMk cId="2142171106" sldId="393"/>
            <ac:spMk id="2" creationId="{6B7021ED-65E4-06E2-4471-39CCD131F72F}"/>
          </ac:spMkLst>
        </pc:spChg>
        <pc:spChg chg="add mod">
          <ac:chgData name="Hugh McDougall" userId="d66e99e6-6bce-4a8a-a0c6-daa8f7a2186b" providerId="ADAL" clId="{DDF31758-3E39-4652-8AFD-B2FF41BD6143}" dt="2026-08-28T00:42:18.787" v="50530" actId="14100"/>
          <ac:spMkLst>
            <pc:docMk/>
            <pc:sldMk cId="2142171106" sldId="393"/>
            <ac:spMk id="6" creationId="{6BD15198-AC1D-13FE-4751-77827E9D22E7}"/>
          </ac:spMkLst>
        </pc:spChg>
        <pc:spChg chg="add mod">
          <ac:chgData name="Hugh McDougall" userId="d66e99e6-6bce-4a8a-a0c6-daa8f7a2186b" providerId="ADAL" clId="{DDF31758-3E39-4652-8AFD-B2FF41BD6143}" dt="2026-08-28T00:42:38.467" v="50549" actId="20577"/>
          <ac:spMkLst>
            <pc:docMk/>
            <pc:sldMk cId="2142171106" sldId="393"/>
            <ac:spMk id="9" creationId="{F4352D1F-B802-2242-435F-1D5D39EAC063}"/>
          </ac:spMkLst>
        </pc:spChg>
        <pc:graphicFrameChg chg="mod modGraphic">
          <ac:chgData name="Hugh McDougall" userId="d66e99e6-6bce-4a8a-a0c6-daa8f7a2186b" providerId="ADAL" clId="{DDF31758-3E39-4652-8AFD-B2FF41BD6143}" dt="2026-08-28T00:41:06.019" v="50436" actId="1076"/>
          <ac:graphicFrameMkLst>
            <pc:docMk/>
            <pc:sldMk cId="2142171106" sldId="393"/>
            <ac:graphicFrameMk id="3" creationId="{BCB6E631-FEE2-0109-BD5C-425E6A6B0031}"/>
          </ac:graphicFrameMkLst>
        </pc:graphicFrameChg>
        <pc:picChg chg="add del mod">
          <ac:chgData name="Hugh McDougall" userId="d66e99e6-6bce-4a8a-a0c6-daa8f7a2186b" providerId="ADAL" clId="{DDF31758-3E39-4652-8AFD-B2FF41BD6143}" dt="2026-08-28T00:25:22.560" v="50382" actId="14861"/>
          <ac:picMkLst>
            <pc:docMk/>
            <pc:sldMk cId="2142171106" sldId="393"/>
            <ac:picMk id="10" creationId="{27268B6B-F6F9-9789-B5EA-6028A2EECF43}"/>
          </ac:picMkLst>
        </pc:picChg>
      </pc:sldChg>
      <pc:sldChg chg="addSp delSp modSp new mod addAnim delAnim modAnim chgLayout">
        <pc:chgData name="Hugh McDougall" userId="d66e99e6-6bce-4a8a-a0c6-daa8f7a2186b" providerId="ADAL" clId="{DDF31758-3E39-4652-8AFD-B2FF41BD6143}" dt="2026-08-29T07:40:24.116" v="52017" actId="20577"/>
        <pc:sldMkLst>
          <pc:docMk/>
          <pc:sldMk cId="2244785331" sldId="398"/>
        </pc:sldMkLst>
        <pc:spChg chg="add mod ord topLvl">
          <ac:chgData name="Hugh McDougall" userId="d66e99e6-6bce-4a8a-a0c6-daa8f7a2186b" providerId="ADAL" clId="{DDF31758-3E39-4652-8AFD-B2FF41BD6143}" dt="2026-08-29T07:38:30.844" v="51966" actId="403"/>
          <ac:spMkLst>
            <pc:docMk/>
            <pc:sldMk cId="2244785331" sldId="398"/>
            <ac:spMk id="3" creationId="{2E336D46-ED47-0664-E4A2-AD56889C1930}"/>
          </ac:spMkLst>
        </pc:spChg>
        <pc:spChg chg="add del mod topLvl">
          <ac:chgData name="Hugh McDougall" userId="d66e99e6-6bce-4a8a-a0c6-daa8f7a2186b" providerId="ADAL" clId="{DDF31758-3E39-4652-8AFD-B2FF41BD6143}" dt="2026-08-29T07:40:24.116" v="52017" actId="20577"/>
          <ac:spMkLst>
            <pc:docMk/>
            <pc:sldMk cId="2244785331" sldId="398"/>
            <ac:spMk id="4" creationId="{8A0610E7-7C9D-0385-DD00-9A538B4F0CB8}"/>
          </ac:spMkLst>
        </pc:spChg>
        <pc:spChg chg="add mod ord">
          <ac:chgData name="Hugh McDougall" userId="d66e99e6-6bce-4a8a-a0c6-daa8f7a2186b" providerId="ADAL" clId="{DDF31758-3E39-4652-8AFD-B2FF41BD6143}" dt="2026-08-26T11:55:44.185" v="39713" actId="404"/>
          <ac:spMkLst>
            <pc:docMk/>
            <pc:sldMk cId="2244785331" sldId="398"/>
            <ac:spMk id="8" creationId="{F99914A8-1073-3032-0805-3093BA450D20}"/>
          </ac:spMkLst>
        </pc:spChg>
        <pc:spChg chg="add mod ord topLvl">
          <ac:chgData name="Hugh McDougall" userId="d66e99e6-6bce-4a8a-a0c6-daa8f7a2186b" providerId="ADAL" clId="{DDF31758-3E39-4652-8AFD-B2FF41BD6143}" dt="2026-08-29T07:35:57.186" v="51669" actId="165"/>
          <ac:spMkLst>
            <pc:docMk/>
            <pc:sldMk cId="2244785331" sldId="398"/>
            <ac:spMk id="10" creationId="{412B7D2C-D4AE-246B-38E3-5A99A4EFAD95}"/>
          </ac:spMkLst>
        </pc:spChg>
        <pc:spChg chg="add mod ord">
          <ac:chgData name="Hugh McDougall" userId="d66e99e6-6bce-4a8a-a0c6-daa8f7a2186b" providerId="ADAL" clId="{DDF31758-3E39-4652-8AFD-B2FF41BD6143}" dt="2026-08-26T11:55:44.185" v="39713" actId="404"/>
          <ac:spMkLst>
            <pc:docMk/>
            <pc:sldMk cId="2244785331" sldId="398"/>
            <ac:spMk id="11" creationId="{3A94552B-1509-21FA-0DC7-B986C9AC21BE}"/>
          </ac:spMkLst>
        </pc:spChg>
        <pc:spChg chg="add mod topLvl">
          <ac:chgData name="Hugh McDougall" userId="d66e99e6-6bce-4a8a-a0c6-daa8f7a2186b" providerId="ADAL" clId="{DDF31758-3E39-4652-8AFD-B2FF41BD6143}" dt="2026-08-29T07:38:24.592" v="51965" actId="403"/>
          <ac:spMkLst>
            <pc:docMk/>
            <pc:sldMk cId="2244785331" sldId="398"/>
            <ac:spMk id="15" creationId="{4745676B-BF2B-9026-B578-56EE8C5B88A7}"/>
          </ac:spMkLst>
        </pc:spChg>
        <pc:spChg chg="add mod topLvl">
          <ac:chgData name="Hugh McDougall" userId="d66e99e6-6bce-4a8a-a0c6-daa8f7a2186b" providerId="ADAL" clId="{DDF31758-3E39-4652-8AFD-B2FF41BD6143}" dt="2026-08-29T07:35:57.186" v="51669" actId="165"/>
          <ac:spMkLst>
            <pc:docMk/>
            <pc:sldMk cId="2244785331" sldId="398"/>
            <ac:spMk id="17" creationId="{5A6E1BB0-43A0-F852-7575-A5126E56B628}"/>
          </ac:spMkLst>
        </pc:spChg>
        <pc:grpChg chg="add mod">
          <ac:chgData name="Hugh McDougall" userId="d66e99e6-6bce-4a8a-a0c6-daa8f7a2186b" providerId="ADAL" clId="{DDF31758-3E39-4652-8AFD-B2FF41BD6143}" dt="2026-08-29T07:38:08.309" v="51958" actId="14100"/>
          <ac:grpSpMkLst>
            <pc:docMk/>
            <pc:sldMk cId="2244785331" sldId="398"/>
            <ac:grpSpMk id="7" creationId="{27A593A1-48F1-BA03-CB33-FC60857ACB04}"/>
          </ac:grpSpMkLst>
        </pc:grpChg>
        <pc:picChg chg="add mod modCrop">
          <ac:chgData name="Hugh McDougall" userId="d66e99e6-6bce-4a8a-a0c6-daa8f7a2186b" providerId="ADAL" clId="{DDF31758-3E39-4652-8AFD-B2FF41BD6143}" dt="2026-08-26T11:37:27.964" v="38733" actId="164"/>
          <ac:picMkLst>
            <pc:docMk/>
            <pc:sldMk cId="2244785331" sldId="398"/>
            <ac:picMk id="6" creationId="{09AFD75D-6646-E4EC-007B-4691B9FC9735}"/>
          </ac:picMkLst>
        </pc:picChg>
        <pc:picChg chg="add mod modCrop">
          <ac:chgData name="Hugh McDougall" userId="d66e99e6-6bce-4a8a-a0c6-daa8f7a2186b" providerId="ADAL" clId="{DDF31758-3E39-4652-8AFD-B2FF41BD6143}" dt="2026-08-26T11:37:27.964" v="38733" actId="164"/>
          <ac:picMkLst>
            <pc:docMk/>
            <pc:sldMk cId="2244785331" sldId="398"/>
            <ac:picMk id="14" creationId="{41E2A2EB-ECB1-8A04-D542-1F40DDAE24C0}"/>
          </ac:picMkLst>
        </pc:picChg>
      </pc:sldChg>
      <pc:sldChg chg="addSp delSp modSp new mod ord addAnim delAnim modAnim">
        <pc:chgData name="Hugh McDougall" userId="d66e99e6-6bce-4a8a-a0c6-daa8f7a2186b" providerId="ADAL" clId="{DDF31758-3E39-4652-8AFD-B2FF41BD6143}" dt="2026-08-26T13:35:31.982" v="44770" actId="1076"/>
        <pc:sldMkLst>
          <pc:docMk/>
          <pc:sldMk cId="2747122622" sldId="402"/>
        </pc:sldMkLst>
        <pc:spChg chg="add mod">
          <ac:chgData name="Hugh McDougall" userId="d66e99e6-6bce-4a8a-a0c6-daa8f7a2186b" providerId="ADAL" clId="{DDF31758-3E39-4652-8AFD-B2FF41BD6143}" dt="2026-08-26T11:36:37.687" v="38712" actId="20577"/>
          <ac:spMkLst>
            <pc:docMk/>
            <pc:sldMk cId="2747122622" sldId="402"/>
            <ac:spMk id="10" creationId="{2963243C-9AE3-0A9C-86B5-2271E12F8159}"/>
          </ac:spMkLst>
        </pc:spChg>
        <pc:spChg chg="add del mod">
          <ac:chgData name="Hugh McDougall" userId="d66e99e6-6bce-4a8a-a0c6-daa8f7a2186b" providerId="ADAL" clId="{DDF31758-3E39-4652-8AFD-B2FF41BD6143}" dt="2026-08-26T13:32:51.014" v="44502" actId="1076"/>
          <ac:spMkLst>
            <pc:docMk/>
            <pc:sldMk cId="2747122622" sldId="402"/>
            <ac:spMk id="22" creationId="{17A6A668-F677-560F-1402-E3086965863F}"/>
          </ac:spMkLst>
        </pc:spChg>
        <pc:spChg chg="add mod">
          <ac:chgData name="Hugh McDougall" userId="d66e99e6-6bce-4a8a-a0c6-daa8f7a2186b" providerId="ADAL" clId="{DDF31758-3E39-4652-8AFD-B2FF41BD6143}" dt="2026-08-26T11:55:37.439" v="39712" actId="20577"/>
          <ac:spMkLst>
            <pc:docMk/>
            <pc:sldMk cId="2747122622" sldId="402"/>
            <ac:spMk id="26" creationId="{5D7BFF55-9751-ECFF-4F04-80239FE99BFF}"/>
          </ac:spMkLst>
        </pc:spChg>
        <pc:spChg chg="add mod">
          <ac:chgData name="Hugh McDougall" userId="d66e99e6-6bce-4a8a-a0c6-daa8f7a2186b" providerId="ADAL" clId="{DDF31758-3E39-4652-8AFD-B2FF41BD6143}" dt="2026-08-26T13:35:31.982" v="44770" actId="1076"/>
          <ac:spMkLst>
            <pc:docMk/>
            <pc:sldMk cId="2747122622" sldId="402"/>
            <ac:spMk id="28" creationId="{17341C54-2559-53BB-3E99-A8D2F4A7E6AF}"/>
          </ac:spMkLst>
        </pc:spChg>
        <pc:grpChg chg="add mod">
          <ac:chgData name="Hugh McDougall" userId="d66e99e6-6bce-4a8a-a0c6-daa8f7a2186b" providerId="ADAL" clId="{DDF31758-3E39-4652-8AFD-B2FF41BD6143}" dt="2026-08-26T11:54:59.709" v="39670" actId="1076"/>
          <ac:grpSpMkLst>
            <pc:docMk/>
            <pc:sldMk cId="2747122622" sldId="402"/>
            <ac:grpSpMk id="29" creationId="{1BB8B7FE-5F24-5E8F-5DCC-7002E9F37FD0}"/>
          </ac:grpSpMkLst>
        </pc:grpChg>
        <pc:picChg chg="mod">
          <ac:chgData name="Hugh McDougall" userId="d66e99e6-6bce-4a8a-a0c6-daa8f7a2186b" providerId="ADAL" clId="{DDF31758-3E39-4652-8AFD-B2FF41BD6143}" dt="2026-08-26T11:54:12.081" v="39588"/>
          <ac:picMkLst>
            <pc:docMk/>
            <pc:sldMk cId="2747122622" sldId="402"/>
            <ac:picMk id="30" creationId="{974582EF-5C44-7E6E-22A0-F754C57F8314}"/>
          </ac:picMkLst>
        </pc:picChg>
        <pc:picChg chg="mod">
          <ac:chgData name="Hugh McDougall" userId="d66e99e6-6bce-4a8a-a0c6-daa8f7a2186b" providerId="ADAL" clId="{DDF31758-3E39-4652-8AFD-B2FF41BD6143}" dt="2026-08-26T11:54:12.081" v="39588"/>
          <ac:picMkLst>
            <pc:docMk/>
            <pc:sldMk cId="2747122622" sldId="402"/>
            <ac:picMk id="31" creationId="{477CB75E-94DC-0D6F-C5D6-29C112D9450B}"/>
          </ac:picMkLst>
        </pc:picChg>
      </pc:sldChg>
      <pc:sldChg chg="addSp delSp modSp new mod ord modClrScheme chgLayout">
        <pc:chgData name="Hugh McDougall" userId="d66e99e6-6bce-4a8a-a0c6-daa8f7a2186b" providerId="ADAL" clId="{DDF31758-3E39-4652-8AFD-B2FF41BD6143}" dt="2026-08-27T07:59:44.546" v="48077" actId="20577"/>
        <pc:sldMkLst>
          <pc:docMk/>
          <pc:sldMk cId="2181039407" sldId="409"/>
        </pc:sldMkLst>
        <pc:spChg chg="add mod ord">
          <ac:chgData name="Hugh McDougall" userId="d66e99e6-6bce-4a8a-a0c6-daa8f7a2186b" providerId="ADAL" clId="{DDF31758-3E39-4652-8AFD-B2FF41BD6143}" dt="2026-08-27T07:59:44.546" v="48077" actId="20577"/>
          <ac:spMkLst>
            <pc:docMk/>
            <pc:sldMk cId="2181039407" sldId="409"/>
            <ac:spMk id="4" creationId="{5344B110-BD2E-8450-2218-0390C73178CF}"/>
          </ac:spMkLst>
        </pc:spChg>
        <pc:spChg chg="add mod">
          <ac:chgData name="Hugh McDougall" userId="d66e99e6-6bce-4a8a-a0c6-daa8f7a2186b" providerId="ADAL" clId="{DDF31758-3E39-4652-8AFD-B2FF41BD6143}" dt="2026-08-11T06:45:31.285" v="16658"/>
          <ac:spMkLst>
            <pc:docMk/>
            <pc:sldMk cId="2181039407" sldId="409"/>
            <ac:spMk id="6" creationId="{EF747A15-E2D3-8BD3-99FF-D829129945EC}"/>
          </ac:spMkLst>
        </pc:spChg>
      </pc:sldChg>
      <pc:sldChg chg="addSp delSp modSp add mod">
        <pc:chgData name="Hugh McDougall" userId="d66e99e6-6bce-4a8a-a0c6-daa8f7a2186b" providerId="ADAL" clId="{DDF31758-3E39-4652-8AFD-B2FF41BD6143}" dt="2026-08-26T10:25:12.182" v="36280" actId="20577"/>
        <pc:sldMkLst>
          <pc:docMk/>
          <pc:sldMk cId="4169166769" sldId="410"/>
        </pc:sldMkLst>
        <pc:spChg chg="mod">
          <ac:chgData name="Hugh McDougall" userId="d66e99e6-6bce-4a8a-a0c6-daa8f7a2186b" providerId="ADAL" clId="{DDF31758-3E39-4652-8AFD-B2FF41BD6143}" dt="2026-08-26T10:25:12.182" v="36280" actId="20577"/>
          <ac:spMkLst>
            <pc:docMk/>
            <pc:sldMk cId="4169166769" sldId="410"/>
            <ac:spMk id="4" creationId="{A2618A89-319A-B699-9F85-F24308409D6C}"/>
          </ac:spMkLst>
        </pc:spChg>
        <pc:spChg chg="add mod">
          <ac:chgData name="Hugh McDougall" userId="d66e99e6-6bce-4a8a-a0c6-daa8f7a2186b" providerId="ADAL" clId="{DDF31758-3E39-4652-8AFD-B2FF41BD6143}" dt="2026-08-11T06:45:31.285" v="16658"/>
          <ac:spMkLst>
            <pc:docMk/>
            <pc:sldMk cId="4169166769" sldId="410"/>
            <ac:spMk id="6" creationId="{51976845-1083-F69B-1703-03C58B72AC43}"/>
          </ac:spMkLst>
        </pc:spChg>
      </pc:sldChg>
      <pc:sldChg chg="addSp delSp modSp new mod addAnim delAnim modAnim chgLayout">
        <pc:chgData name="Hugh McDougall" userId="d66e99e6-6bce-4a8a-a0c6-daa8f7a2186b" providerId="ADAL" clId="{DDF31758-3E39-4652-8AFD-B2FF41BD6143}" dt="2026-08-27T08:05:52.293" v="48170"/>
        <pc:sldMkLst>
          <pc:docMk/>
          <pc:sldMk cId="3150748714" sldId="413"/>
        </pc:sldMkLst>
        <pc:spChg chg="mod ord">
          <ac:chgData name="Hugh McDougall" userId="d66e99e6-6bce-4a8a-a0c6-daa8f7a2186b" providerId="ADAL" clId="{DDF31758-3E39-4652-8AFD-B2FF41BD6143}" dt="2026-08-27T08:05:52.293" v="48170"/>
          <ac:spMkLst>
            <pc:docMk/>
            <pc:sldMk cId="3150748714" sldId="413"/>
            <ac:spMk id="2" creationId="{A8BF5D43-31AE-24A0-2A30-0633F4A85632}"/>
          </ac:spMkLst>
        </pc:spChg>
        <pc:spChg chg="add del mod ord">
          <ac:chgData name="Hugh McDougall" userId="d66e99e6-6bce-4a8a-a0c6-daa8f7a2186b" providerId="ADAL" clId="{DDF31758-3E39-4652-8AFD-B2FF41BD6143}" dt="2026-08-26T12:10:31.357" v="40577" actId="1076"/>
          <ac:spMkLst>
            <pc:docMk/>
            <pc:sldMk cId="3150748714" sldId="413"/>
            <ac:spMk id="5" creationId="{2DA3C320-1FB6-313F-315A-5E6112218876}"/>
          </ac:spMkLst>
        </pc:spChg>
        <pc:spChg chg="add mod">
          <ac:chgData name="Hugh McDougall" userId="d66e99e6-6bce-4a8a-a0c6-daa8f7a2186b" providerId="ADAL" clId="{DDF31758-3E39-4652-8AFD-B2FF41BD6143}" dt="2026-08-27T08:04:16.639" v="48142" actId="1076"/>
          <ac:spMkLst>
            <pc:docMk/>
            <pc:sldMk cId="3150748714" sldId="413"/>
            <ac:spMk id="14" creationId="{1788A9B4-3E09-8D1F-2484-24CFBE591AF6}"/>
          </ac:spMkLst>
        </pc:spChg>
        <pc:spChg chg="add mod">
          <ac:chgData name="Hugh McDougall" userId="d66e99e6-6bce-4a8a-a0c6-daa8f7a2186b" providerId="ADAL" clId="{DDF31758-3E39-4652-8AFD-B2FF41BD6143}" dt="2026-08-27T08:04:02.703" v="48131" actId="20577"/>
          <ac:spMkLst>
            <pc:docMk/>
            <pc:sldMk cId="3150748714" sldId="413"/>
            <ac:spMk id="27" creationId="{7F310117-7CF7-6C78-95E6-5495044F1E54}"/>
          </ac:spMkLst>
        </pc:spChg>
        <pc:spChg chg="add mod">
          <ac:chgData name="Hugh McDougall" userId="d66e99e6-6bce-4a8a-a0c6-daa8f7a2186b" providerId="ADAL" clId="{DDF31758-3E39-4652-8AFD-B2FF41BD6143}" dt="2026-08-27T08:04:02.703" v="48131" actId="20577"/>
          <ac:spMkLst>
            <pc:docMk/>
            <pc:sldMk cId="3150748714" sldId="413"/>
            <ac:spMk id="29" creationId="{55676116-6832-1632-9D6C-CDEDE2E0F98F}"/>
          </ac:spMkLst>
        </pc:spChg>
        <pc:grpChg chg="add mod">
          <ac:chgData name="Hugh McDougall" userId="d66e99e6-6bce-4a8a-a0c6-daa8f7a2186b" providerId="ADAL" clId="{DDF31758-3E39-4652-8AFD-B2FF41BD6143}" dt="2026-08-27T08:04:02.703" v="48131" actId="20577"/>
          <ac:grpSpMkLst>
            <pc:docMk/>
            <pc:sldMk cId="3150748714" sldId="413"/>
            <ac:grpSpMk id="30" creationId="{E0E716EE-527C-5BEE-A9A4-2008A5191D67}"/>
          </ac:grpSpMkLst>
        </pc:grpChg>
        <pc:picChg chg="add mod modCrop">
          <ac:chgData name="Hugh McDougall" userId="d66e99e6-6bce-4a8a-a0c6-daa8f7a2186b" providerId="ADAL" clId="{DDF31758-3E39-4652-8AFD-B2FF41BD6143}" dt="2026-08-27T08:03:54.846" v="48113" actId="14100"/>
          <ac:picMkLst>
            <pc:docMk/>
            <pc:sldMk cId="3150748714" sldId="413"/>
            <ac:picMk id="9" creationId="{8C9FB5C6-5C1E-E2F0-800A-E77AB7E35215}"/>
          </ac:picMkLst>
        </pc:picChg>
      </pc:sldChg>
      <pc:sldChg chg="addSp delSp modSp new mod modAnim chgLayout">
        <pc:chgData name="Hugh McDougall" userId="d66e99e6-6bce-4a8a-a0c6-daa8f7a2186b" providerId="ADAL" clId="{DDF31758-3E39-4652-8AFD-B2FF41BD6143}" dt="2026-09-02T23:53:47.297" v="52221" actId="1036"/>
        <pc:sldMkLst>
          <pc:docMk/>
          <pc:sldMk cId="2802391392" sldId="414"/>
        </pc:sldMkLst>
        <pc:spChg chg="mod ord">
          <ac:chgData name="Hugh McDougall" userId="d66e99e6-6bce-4a8a-a0c6-daa8f7a2186b" providerId="ADAL" clId="{DDF31758-3E39-4652-8AFD-B2FF41BD6143}" dt="2026-08-11T12:17:01.292" v="25887" actId="113"/>
          <ac:spMkLst>
            <pc:docMk/>
            <pc:sldMk cId="2802391392" sldId="414"/>
            <ac:spMk id="2" creationId="{B6F5169B-7EE3-3CB4-65E4-6A2E2857E07C}"/>
          </ac:spMkLst>
        </pc:spChg>
        <pc:spChg chg="add mod ord">
          <ac:chgData name="Hugh McDougall" userId="d66e99e6-6bce-4a8a-a0c6-daa8f7a2186b" providerId="ADAL" clId="{DDF31758-3E39-4652-8AFD-B2FF41BD6143}" dt="2026-08-11T06:45:31.285" v="16658"/>
          <ac:spMkLst>
            <pc:docMk/>
            <pc:sldMk cId="2802391392" sldId="414"/>
            <ac:spMk id="6" creationId="{F7698EDD-57E4-FC8F-57C6-F8BC15919933}"/>
          </ac:spMkLst>
        </pc:spChg>
        <pc:spChg chg="add mod">
          <ac:chgData name="Hugh McDougall" userId="d66e99e6-6bce-4a8a-a0c6-daa8f7a2186b" providerId="ADAL" clId="{DDF31758-3E39-4652-8AFD-B2FF41BD6143}" dt="2026-08-26T13:18:55.043" v="43248" actId="122"/>
          <ac:spMkLst>
            <pc:docMk/>
            <pc:sldMk cId="2802391392" sldId="414"/>
            <ac:spMk id="8" creationId="{71DA8489-EE9A-7A15-4D18-ED74B82B892C}"/>
          </ac:spMkLst>
        </pc:spChg>
        <pc:spChg chg="add mod">
          <ac:chgData name="Hugh McDougall" userId="d66e99e6-6bce-4a8a-a0c6-daa8f7a2186b" providerId="ADAL" clId="{DDF31758-3E39-4652-8AFD-B2FF41BD6143}" dt="2026-08-26T13:19:02.806" v="43250" actId="1076"/>
          <ac:spMkLst>
            <pc:docMk/>
            <pc:sldMk cId="2802391392" sldId="414"/>
            <ac:spMk id="13" creationId="{163BB06D-5099-4052-CFB8-136A4289655E}"/>
          </ac:spMkLst>
        </pc:spChg>
        <pc:picChg chg="add mod topLvl modCrop">
          <ac:chgData name="Hugh McDougall" userId="d66e99e6-6bce-4a8a-a0c6-daa8f7a2186b" providerId="ADAL" clId="{DDF31758-3E39-4652-8AFD-B2FF41BD6143}" dt="2026-08-26T13:18:15.111" v="43115" actId="1076"/>
          <ac:picMkLst>
            <pc:docMk/>
            <pc:sldMk cId="2802391392" sldId="414"/>
            <ac:picMk id="4" creationId="{D124CB34-8DD7-893E-FF87-26DC60521ACE}"/>
          </ac:picMkLst>
        </pc:picChg>
        <pc:picChg chg="add mod">
          <ac:chgData name="Hugh McDougall" userId="d66e99e6-6bce-4a8a-a0c6-daa8f7a2186b" providerId="ADAL" clId="{DDF31758-3E39-4652-8AFD-B2FF41BD6143}" dt="2026-09-02T23:53:47.297" v="52221" actId="1036"/>
          <ac:picMkLst>
            <pc:docMk/>
            <pc:sldMk cId="2802391392" sldId="414"/>
            <ac:picMk id="7" creationId="{11C87265-D029-99E6-AB46-0A0C74B3967A}"/>
          </ac:picMkLst>
        </pc:picChg>
      </pc:sldChg>
      <pc:sldChg chg="addSp delSp modSp new mod delAnim modAnim chgLayout">
        <pc:chgData name="Hugh McDougall" userId="d66e99e6-6bce-4a8a-a0c6-daa8f7a2186b" providerId="ADAL" clId="{DDF31758-3E39-4652-8AFD-B2FF41BD6143}" dt="2026-08-26T12:10:13.543" v="40575" actId="20577"/>
        <pc:sldMkLst>
          <pc:docMk/>
          <pc:sldMk cId="4006026694" sldId="416"/>
        </pc:sldMkLst>
        <pc:spChg chg="mod ord">
          <ac:chgData name="Hugh McDougall" userId="d66e99e6-6bce-4a8a-a0c6-daa8f7a2186b" providerId="ADAL" clId="{DDF31758-3E39-4652-8AFD-B2FF41BD6143}" dt="2026-08-26T12:10:13.543" v="40575" actId="20577"/>
          <ac:spMkLst>
            <pc:docMk/>
            <pc:sldMk cId="4006026694" sldId="416"/>
            <ac:spMk id="2" creationId="{45A56395-8462-6AF0-3D48-F3B42802EDC5}"/>
          </ac:spMkLst>
        </pc:spChg>
        <pc:spChg chg="add mod ord">
          <ac:chgData name="Hugh McDougall" userId="d66e99e6-6bce-4a8a-a0c6-daa8f7a2186b" providerId="ADAL" clId="{DDF31758-3E39-4652-8AFD-B2FF41BD6143}" dt="2026-08-11T06:45:31.285" v="16658"/>
          <ac:spMkLst>
            <pc:docMk/>
            <pc:sldMk cId="4006026694" sldId="416"/>
            <ac:spMk id="5" creationId="{E735511B-855D-4F22-6E3F-D525F9534416}"/>
          </ac:spMkLst>
        </pc:spChg>
        <pc:spChg chg="add mod">
          <ac:chgData name="Hugh McDougall" userId="d66e99e6-6bce-4a8a-a0c6-daa8f7a2186b" providerId="ADAL" clId="{DDF31758-3E39-4652-8AFD-B2FF41BD6143}" dt="2026-08-26T11:59:18.121" v="39923" actId="14100"/>
          <ac:spMkLst>
            <pc:docMk/>
            <pc:sldMk cId="4006026694" sldId="416"/>
            <ac:spMk id="6" creationId="{829415A3-289E-4B43-E6AF-4357659A122D}"/>
          </ac:spMkLst>
        </pc:spChg>
        <pc:spChg chg="add mod">
          <ac:chgData name="Hugh McDougall" userId="d66e99e6-6bce-4a8a-a0c6-daa8f7a2186b" providerId="ADAL" clId="{DDF31758-3E39-4652-8AFD-B2FF41BD6143}" dt="2026-08-26T12:09:07.072" v="40500" actId="1076"/>
          <ac:spMkLst>
            <pc:docMk/>
            <pc:sldMk cId="4006026694" sldId="416"/>
            <ac:spMk id="7" creationId="{91B23BFB-0054-4C5A-53A4-1D1742DD44B8}"/>
          </ac:spMkLst>
        </pc:spChg>
        <pc:spChg chg="add del mod">
          <ac:chgData name="Hugh McDougall" userId="d66e99e6-6bce-4a8a-a0c6-daa8f7a2186b" providerId="ADAL" clId="{DDF31758-3E39-4652-8AFD-B2FF41BD6143}" dt="2026-08-26T11:59:14.267" v="39921" actId="1076"/>
          <ac:spMkLst>
            <pc:docMk/>
            <pc:sldMk cId="4006026694" sldId="416"/>
            <ac:spMk id="18" creationId="{875056F4-C7F0-5D57-2915-52ECB8A2EEBC}"/>
          </ac:spMkLst>
        </pc:spChg>
        <pc:spChg chg="add mod topLvl">
          <ac:chgData name="Hugh McDougall" userId="d66e99e6-6bce-4a8a-a0c6-daa8f7a2186b" providerId="ADAL" clId="{DDF31758-3E39-4652-8AFD-B2FF41BD6143}" dt="2026-08-26T11:59:14.267" v="39921" actId="1076"/>
          <ac:spMkLst>
            <pc:docMk/>
            <pc:sldMk cId="4006026694" sldId="416"/>
            <ac:spMk id="22" creationId="{E517FB10-A79D-F86D-69F3-4B2CC0AB646C}"/>
          </ac:spMkLst>
        </pc:spChg>
        <pc:spChg chg="add mod">
          <ac:chgData name="Hugh McDougall" userId="d66e99e6-6bce-4a8a-a0c6-daa8f7a2186b" providerId="ADAL" clId="{DDF31758-3E39-4652-8AFD-B2FF41BD6143}" dt="2026-08-26T12:09:44.791" v="40506" actId="14100"/>
          <ac:spMkLst>
            <pc:docMk/>
            <pc:sldMk cId="4006026694" sldId="416"/>
            <ac:spMk id="40" creationId="{0FA09134-DA63-F4EE-0536-B1D488D8B5E8}"/>
          </ac:spMkLst>
        </pc:spChg>
        <pc:spChg chg="add mod">
          <ac:chgData name="Hugh McDougall" userId="d66e99e6-6bce-4a8a-a0c6-daa8f7a2186b" providerId="ADAL" clId="{DDF31758-3E39-4652-8AFD-B2FF41BD6143}" dt="2026-08-26T12:10:07.358" v="40563" actId="1076"/>
          <ac:spMkLst>
            <pc:docMk/>
            <pc:sldMk cId="4006026694" sldId="416"/>
            <ac:spMk id="41" creationId="{45D6DB66-A54B-8057-7BF5-7545E08C414B}"/>
          </ac:spMkLst>
        </pc:spChg>
        <pc:spChg chg="add mod">
          <ac:chgData name="Hugh McDougall" userId="d66e99e6-6bce-4a8a-a0c6-daa8f7a2186b" providerId="ADAL" clId="{DDF31758-3E39-4652-8AFD-B2FF41BD6143}" dt="2026-08-26T12:09:43.839" v="40505" actId="1076"/>
          <ac:spMkLst>
            <pc:docMk/>
            <pc:sldMk cId="4006026694" sldId="416"/>
            <ac:spMk id="45" creationId="{D8D99BDE-C6A4-19B1-AF3A-E7350A9305FE}"/>
          </ac:spMkLst>
        </pc:spChg>
        <pc:spChg chg="add mod">
          <ac:chgData name="Hugh McDougall" userId="d66e99e6-6bce-4a8a-a0c6-daa8f7a2186b" providerId="ADAL" clId="{DDF31758-3E39-4652-8AFD-B2FF41BD6143}" dt="2026-08-26T11:59:14.267" v="39921" actId="1076"/>
          <ac:spMkLst>
            <pc:docMk/>
            <pc:sldMk cId="4006026694" sldId="416"/>
            <ac:spMk id="46" creationId="{2B27FE86-6068-2A2E-DDBB-3BA492C70418}"/>
          </ac:spMkLst>
        </pc:spChg>
        <pc:grpChg chg="add mod topLvl">
          <ac:chgData name="Hugh McDougall" userId="d66e99e6-6bce-4a8a-a0c6-daa8f7a2186b" providerId="ADAL" clId="{DDF31758-3E39-4652-8AFD-B2FF41BD6143}" dt="2026-08-26T11:59:14.267" v="39921" actId="1076"/>
          <ac:grpSpMkLst>
            <pc:docMk/>
            <pc:sldMk cId="4006026694" sldId="416"/>
            <ac:grpSpMk id="24" creationId="{7E5E1C4B-8C35-B7D6-DF8E-97F20A023E63}"/>
          </ac:grpSpMkLst>
        </pc:grpChg>
        <pc:grpChg chg="add del mod">
          <ac:chgData name="Hugh McDougall" userId="d66e99e6-6bce-4a8a-a0c6-daa8f7a2186b" providerId="ADAL" clId="{DDF31758-3E39-4652-8AFD-B2FF41BD6143}" dt="2026-08-26T11:59:14.267" v="39921" actId="1076"/>
          <ac:grpSpMkLst>
            <pc:docMk/>
            <pc:sldMk cId="4006026694" sldId="416"/>
            <ac:grpSpMk id="28" creationId="{E3E90B03-70F3-297D-AE11-6B7AB736AE66}"/>
          </ac:grpSpMkLst>
        </pc:grpChg>
        <pc:grpChg chg="add del mod">
          <ac:chgData name="Hugh McDougall" userId="d66e99e6-6bce-4a8a-a0c6-daa8f7a2186b" providerId="ADAL" clId="{DDF31758-3E39-4652-8AFD-B2FF41BD6143}" dt="2026-08-26T11:59:14.267" v="39921" actId="1076"/>
          <ac:grpSpMkLst>
            <pc:docMk/>
            <pc:sldMk cId="4006026694" sldId="416"/>
            <ac:grpSpMk id="30" creationId="{7973E2AB-F5A9-B0D5-1A2D-072C1D2C06AA}"/>
          </ac:grpSpMkLst>
        </pc:grpChg>
        <pc:picChg chg="add mod topLvl modCrop">
          <ac:chgData name="Hugh McDougall" userId="d66e99e6-6bce-4a8a-a0c6-daa8f7a2186b" providerId="ADAL" clId="{DDF31758-3E39-4652-8AFD-B2FF41BD6143}" dt="2026-08-11T10:20:23.368" v="21946" actId="165"/>
          <ac:picMkLst>
            <pc:docMk/>
            <pc:sldMk cId="4006026694" sldId="416"/>
            <ac:picMk id="8" creationId="{FEA4CBA8-79F8-2F06-45FC-7ABE5DBAC868}"/>
          </ac:picMkLst>
        </pc:picChg>
        <pc:picChg chg="add mod topLvl modCrop">
          <ac:chgData name="Hugh McDougall" userId="d66e99e6-6bce-4a8a-a0c6-daa8f7a2186b" providerId="ADAL" clId="{DDF31758-3E39-4652-8AFD-B2FF41BD6143}" dt="2026-08-11T10:20:23.368" v="21946" actId="165"/>
          <ac:picMkLst>
            <pc:docMk/>
            <pc:sldMk cId="4006026694" sldId="416"/>
            <ac:picMk id="10" creationId="{EAA78882-957D-36C2-DE91-BF840287043E}"/>
          </ac:picMkLst>
        </pc:picChg>
        <pc:picChg chg="add mod topLvl modCrop">
          <ac:chgData name="Hugh McDougall" userId="d66e99e6-6bce-4a8a-a0c6-daa8f7a2186b" providerId="ADAL" clId="{DDF31758-3E39-4652-8AFD-B2FF41BD6143}" dt="2026-08-11T10:23:12.204" v="22007" actId="165"/>
          <ac:picMkLst>
            <pc:docMk/>
            <pc:sldMk cId="4006026694" sldId="416"/>
            <ac:picMk id="14" creationId="{B817F8A5-E76F-543D-0216-50617847F1BE}"/>
          </ac:picMkLst>
        </pc:picChg>
        <pc:picChg chg="add mod topLvl modCrop">
          <ac:chgData name="Hugh McDougall" userId="d66e99e6-6bce-4a8a-a0c6-daa8f7a2186b" providerId="ADAL" clId="{DDF31758-3E39-4652-8AFD-B2FF41BD6143}" dt="2026-08-11T10:23:12.204" v="22007" actId="165"/>
          <ac:picMkLst>
            <pc:docMk/>
            <pc:sldMk cId="4006026694" sldId="416"/>
            <ac:picMk id="15" creationId="{06A5C1F5-4397-D01E-4D78-7ADC2DD140B1}"/>
          </ac:picMkLst>
        </pc:picChg>
        <pc:picChg chg="add mod topLvl modCrop">
          <ac:chgData name="Hugh McDougall" userId="d66e99e6-6bce-4a8a-a0c6-daa8f7a2186b" providerId="ADAL" clId="{DDF31758-3E39-4652-8AFD-B2FF41BD6143}" dt="2026-08-11T08:56:19.728" v="20687" actId="164"/>
          <ac:picMkLst>
            <pc:docMk/>
            <pc:sldMk cId="4006026694" sldId="416"/>
            <ac:picMk id="25" creationId="{DF051578-0972-836D-530F-57E0AF4611EC}"/>
          </ac:picMkLst>
        </pc:picChg>
        <pc:picChg chg="add mod topLvl">
          <ac:chgData name="Hugh McDougall" userId="d66e99e6-6bce-4a8a-a0c6-daa8f7a2186b" providerId="ADAL" clId="{DDF31758-3E39-4652-8AFD-B2FF41BD6143}" dt="2026-08-11T08:56:19.728" v="20687" actId="164"/>
          <ac:picMkLst>
            <pc:docMk/>
            <pc:sldMk cId="4006026694" sldId="416"/>
            <ac:picMk id="26" creationId="{DCA2F2B3-333F-AE74-4AA5-AD5E56D0E07C}"/>
          </ac:picMkLst>
        </pc:picChg>
        <pc:cxnChg chg="add mod">
          <ac:chgData name="Hugh McDougall" userId="d66e99e6-6bce-4a8a-a0c6-daa8f7a2186b" providerId="ADAL" clId="{DDF31758-3E39-4652-8AFD-B2FF41BD6143}" dt="2026-08-11T10:19:24.646" v="21884" actId="1076"/>
          <ac:cxnSpMkLst>
            <pc:docMk/>
            <pc:sldMk cId="4006026694" sldId="416"/>
            <ac:cxnSpMk id="32" creationId="{793DA7DB-DEE0-400C-A529-BD18B8660856}"/>
          </ac:cxnSpMkLst>
        </pc:cxnChg>
        <pc:cxnChg chg="add mod">
          <ac:chgData name="Hugh McDougall" userId="d66e99e6-6bce-4a8a-a0c6-daa8f7a2186b" providerId="ADAL" clId="{DDF31758-3E39-4652-8AFD-B2FF41BD6143}" dt="2026-08-26T12:09:03.125" v="40498" actId="478"/>
          <ac:cxnSpMkLst>
            <pc:docMk/>
            <pc:sldMk cId="4006026694" sldId="416"/>
            <ac:cxnSpMk id="33" creationId="{BB4D57B3-E750-F22B-D684-5CC6EFDF194A}"/>
          </ac:cxnSpMkLst>
        </pc:cxnChg>
      </pc:sldChg>
      <pc:sldChg chg="addSp delSp modSp new add del mod ord chgLayout">
        <pc:chgData name="Hugh McDougall" userId="d66e99e6-6bce-4a8a-a0c6-daa8f7a2186b" providerId="ADAL" clId="{DDF31758-3E39-4652-8AFD-B2FF41BD6143}" dt="2026-09-03T00:00:33.027" v="52528" actId="1037"/>
        <pc:sldMkLst>
          <pc:docMk/>
          <pc:sldMk cId="2514936871" sldId="425"/>
        </pc:sldMkLst>
        <pc:spChg chg="mod">
          <ac:chgData name="Hugh McDougall" userId="d66e99e6-6bce-4a8a-a0c6-daa8f7a2186b" providerId="ADAL" clId="{DDF31758-3E39-4652-8AFD-B2FF41BD6143}" dt="2026-09-02T23:56:21.316" v="52285" actId="113"/>
          <ac:spMkLst>
            <pc:docMk/>
            <pc:sldMk cId="2514936871" sldId="425"/>
            <ac:spMk id="2" creationId="{6B0CF2D7-9DB6-4C69-93D1-122520D98111}"/>
          </ac:spMkLst>
        </pc:spChg>
        <pc:spChg chg="mod">
          <ac:chgData name="Hugh McDougall" userId="d66e99e6-6bce-4a8a-a0c6-daa8f7a2186b" providerId="ADAL" clId="{DDF31758-3E39-4652-8AFD-B2FF41BD6143}" dt="2026-09-02T23:58:12.836" v="52318"/>
          <ac:spMkLst>
            <pc:docMk/>
            <pc:sldMk cId="2514936871" sldId="425"/>
            <ac:spMk id="6" creationId="{B2F45667-1218-8F93-6B33-83FDC787F367}"/>
          </ac:spMkLst>
        </pc:spChg>
        <pc:spChg chg="mod">
          <ac:chgData name="Hugh McDougall" userId="d66e99e6-6bce-4a8a-a0c6-daa8f7a2186b" providerId="ADAL" clId="{DDF31758-3E39-4652-8AFD-B2FF41BD6143}" dt="2026-09-02T23:56:36.347" v="52290" actId="1076"/>
          <ac:spMkLst>
            <pc:docMk/>
            <pc:sldMk cId="2514936871" sldId="425"/>
            <ac:spMk id="16" creationId="{81D0BA82-5DE8-4337-35BB-888E83D057C6}"/>
          </ac:spMkLst>
        </pc:spChg>
        <pc:spChg chg="mod topLvl">
          <ac:chgData name="Hugh McDougall" userId="d66e99e6-6bce-4a8a-a0c6-daa8f7a2186b" providerId="ADAL" clId="{DDF31758-3E39-4652-8AFD-B2FF41BD6143}" dt="2026-09-03T00:00:33.027" v="52528" actId="1037"/>
          <ac:spMkLst>
            <pc:docMk/>
            <pc:sldMk cId="2514936871" sldId="425"/>
            <ac:spMk id="18" creationId="{0609CF48-46FF-DD74-E806-B09272F6EA75}"/>
          </ac:spMkLst>
        </pc:spChg>
        <pc:spChg chg="mod">
          <ac:chgData name="Hugh McDougall" userId="d66e99e6-6bce-4a8a-a0c6-daa8f7a2186b" providerId="ADAL" clId="{DDF31758-3E39-4652-8AFD-B2FF41BD6143}" dt="2026-09-02T23:57:12.546" v="52300" actId="1076"/>
          <ac:spMkLst>
            <pc:docMk/>
            <pc:sldMk cId="2514936871" sldId="425"/>
            <ac:spMk id="21" creationId="{49598851-E267-E5AA-D9AE-7A26BD19AD7D}"/>
          </ac:spMkLst>
        </pc:spChg>
        <pc:spChg chg="add mod">
          <ac:chgData name="Hugh McDougall" userId="d66e99e6-6bce-4a8a-a0c6-daa8f7a2186b" providerId="ADAL" clId="{DDF31758-3E39-4652-8AFD-B2FF41BD6143}" dt="2026-09-02T23:58:25.245" v="52322" actId="1036"/>
          <ac:spMkLst>
            <pc:docMk/>
            <pc:sldMk cId="2514936871" sldId="425"/>
            <ac:spMk id="22" creationId="{EB13AD6A-4307-BC94-45F6-FC227FFCD2BA}"/>
          </ac:spMkLst>
        </pc:spChg>
        <pc:spChg chg="add del mod">
          <ac:chgData name="Hugh McDougall" userId="d66e99e6-6bce-4a8a-a0c6-daa8f7a2186b" providerId="ADAL" clId="{DDF31758-3E39-4652-8AFD-B2FF41BD6143}" dt="2026-09-02T23:57:16.018" v="52301" actId="114"/>
          <ac:spMkLst>
            <pc:docMk/>
            <pc:sldMk cId="2514936871" sldId="425"/>
            <ac:spMk id="23" creationId="{82166DA3-DA17-7681-79DE-560BAB479985}"/>
          </ac:spMkLst>
        </pc:spChg>
        <pc:spChg chg="add mod ord">
          <ac:chgData name="Hugh McDougall" userId="d66e99e6-6bce-4a8a-a0c6-daa8f7a2186b" providerId="ADAL" clId="{DDF31758-3E39-4652-8AFD-B2FF41BD6143}" dt="2026-09-03T00:00:22.855" v="52503" actId="207"/>
          <ac:spMkLst>
            <pc:docMk/>
            <pc:sldMk cId="2514936871" sldId="425"/>
            <ac:spMk id="24" creationId="{89CC4721-65A5-7ECB-0F00-8354595BA216}"/>
          </ac:spMkLst>
        </pc:spChg>
        <pc:grpChg chg="add mod">
          <ac:chgData name="Hugh McDougall" userId="d66e99e6-6bce-4a8a-a0c6-daa8f7a2186b" providerId="ADAL" clId="{DDF31758-3E39-4652-8AFD-B2FF41BD6143}" dt="2026-09-02T23:58:12.836" v="52318"/>
          <ac:grpSpMkLst>
            <pc:docMk/>
            <pc:sldMk cId="2514936871" sldId="425"/>
            <ac:grpSpMk id="3" creationId="{1BB0C3CF-BF72-F29E-39AB-E25BC3D43546}"/>
          </ac:grpSpMkLst>
        </pc:grpChg>
        <pc:grpChg chg="mod">
          <ac:chgData name="Hugh McDougall" userId="d66e99e6-6bce-4a8a-a0c6-daa8f7a2186b" providerId="ADAL" clId="{DDF31758-3E39-4652-8AFD-B2FF41BD6143}" dt="2026-09-02T23:56:59.051" v="52296" actId="1076"/>
          <ac:grpSpMkLst>
            <pc:docMk/>
            <pc:sldMk cId="2514936871" sldId="425"/>
            <ac:grpSpMk id="13" creationId="{3E7CDE60-B896-5D1B-44F3-CF6240382588}"/>
          </ac:grpSpMkLst>
        </pc:grpChg>
        <pc:grpChg chg="del mod">
          <ac:chgData name="Hugh McDougall" userId="d66e99e6-6bce-4a8a-a0c6-daa8f7a2186b" providerId="ADAL" clId="{DDF31758-3E39-4652-8AFD-B2FF41BD6143}" dt="2026-09-02T23:57:00.874" v="52297" actId="165"/>
          <ac:grpSpMkLst>
            <pc:docMk/>
            <pc:sldMk cId="2514936871" sldId="425"/>
            <ac:grpSpMk id="20" creationId="{60EF658D-1220-B7B0-DAF8-BB75D5879317}"/>
          </ac:grpSpMkLst>
        </pc:grpChg>
        <pc:picChg chg="mod">
          <ac:chgData name="Hugh McDougall" userId="d66e99e6-6bce-4a8a-a0c6-daa8f7a2186b" providerId="ADAL" clId="{DDF31758-3E39-4652-8AFD-B2FF41BD6143}" dt="2026-09-02T23:58:12.836" v="52318"/>
          <ac:picMkLst>
            <pc:docMk/>
            <pc:sldMk cId="2514936871" sldId="425"/>
            <ac:picMk id="10" creationId="{AF525EEF-EB95-7225-1650-6B973EF833CE}"/>
          </ac:picMkLst>
        </pc:picChg>
        <pc:picChg chg="mod">
          <ac:chgData name="Hugh McDougall" userId="d66e99e6-6bce-4a8a-a0c6-daa8f7a2186b" providerId="ADAL" clId="{DDF31758-3E39-4652-8AFD-B2FF41BD6143}" dt="2026-09-02T23:56:57.536" v="52295" actId="1076"/>
          <ac:picMkLst>
            <pc:docMk/>
            <pc:sldMk cId="2514936871" sldId="425"/>
            <ac:picMk id="12" creationId="{5FF46F3C-117C-60D7-D944-D752E2E55DE3}"/>
          </ac:picMkLst>
        </pc:picChg>
        <pc:picChg chg="mod topLvl">
          <ac:chgData name="Hugh McDougall" userId="d66e99e6-6bce-4a8a-a0c6-daa8f7a2186b" providerId="ADAL" clId="{DDF31758-3E39-4652-8AFD-B2FF41BD6143}" dt="2026-09-02T23:57:05.743" v="52298" actId="1076"/>
          <ac:picMkLst>
            <pc:docMk/>
            <pc:sldMk cId="2514936871" sldId="425"/>
            <ac:picMk id="17" creationId="{171976FF-27D9-610C-835C-7CF79F1F4978}"/>
          </ac:picMkLst>
        </pc:picChg>
        <pc:picChg chg="mod topLvl">
          <ac:chgData name="Hugh McDougall" userId="d66e99e6-6bce-4a8a-a0c6-daa8f7a2186b" providerId="ADAL" clId="{DDF31758-3E39-4652-8AFD-B2FF41BD6143}" dt="2026-09-02T23:57:05.743" v="52298" actId="1076"/>
          <ac:picMkLst>
            <pc:docMk/>
            <pc:sldMk cId="2514936871" sldId="425"/>
            <ac:picMk id="19" creationId="{AFBF7C72-0396-7C17-72E9-D0B2FADFD78D}"/>
          </ac:picMkLst>
        </pc:picChg>
        <pc:cxnChg chg="add">
          <ac:chgData name="Hugh McDougall" userId="d66e99e6-6bce-4a8a-a0c6-daa8f7a2186b" providerId="ADAL" clId="{DDF31758-3E39-4652-8AFD-B2FF41BD6143}" dt="2026-08-27T08:24:38.606" v="48703" actId="11529"/>
          <ac:cxnSpMkLst>
            <pc:docMk/>
            <pc:sldMk cId="2514936871" sldId="425"/>
            <ac:cxnSpMk id="4" creationId="{76C66E51-7E19-7F3F-1740-374AE8014B00}"/>
          </ac:cxnSpMkLst>
        </pc:cxnChg>
      </pc:sldChg>
      <pc:sldChg chg="addSp delSp modSp new mod">
        <pc:chgData name="Hugh McDougall" userId="d66e99e6-6bce-4a8a-a0c6-daa8f7a2186b" providerId="ADAL" clId="{DDF31758-3E39-4652-8AFD-B2FF41BD6143}" dt="2026-08-29T07:29:34.194" v="51498" actId="1076"/>
        <pc:sldMkLst>
          <pc:docMk/>
          <pc:sldMk cId="2659195552" sldId="437"/>
        </pc:sldMkLst>
        <pc:spChg chg="mod">
          <ac:chgData name="Hugh McDougall" userId="d66e99e6-6bce-4a8a-a0c6-daa8f7a2186b" providerId="ADAL" clId="{DDF31758-3E39-4652-8AFD-B2FF41BD6143}" dt="2026-08-29T07:26:38.286" v="51425" actId="20577"/>
          <ac:spMkLst>
            <pc:docMk/>
            <pc:sldMk cId="2659195552" sldId="437"/>
            <ac:spMk id="2" creationId="{089DD56E-087F-BAB9-0896-269E216B8D9D}"/>
          </ac:spMkLst>
        </pc:spChg>
        <pc:spChg chg="add mod ord topLvl">
          <ac:chgData name="Hugh McDougall" userId="d66e99e6-6bce-4a8a-a0c6-daa8f7a2186b" providerId="ADAL" clId="{DDF31758-3E39-4652-8AFD-B2FF41BD6143}" dt="2026-08-29T07:29:18.371" v="51494" actId="165"/>
          <ac:spMkLst>
            <pc:docMk/>
            <pc:sldMk cId="2659195552" sldId="437"/>
            <ac:spMk id="21" creationId="{4C49D0AA-6144-A314-691C-7DCA4BF2670F}"/>
          </ac:spMkLst>
        </pc:spChg>
        <pc:spChg chg="add mod topLvl">
          <ac:chgData name="Hugh McDougall" userId="d66e99e6-6bce-4a8a-a0c6-daa8f7a2186b" providerId="ADAL" clId="{DDF31758-3E39-4652-8AFD-B2FF41BD6143}" dt="2026-08-29T07:29:18.371" v="51494" actId="165"/>
          <ac:spMkLst>
            <pc:docMk/>
            <pc:sldMk cId="2659195552" sldId="437"/>
            <ac:spMk id="22" creationId="{A6CD2B21-F236-4F25-7061-3F1E3186201C}"/>
          </ac:spMkLst>
        </pc:spChg>
        <pc:spChg chg="add mod topLvl">
          <ac:chgData name="Hugh McDougall" userId="d66e99e6-6bce-4a8a-a0c6-daa8f7a2186b" providerId="ADAL" clId="{DDF31758-3E39-4652-8AFD-B2FF41BD6143}" dt="2026-08-29T07:29:23.841" v="51495" actId="14100"/>
          <ac:spMkLst>
            <pc:docMk/>
            <pc:sldMk cId="2659195552" sldId="437"/>
            <ac:spMk id="23" creationId="{1F56FC4C-EEA7-D6BE-6EE7-FC415E1F713E}"/>
          </ac:spMkLst>
        </pc:spChg>
        <pc:spChg chg="add del mod ord topLvl">
          <ac:chgData name="Hugh McDougall" userId="d66e99e6-6bce-4a8a-a0c6-daa8f7a2186b" providerId="ADAL" clId="{DDF31758-3E39-4652-8AFD-B2FF41BD6143}" dt="2026-08-29T07:29:10.465" v="51492" actId="14100"/>
          <ac:spMkLst>
            <pc:docMk/>
            <pc:sldMk cId="2659195552" sldId="437"/>
            <ac:spMk id="31" creationId="{16D30A18-C8AE-14F2-0E60-AD914EFF335C}"/>
          </ac:spMkLst>
        </pc:spChg>
        <pc:spChg chg="mod ord topLvl">
          <ac:chgData name="Hugh McDougall" userId="d66e99e6-6bce-4a8a-a0c6-daa8f7a2186b" providerId="ADAL" clId="{DDF31758-3E39-4652-8AFD-B2FF41BD6143}" dt="2026-08-29T07:28:40.386" v="51467" actId="167"/>
          <ac:spMkLst>
            <pc:docMk/>
            <pc:sldMk cId="2659195552" sldId="437"/>
            <ac:spMk id="32" creationId="{04DDE739-7DA6-B9C2-5C0B-1FD5FCE5F57A}"/>
          </ac:spMkLst>
        </pc:spChg>
        <pc:spChg chg="mod topLvl">
          <ac:chgData name="Hugh McDougall" userId="d66e99e6-6bce-4a8a-a0c6-daa8f7a2186b" providerId="ADAL" clId="{DDF31758-3E39-4652-8AFD-B2FF41BD6143}" dt="2026-08-29T07:28:14.736" v="51463" actId="403"/>
          <ac:spMkLst>
            <pc:docMk/>
            <pc:sldMk cId="2659195552" sldId="437"/>
            <ac:spMk id="33" creationId="{F99707ED-FAB8-93A4-C732-A37D57EE9F2F}"/>
          </ac:spMkLst>
        </pc:spChg>
        <pc:spChg chg="mod topLvl">
          <ac:chgData name="Hugh McDougall" userId="d66e99e6-6bce-4a8a-a0c6-daa8f7a2186b" providerId="ADAL" clId="{DDF31758-3E39-4652-8AFD-B2FF41BD6143}" dt="2026-08-29T07:28:24.460" v="51465" actId="403"/>
          <ac:spMkLst>
            <pc:docMk/>
            <pc:sldMk cId="2659195552" sldId="437"/>
            <ac:spMk id="34" creationId="{D23ABC00-D457-B221-892B-DD4042064E23}"/>
          </ac:spMkLst>
        </pc:spChg>
        <pc:spChg chg="mod topLvl">
          <ac:chgData name="Hugh McDougall" userId="d66e99e6-6bce-4a8a-a0c6-daa8f7a2186b" providerId="ADAL" clId="{DDF31758-3E39-4652-8AFD-B2FF41BD6143}" dt="2026-08-29T07:27:33.169" v="51447" actId="165"/>
          <ac:spMkLst>
            <pc:docMk/>
            <pc:sldMk cId="2659195552" sldId="437"/>
            <ac:spMk id="37" creationId="{70BA2D74-3CA8-8E05-32F6-0DD39A9CC0C6}"/>
          </ac:spMkLst>
        </pc:spChg>
        <pc:spChg chg="mod topLvl">
          <ac:chgData name="Hugh McDougall" userId="d66e99e6-6bce-4a8a-a0c6-daa8f7a2186b" providerId="ADAL" clId="{DDF31758-3E39-4652-8AFD-B2FF41BD6143}" dt="2026-08-29T07:29:13.614" v="51493" actId="1076"/>
          <ac:spMkLst>
            <pc:docMk/>
            <pc:sldMk cId="2659195552" sldId="437"/>
            <ac:spMk id="39" creationId="{CD9D3647-F374-9B9B-9EE9-B63BA818D8BE}"/>
          </ac:spMkLst>
        </pc:spChg>
        <pc:spChg chg="mod topLvl">
          <ac:chgData name="Hugh McDougall" userId="d66e99e6-6bce-4a8a-a0c6-daa8f7a2186b" providerId="ADAL" clId="{DDF31758-3E39-4652-8AFD-B2FF41BD6143}" dt="2026-08-29T07:28:10.862" v="51461" actId="1076"/>
          <ac:spMkLst>
            <pc:docMk/>
            <pc:sldMk cId="2659195552" sldId="437"/>
            <ac:spMk id="40" creationId="{EEBDB6FD-D3E5-753F-5BB8-4578F7708DAC}"/>
          </ac:spMkLst>
        </pc:spChg>
        <pc:spChg chg="mod topLvl">
          <ac:chgData name="Hugh McDougall" userId="d66e99e6-6bce-4a8a-a0c6-daa8f7a2186b" providerId="ADAL" clId="{DDF31758-3E39-4652-8AFD-B2FF41BD6143}" dt="2026-08-29T07:29:13.614" v="51493" actId="1076"/>
          <ac:spMkLst>
            <pc:docMk/>
            <pc:sldMk cId="2659195552" sldId="437"/>
            <ac:spMk id="42" creationId="{4BE8CB88-72EC-ACE4-0F9D-4A74B8E13658}"/>
          </ac:spMkLst>
        </pc:spChg>
        <pc:picChg chg="add mod topLvl">
          <ac:chgData name="Hugh McDougall" userId="d66e99e6-6bce-4a8a-a0c6-daa8f7a2186b" providerId="ADAL" clId="{DDF31758-3E39-4652-8AFD-B2FF41BD6143}" dt="2026-08-29T07:29:27.321" v="51496" actId="14100"/>
          <ac:picMkLst>
            <pc:docMk/>
            <pc:sldMk cId="2659195552" sldId="437"/>
            <ac:picMk id="14" creationId="{0D6A2353-0DC6-A4A0-1664-C2B216844AD3}"/>
          </ac:picMkLst>
        </pc:picChg>
        <pc:picChg chg="add mod topLvl">
          <ac:chgData name="Hugh McDougall" userId="d66e99e6-6bce-4a8a-a0c6-daa8f7a2186b" providerId="ADAL" clId="{DDF31758-3E39-4652-8AFD-B2FF41BD6143}" dt="2026-08-29T07:29:34.194" v="51498" actId="1076"/>
          <ac:picMkLst>
            <pc:docMk/>
            <pc:sldMk cId="2659195552" sldId="437"/>
            <ac:picMk id="18" creationId="{26AA5F06-47C1-7077-313C-F137FA90F529}"/>
          </ac:picMkLst>
        </pc:picChg>
        <pc:picChg chg="mod topLvl">
          <ac:chgData name="Hugh McDougall" userId="d66e99e6-6bce-4a8a-a0c6-daa8f7a2186b" providerId="ADAL" clId="{DDF31758-3E39-4652-8AFD-B2FF41BD6143}" dt="2026-08-29T07:28:02.898" v="51459" actId="1076"/>
          <ac:picMkLst>
            <pc:docMk/>
            <pc:sldMk cId="2659195552" sldId="437"/>
            <ac:picMk id="36" creationId="{D3DF6B54-C1FD-E803-9843-A013350CB0FC}"/>
          </ac:picMkLst>
        </pc:picChg>
        <pc:cxnChg chg="mod">
          <ac:chgData name="Hugh McDougall" userId="d66e99e6-6bce-4a8a-a0c6-daa8f7a2186b" providerId="ADAL" clId="{DDF31758-3E39-4652-8AFD-B2FF41BD6143}" dt="2026-08-29T07:28:10.862" v="51461" actId="1076"/>
          <ac:cxnSpMkLst>
            <pc:docMk/>
            <pc:sldMk cId="2659195552" sldId="437"/>
            <ac:cxnSpMk id="38" creationId="{1C12E639-8292-3B5A-7D51-52D149A3AA3E}"/>
          </ac:cxnSpMkLst>
        </pc:cxnChg>
      </pc:sldChg>
      <pc:sldChg chg="addSp delSp modSp new mod delAnim modAnim">
        <pc:chgData name="Hugh McDougall" userId="d66e99e6-6bce-4a8a-a0c6-daa8f7a2186b" providerId="ADAL" clId="{DDF31758-3E39-4652-8AFD-B2FF41BD6143}" dt="2026-08-27T08:06:27.573" v="48179" actId="1076"/>
        <pc:sldMkLst>
          <pc:docMk/>
          <pc:sldMk cId="151868909" sldId="440"/>
        </pc:sldMkLst>
        <pc:spChg chg="mod">
          <ac:chgData name="Hugh McDougall" userId="d66e99e6-6bce-4a8a-a0c6-daa8f7a2186b" providerId="ADAL" clId="{DDF31758-3E39-4652-8AFD-B2FF41BD6143}" dt="2026-08-26T13:57:23.875" v="45640" actId="20577"/>
          <ac:spMkLst>
            <pc:docMk/>
            <pc:sldMk cId="151868909" sldId="440"/>
            <ac:spMk id="2" creationId="{DC84A26A-C967-53FD-389C-48F698D7A59D}"/>
          </ac:spMkLst>
        </pc:spChg>
        <pc:spChg chg="mod">
          <ac:chgData name="Hugh McDougall" userId="d66e99e6-6bce-4a8a-a0c6-daa8f7a2186b" providerId="ADAL" clId="{DDF31758-3E39-4652-8AFD-B2FF41BD6143}" dt="2026-08-26T13:59:20.873" v="45655" actId="1076"/>
          <ac:spMkLst>
            <pc:docMk/>
            <pc:sldMk cId="151868909" sldId="440"/>
            <ac:spMk id="3" creationId="{8899F22C-6930-F9AD-11B8-B279FC11B0F7}"/>
          </ac:spMkLst>
        </pc:spChg>
        <pc:spChg chg="add mod">
          <ac:chgData name="Hugh McDougall" userId="d66e99e6-6bce-4a8a-a0c6-daa8f7a2186b" providerId="ADAL" clId="{DDF31758-3E39-4652-8AFD-B2FF41BD6143}" dt="2026-08-26T13:59:30.785" v="45657" actId="1076"/>
          <ac:spMkLst>
            <pc:docMk/>
            <pc:sldMk cId="151868909" sldId="440"/>
            <ac:spMk id="5" creationId="{AD430DC1-93FB-53C4-470C-B973BF366620}"/>
          </ac:spMkLst>
        </pc:spChg>
        <pc:spChg chg="add mod">
          <ac:chgData name="Hugh McDougall" userId="d66e99e6-6bce-4a8a-a0c6-daa8f7a2186b" providerId="ADAL" clId="{DDF31758-3E39-4652-8AFD-B2FF41BD6143}" dt="2026-08-27T08:06:22.226" v="48178" actId="1076"/>
          <ac:spMkLst>
            <pc:docMk/>
            <pc:sldMk cId="151868909" sldId="440"/>
            <ac:spMk id="19" creationId="{EEF1215D-1333-48C4-5BF6-46795B43D2A1}"/>
          </ac:spMkLst>
        </pc:spChg>
        <pc:spChg chg="add del mod">
          <ac:chgData name="Hugh McDougall" userId="d66e99e6-6bce-4a8a-a0c6-daa8f7a2186b" providerId="ADAL" clId="{DDF31758-3E39-4652-8AFD-B2FF41BD6143}" dt="2026-08-27T08:06:27.573" v="48179" actId="1076"/>
          <ac:spMkLst>
            <pc:docMk/>
            <pc:sldMk cId="151868909" sldId="440"/>
            <ac:spMk id="25" creationId="{A5EA7E31-B88F-E5F5-4CF0-423E5B2292CF}"/>
          </ac:spMkLst>
        </pc:spChg>
        <pc:spChg chg="add mod ord">
          <ac:chgData name="Hugh McDougall" userId="d66e99e6-6bce-4a8a-a0c6-daa8f7a2186b" providerId="ADAL" clId="{DDF31758-3E39-4652-8AFD-B2FF41BD6143}" dt="2026-08-26T13:59:30.785" v="45657" actId="1076"/>
          <ac:spMkLst>
            <pc:docMk/>
            <pc:sldMk cId="151868909" sldId="440"/>
            <ac:spMk id="34" creationId="{63A66D06-B0CB-7BF9-15CC-8F328A23EA40}"/>
          </ac:spMkLst>
        </pc:spChg>
        <pc:picChg chg="add mod">
          <ac:chgData name="Hugh McDougall" userId="d66e99e6-6bce-4a8a-a0c6-daa8f7a2186b" providerId="ADAL" clId="{DDF31758-3E39-4652-8AFD-B2FF41BD6143}" dt="2026-08-26T13:59:25.001" v="45656" actId="1076"/>
          <ac:picMkLst>
            <pc:docMk/>
            <pc:sldMk cId="151868909" sldId="440"/>
            <ac:picMk id="7" creationId="{A8D45F18-BB40-911F-D697-39B908F16DBF}"/>
          </ac:picMkLst>
        </pc:picChg>
      </pc:sldChg>
      <pc:sldChg chg="addSp delSp modSp new mod">
        <pc:chgData name="Hugh McDougall" userId="d66e99e6-6bce-4a8a-a0c6-daa8f7a2186b" providerId="ADAL" clId="{DDF31758-3E39-4652-8AFD-B2FF41BD6143}" dt="2026-09-02T23:57:32.960" v="52304" actId="22"/>
        <pc:sldMkLst>
          <pc:docMk/>
          <pc:sldMk cId="123856767" sldId="441"/>
        </pc:sldMkLst>
        <pc:spChg chg="mod">
          <ac:chgData name="Hugh McDougall" userId="d66e99e6-6bce-4a8a-a0c6-daa8f7a2186b" providerId="ADAL" clId="{DDF31758-3E39-4652-8AFD-B2FF41BD6143}" dt="2026-08-26T12:45:31.348" v="42056" actId="20577"/>
          <ac:spMkLst>
            <pc:docMk/>
            <pc:sldMk cId="123856767" sldId="441"/>
            <ac:spMk id="2" creationId="{1DD63C2D-9612-36CD-91B0-CF0325552FB8}"/>
          </ac:spMkLst>
        </pc:spChg>
        <pc:spChg chg="add mod">
          <ac:chgData name="Hugh McDougall" userId="d66e99e6-6bce-4a8a-a0c6-daa8f7a2186b" providerId="ADAL" clId="{DDF31758-3E39-4652-8AFD-B2FF41BD6143}" dt="2026-08-26T13:15:13.154" v="42851" actId="1076"/>
          <ac:spMkLst>
            <pc:docMk/>
            <pc:sldMk cId="123856767" sldId="441"/>
            <ac:spMk id="5" creationId="{496E97AF-A936-7555-AD85-21BFEF4DC6AF}"/>
          </ac:spMkLst>
        </pc:spChg>
        <pc:spChg chg="add del">
          <ac:chgData name="Hugh McDougall" userId="d66e99e6-6bce-4a8a-a0c6-daa8f7a2186b" providerId="ADAL" clId="{DDF31758-3E39-4652-8AFD-B2FF41BD6143}" dt="2026-09-02T23:57:32.960" v="52304" actId="22"/>
          <ac:spMkLst>
            <pc:docMk/>
            <pc:sldMk cId="123856767" sldId="441"/>
            <ac:spMk id="6" creationId="{F75CC708-1082-FD75-4125-843AA9EB305C}"/>
          </ac:spMkLst>
        </pc:spChg>
        <pc:spChg chg="add mod">
          <ac:chgData name="Hugh McDougall" userId="d66e99e6-6bce-4a8a-a0c6-daa8f7a2186b" providerId="ADAL" clId="{DDF31758-3E39-4652-8AFD-B2FF41BD6143}" dt="2026-08-26T13:15:13.154" v="42851" actId="1076"/>
          <ac:spMkLst>
            <pc:docMk/>
            <pc:sldMk cId="123856767" sldId="441"/>
            <ac:spMk id="7" creationId="{C2D1731F-5802-EC3A-6530-3979E60911BE}"/>
          </ac:spMkLst>
        </pc:spChg>
        <pc:spChg chg="add mod">
          <ac:chgData name="Hugh McDougall" userId="d66e99e6-6bce-4a8a-a0c6-daa8f7a2186b" providerId="ADAL" clId="{DDF31758-3E39-4652-8AFD-B2FF41BD6143}" dt="2026-08-26T13:15:13.154" v="42851" actId="1076"/>
          <ac:spMkLst>
            <pc:docMk/>
            <pc:sldMk cId="123856767" sldId="441"/>
            <ac:spMk id="8" creationId="{47FFC7E5-FB2D-0DA1-3C0C-9E36FFC00729}"/>
          </ac:spMkLst>
        </pc:spChg>
        <pc:spChg chg="add mod">
          <ac:chgData name="Hugh McDougall" userId="d66e99e6-6bce-4a8a-a0c6-daa8f7a2186b" providerId="ADAL" clId="{DDF31758-3E39-4652-8AFD-B2FF41BD6143}" dt="2026-08-26T13:15:13.154" v="42851" actId="1076"/>
          <ac:spMkLst>
            <pc:docMk/>
            <pc:sldMk cId="123856767" sldId="441"/>
            <ac:spMk id="9" creationId="{C1EE3274-1F90-13DB-7725-69D20D0A61BC}"/>
          </ac:spMkLst>
        </pc:spChg>
        <pc:spChg chg="add mod ord">
          <ac:chgData name="Hugh McDougall" userId="d66e99e6-6bce-4a8a-a0c6-daa8f7a2186b" providerId="ADAL" clId="{DDF31758-3E39-4652-8AFD-B2FF41BD6143}" dt="2026-08-26T13:15:13.154" v="42851" actId="1076"/>
          <ac:spMkLst>
            <pc:docMk/>
            <pc:sldMk cId="123856767" sldId="441"/>
            <ac:spMk id="18" creationId="{18549469-2708-F883-FC1B-47427D586F9D}"/>
          </ac:spMkLst>
        </pc:spChg>
        <pc:spChg chg="add mod">
          <ac:chgData name="Hugh McDougall" userId="d66e99e6-6bce-4a8a-a0c6-daa8f7a2186b" providerId="ADAL" clId="{DDF31758-3E39-4652-8AFD-B2FF41BD6143}" dt="2026-08-27T08:08:10.128" v="48433" actId="113"/>
          <ac:spMkLst>
            <pc:docMk/>
            <pc:sldMk cId="123856767" sldId="441"/>
            <ac:spMk id="20" creationId="{3B31382F-9886-6446-1B72-504159F04B6C}"/>
          </ac:spMkLst>
        </pc:spChg>
        <pc:spChg chg="add mod topLvl">
          <ac:chgData name="Hugh McDougall" userId="d66e99e6-6bce-4a8a-a0c6-daa8f7a2186b" providerId="ADAL" clId="{DDF31758-3E39-4652-8AFD-B2FF41BD6143}" dt="2026-09-02T23:57:30.561" v="52302" actId="165"/>
          <ac:spMkLst>
            <pc:docMk/>
            <pc:sldMk cId="123856767" sldId="441"/>
            <ac:spMk id="21" creationId="{B60CF703-1812-6C54-D7A5-6AC5CF050900}"/>
          </ac:spMkLst>
        </pc:spChg>
        <pc:spChg chg="add mod">
          <ac:chgData name="Hugh McDougall" userId="d66e99e6-6bce-4a8a-a0c6-daa8f7a2186b" providerId="ADAL" clId="{DDF31758-3E39-4652-8AFD-B2FF41BD6143}" dt="2026-09-02T23:53:15.450" v="52202" actId="1076"/>
          <ac:spMkLst>
            <pc:docMk/>
            <pc:sldMk cId="123856767" sldId="441"/>
            <ac:spMk id="23" creationId="{DFEA7877-C100-59E3-5E95-4292EB218266}"/>
          </ac:spMkLst>
        </pc:spChg>
        <pc:spChg chg="add mod topLvl">
          <ac:chgData name="Hugh McDougall" userId="d66e99e6-6bce-4a8a-a0c6-daa8f7a2186b" providerId="ADAL" clId="{DDF31758-3E39-4652-8AFD-B2FF41BD6143}" dt="2026-09-02T23:57:30.561" v="52302" actId="165"/>
          <ac:spMkLst>
            <pc:docMk/>
            <pc:sldMk cId="123856767" sldId="441"/>
            <ac:spMk id="24" creationId="{ABCECDBE-E03E-4565-B2EE-EC5CAA67EDCB}"/>
          </ac:spMkLst>
        </pc:spChg>
        <pc:spChg chg="add mod ord">
          <ac:chgData name="Hugh McDougall" userId="d66e99e6-6bce-4a8a-a0c6-daa8f7a2186b" providerId="ADAL" clId="{DDF31758-3E39-4652-8AFD-B2FF41BD6143}" dt="2026-09-02T23:53:34.301" v="52208" actId="167"/>
          <ac:spMkLst>
            <pc:docMk/>
            <pc:sldMk cId="123856767" sldId="441"/>
            <ac:spMk id="31" creationId="{090F8DD5-B133-1300-03D3-656879E64458}"/>
          </ac:spMkLst>
        </pc:spChg>
        <pc:grpChg chg="add del mod">
          <ac:chgData name="Hugh McDougall" userId="d66e99e6-6bce-4a8a-a0c6-daa8f7a2186b" providerId="ADAL" clId="{DDF31758-3E39-4652-8AFD-B2FF41BD6143}" dt="2026-09-02T23:57:30.561" v="52302" actId="165"/>
          <ac:grpSpMkLst>
            <pc:docMk/>
            <pc:sldMk cId="123856767" sldId="441"/>
            <ac:grpSpMk id="25" creationId="{98B99D83-6AD3-A74A-AB9A-8FC4788BF035}"/>
          </ac:grpSpMkLst>
        </pc:grpChg>
        <pc:cxnChg chg="add mod">
          <ac:chgData name="Hugh McDougall" userId="d66e99e6-6bce-4a8a-a0c6-daa8f7a2186b" providerId="ADAL" clId="{DDF31758-3E39-4652-8AFD-B2FF41BD6143}" dt="2026-08-26T13:15:13.154" v="42851" actId="1076"/>
          <ac:cxnSpMkLst>
            <pc:docMk/>
            <pc:sldMk cId="123856767" sldId="441"/>
            <ac:cxnSpMk id="11" creationId="{0A1BFAD9-0D81-D938-90C0-60FFCE14B6DF}"/>
          </ac:cxnSpMkLst>
        </pc:cxnChg>
        <pc:cxnChg chg="add mod">
          <ac:chgData name="Hugh McDougall" userId="d66e99e6-6bce-4a8a-a0c6-daa8f7a2186b" providerId="ADAL" clId="{DDF31758-3E39-4652-8AFD-B2FF41BD6143}" dt="2026-08-26T13:15:13.154" v="42851" actId="1076"/>
          <ac:cxnSpMkLst>
            <pc:docMk/>
            <pc:sldMk cId="123856767" sldId="441"/>
            <ac:cxnSpMk id="13" creationId="{9990186B-3DD1-C1FC-A364-1044F5295EAA}"/>
          </ac:cxnSpMkLst>
        </pc:cxnChg>
        <pc:cxnChg chg="add mod">
          <ac:chgData name="Hugh McDougall" userId="d66e99e6-6bce-4a8a-a0c6-daa8f7a2186b" providerId="ADAL" clId="{DDF31758-3E39-4652-8AFD-B2FF41BD6143}" dt="2026-08-26T13:15:13.154" v="42851" actId="1076"/>
          <ac:cxnSpMkLst>
            <pc:docMk/>
            <pc:sldMk cId="123856767" sldId="441"/>
            <ac:cxnSpMk id="14" creationId="{E3E5BDDF-F536-8BA7-968C-C0024682C7A9}"/>
          </ac:cxnSpMkLst>
        </pc:cxnChg>
        <pc:cxnChg chg="add mod">
          <ac:chgData name="Hugh McDougall" userId="d66e99e6-6bce-4a8a-a0c6-daa8f7a2186b" providerId="ADAL" clId="{DDF31758-3E39-4652-8AFD-B2FF41BD6143}" dt="2026-09-02T23:53:36.561" v="52213" actId="1036"/>
          <ac:cxnSpMkLst>
            <pc:docMk/>
            <pc:sldMk cId="123856767" sldId="441"/>
            <ac:cxnSpMk id="26" creationId="{2FA9742E-C856-2C5C-226B-C6E8C2482B60}"/>
          </ac:cxnSpMkLst>
        </pc:cxnChg>
      </pc:sldChg>
      <pc:sldChg chg="addSp delSp modSp new mod modAnim">
        <pc:chgData name="Hugh McDougall" userId="d66e99e6-6bce-4a8a-a0c6-daa8f7a2186b" providerId="ADAL" clId="{DDF31758-3E39-4652-8AFD-B2FF41BD6143}" dt="2026-09-02T23:55:26.307" v="52280" actId="14861"/>
        <pc:sldMkLst>
          <pc:docMk/>
          <pc:sldMk cId="4227966883" sldId="442"/>
        </pc:sldMkLst>
        <pc:spChg chg="mod">
          <ac:chgData name="Hugh McDougall" userId="d66e99e6-6bce-4a8a-a0c6-daa8f7a2186b" providerId="ADAL" clId="{DDF31758-3E39-4652-8AFD-B2FF41BD6143}" dt="2026-08-26T13:12:41.932" v="42742" actId="20577"/>
          <ac:spMkLst>
            <pc:docMk/>
            <pc:sldMk cId="4227966883" sldId="442"/>
            <ac:spMk id="2" creationId="{28695379-78CC-EB3F-B8C4-DFDF8252F972}"/>
          </ac:spMkLst>
        </pc:spChg>
        <pc:spChg chg="add del mod">
          <ac:chgData name="Hugh McDougall" userId="d66e99e6-6bce-4a8a-a0c6-daa8f7a2186b" providerId="ADAL" clId="{DDF31758-3E39-4652-8AFD-B2FF41BD6143}" dt="2026-08-26T13:25:17.057" v="44120" actId="1076"/>
          <ac:spMkLst>
            <pc:docMk/>
            <pc:sldMk cId="4227966883" sldId="442"/>
            <ac:spMk id="9" creationId="{6F4F97BC-A38D-3BC7-B9B3-0CC3B3E823D4}"/>
          </ac:spMkLst>
        </pc:spChg>
        <pc:spChg chg="add mod">
          <ac:chgData name="Hugh McDougall" userId="d66e99e6-6bce-4a8a-a0c6-daa8f7a2186b" providerId="ADAL" clId="{DDF31758-3E39-4652-8AFD-B2FF41BD6143}" dt="2026-08-26T13:25:46.529" v="44195" actId="20577"/>
          <ac:spMkLst>
            <pc:docMk/>
            <pc:sldMk cId="4227966883" sldId="442"/>
            <ac:spMk id="10" creationId="{5BB8DBDE-7938-D595-0A08-F0DB827E7CE5}"/>
          </ac:spMkLst>
        </pc:spChg>
        <pc:spChg chg="add mod">
          <ac:chgData name="Hugh McDougall" userId="d66e99e6-6bce-4a8a-a0c6-daa8f7a2186b" providerId="ADAL" clId="{DDF31758-3E39-4652-8AFD-B2FF41BD6143}" dt="2026-08-26T13:26:08.280" v="44259" actId="1076"/>
          <ac:spMkLst>
            <pc:docMk/>
            <pc:sldMk cId="4227966883" sldId="442"/>
            <ac:spMk id="11" creationId="{76C455AD-F56C-98D4-07BF-3A337C80B2EB}"/>
          </ac:spMkLst>
        </pc:spChg>
        <pc:spChg chg="add mod">
          <ac:chgData name="Hugh McDougall" userId="d66e99e6-6bce-4a8a-a0c6-daa8f7a2186b" providerId="ADAL" clId="{DDF31758-3E39-4652-8AFD-B2FF41BD6143}" dt="2026-08-26T13:26:53.968" v="44303" actId="14838"/>
          <ac:spMkLst>
            <pc:docMk/>
            <pc:sldMk cId="4227966883" sldId="442"/>
            <ac:spMk id="12" creationId="{3081BB19-4EB7-B055-A006-BDE4E41F87BD}"/>
          </ac:spMkLst>
        </pc:spChg>
        <pc:picChg chg="add mod topLvl">
          <ac:chgData name="Hugh McDougall" userId="d66e99e6-6bce-4a8a-a0c6-daa8f7a2186b" providerId="ADAL" clId="{DDF31758-3E39-4652-8AFD-B2FF41BD6143}" dt="2026-09-02T23:55:26.307" v="52280" actId="14861"/>
          <ac:picMkLst>
            <pc:docMk/>
            <pc:sldMk cId="4227966883" sldId="442"/>
            <ac:picMk id="5" creationId="{1823E9C4-4010-EF73-61F7-FAD5E2A0F84E}"/>
          </ac:picMkLst>
        </pc:picChg>
        <pc:picChg chg="add mod ord topLvl">
          <ac:chgData name="Hugh McDougall" userId="d66e99e6-6bce-4a8a-a0c6-daa8f7a2186b" providerId="ADAL" clId="{DDF31758-3E39-4652-8AFD-B2FF41BD6143}" dt="2026-09-02T23:55:26.307" v="52280" actId="14861"/>
          <ac:picMkLst>
            <pc:docMk/>
            <pc:sldMk cId="4227966883" sldId="442"/>
            <ac:picMk id="7" creationId="{AF722C22-BFD4-6904-46FA-93A975DC7F23}"/>
          </ac:picMkLst>
        </pc:picChg>
      </pc:sldChg>
      <pc:sldChg chg="addSp delSp modSp add mod">
        <pc:chgData name="Hugh McDougall" userId="d66e99e6-6bce-4a8a-a0c6-daa8f7a2186b" providerId="ADAL" clId="{DDF31758-3E39-4652-8AFD-B2FF41BD6143}" dt="2026-08-27T13:39:03.268" v="49609" actId="1076"/>
        <pc:sldMkLst>
          <pc:docMk/>
          <pc:sldMk cId="88989804" sldId="448"/>
        </pc:sldMkLst>
        <pc:spChg chg="add mod">
          <ac:chgData name="Hugh McDougall" userId="d66e99e6-6bce-4a8a-a0c6-daa8f7a2186b" providerId="ADAL" clId="{DDF31758-3E39-4652-8AFD-B2FF41BD6143}" dt="2026-08-27T13:38:57.559" v="49606" actId="1035"/>
          <ac:spMkLst>
            <pc:docMk/>
            <pc:sldMk cId="88989804" sldId="448"/>
            <ac:spMk id="4" creationId="{354D320A-171F-D984-D41C-8151688AD8F6}"/>
          </ac:spMkLst>
        </pc:spChg>
        <pc:spChg chg="mod">
          <ac:chgData name="Hugh McDougall" userId="d66e99e6-6bce-4a8a-a0c6-daa8f7a2186b" providerId="ADAL" clId="{DDF31758-3E39-4652-8AFD-B2FF41BD6143}" dt="2026-08-27T13:01:42.337" v="49190" actId="20577"/>
          <ac:spMkLst>
            <pc:docMk/>
            <pc:sldMk cId="88989804" sldId="448"/>
            <ac:spMk id="8" creationId="{56B02B93-7051-A304-FA65-A6E29E9E78B5}"/>
          </ac:spMkLst>
        </pc:spChg>
        <pc:spChg chg="mod">
          <ac:chgData name="Hugh McDougall" userId="d66e99e6-6bce-4a8a-a0c6-daa8f7a2186b" providerId="ADAL" clId="{DDF31758-3E39-4652-8AFD-B2FF41BD6143}" dt="2026-08-27T13:07:06.044" v="49530" actId="20577"/>
          <ac:spMkLst>
            <pc:docMk/>
            <pc:sldMk cId="88989804" sldId="448"/>
            <ac:spMk id="10" creationId="{D39726E6-A25F-AB4A-A647-3DA0E3D0CCF4}"/>
          </ac:spMkLst>
        </pc:spChg>
        <pc:spChg chg="mod">
          <ac:chgData name="Hugh McDougall" userId="d66e99e6-6bce-4a8a-a0c6-daa8f7a2186b" providerId="ADAL" clId="{DDF31758-3E39-4652-8AFD-B2FF41BD6143}" dt="2026-08-27T13:39:03.268" v="49609" actId="1076"/>
          <ac:spMkLst>
            <pc:docMk/>
            <pc:sldMk cId="88989804" sldId="448"/>
            <ac:spMk id="51" creationId="{7254E0E8-52D3-49F4-0D09-E77329DAB661}"/>
          </ac:spMkLst>
        </pc:spChg>
        <pc:picChg chg="mod">
          <ac:chgData name="Hugh McDougall" userId="d66e99e6-6bce-4a8a-a0c6-daa8f7a2186b" providerId="ADAL" clId="{DDF31758-3E39-4652-8AFD-B2FF41BD6143}" dt="2026-08-27T13:38:59.740" v="49608" actId="1076"/>
          <ac:picMkLst>
            <pc:docMk/>
            <pc:sldMk cId="88989804" sldId="448"/>
            <ac:picMk id="45" creationId="{512BBA1A-67D4-D41C-E771-629D534EA49B}"/>
          </ac:picMkLst>
        </pc:picChg>
      </pc:sldChg>
      <pc:sldChg chg="delSp modSp add mod">
        <pc:chgData name="Hugh McDougall" userId="d66e99e6-6bce-4a8a-a0c6-daa8f7a2186b" providerId="ADAL" clId="{DDF31758-3E39-4652-8AFD-B2FF41BD6143}" dt="2026-09-02T23:52:25.756" v="52194" actId="20577"/>
        <pc:sldMkLst>
          <pc:docMk/>
          <pc:sldMk cId="3913588593" sldId="452"/>
        </pc:sldMkLst>
        <pc:spChg chg="mod">
          <ac:chgData name="Hugh McDougall" userId="d66e99e6-6bce-4a8a-a0c6-daa8f7a2186b" providerId="ADAL" clId="{DDF31758-3E39-4652-8AFD-B2FF41BD6143}" dt="2026-08-27T08:05:48.872" v="48169" actId="207"/>
          <ac:spMkLst>
            <pc:docMk/>
            <pc:sldMk cId="3913588593" sldId="452"/>
            <ac:spMk id="2" creationId="{F0CA0B9D-D58D-9290-4445-E849D90C7D54}"/>
          </ac:spMkLst>
        </pc:spChg>
        <pc:spChg chg="mod">
          <ac:chgData name="Hugh McDougall" userId="d66e99e6-6bce-4a8a-a0c6-daa8f7a2186b" providerId="ADAL" clId="{DDF31758-3E39-4652-8AFD-B2FF41BD6143}" dt="2026-08-27T08:05:43.495" v="48168" actId="1076"/>
          <ac:spMkLst>
            <pc:docMk/>
            <pc:sldMk cId="3913588593" sldId="452"/>
            <ac:spMk id="15" creationId="{2C2233CB-6487-9D45-9F15-C27B14E4A239}"/>
          </ac:spMkLst>
        </pc:spChg>
        <pc:spChg chg="mod">
          <ac:chgData name="Hugh McDougall" userId="d66e99e6-6bce-4a8a-a0c6-daa8f7a2186b" providerId="ADAL" clId="{DDF31758-3E39-4652-8AFD-B2FF41BD6143}" dt="2026-08-27T08:05:41.413" v="48167" actId="1076"/>
          <ac:spMkLst>
            <pc:docMk/>
            <pc:sldMk cId="3913588593" sldId="452"/>
            <ac:spMk id="17" creationId="{C33D7A53-0F94-6BD3-72F2-F2FF3D2A10FE}"/>
          </ac:spMkLst>
        </pc:spChg>
        <pc:spChg chg="mod">
          <ac:chgData name="Hugh McDougall" userId="d66e99e6-6bce-4a8a-a0c6-daa8f7a2186b" providerId="ADAL" clId="{DDF31758-3E39-4652-8AFD-B2FF41BD6143}" dt="2026-08-27T08:05:41.413" v="48167" actId="1076"/>
          <ac:spMkLst>
            <pc:docMk/>
            <pc:sldMk cId="3913588593" sldId="452"/>
            <ac:spMk id="19" creationId="{8126C495-45FB-A952-8B94-1D44F21B87C2}"/>
          </ac:spMkLst>
        </pc:spChg>
        <pc:spChg chg="mod">
          <ac:chgData name="Hugh McDougall" userId="d66e99e6-6bce-4a8a-a0c6-daa8f7a2186b" providerId="ADAL" clId="{DDF31758-3E39-4652-8AFD-B2FF41BD6143}" dt="2026-08-27T08:05:41.413" v="48167" actId="1076"/>
          <ac:spMkLst>
            <pc:docMk/>
            <pc:sldMk cId="3913588593" sldId="452"/>
            <ac:spMk id="21" creationId="{5E29419B-012B-ADF7-8912-25DF1137CF9F}"/>
          </ac:spMkLst>
        </pc:spChg>
        <pc:spChg chg="mod">
          <ac:chgData name="Hugh McDougall" userId="d66e99e6-6bce-4a8a-a0c6-daa8f7a2186b" providerId="ADAL" clId="{DDF31758-3E39-4652-8AFD-B2FF41BD6143}" dt="2026-08-27T08:05:41.413" v="48167" actId="1076"/>
          <ac:spMkLst>
            <pc:docMk/>
            <pc:sldMk cId="3913588593" sldId="452"/>
            <ac:spMk id="22" creationId="{8AB2158A-A927-C1AB-9E26-FDB7C3307499}"/>
          </ac:spMkLst>
        </pc:spChg>
        <pc:spChg chg="mod topLvl">
          <ac:chgData name="Hugh McDougall" userId="d66e99e6-6bce-4a8a-a0c6-daa8f7a2186b" providerId="ADAL" clId="{DDF31758-3E39-4652-8AFD-B2FF41BD6143}" dt="2026-09-02T23:51:58.067" v="52176" actId="14100"/>
          <ac:spMkLst>
            <pc:docMk/>
            <pc:sldMk cId="3913588593" sldId="452"/>
            <ac:spMk id="32" creationId="{136D53C7-25D9-6F4F-8365-3F952B2B9A62}"/>
          </ac:spMkLst>
        </pc:spChg>
        <pc:spChg chg="mod topLvl">
          <ac:chgData name="Hugh McDougall" userId="d66e99e6-6bce-4a8a-a0c6-daa8f7a2186b" providerId="ADAL" clId="{DDF31758-3E39-4652-8AFD-B2FF41BD6143}" dt="2026-09-02T23:52:25.756" v="52194" actId="20577"/>
          <ac:spMkLst>
            <pc:docMk/>
            <pc:sldMk cId="3913588593" sldId="452"/>
            <ac:spMk id="34" creationId="{E157FB3B-E8CB-852B-EAE0-B794083B46B3}"/>
          </ac:spMkLst>
        </pc:spChg>
        <pc:spChg chg="mod topLvl">
          <ac:chgData name="Hugh McDougall" userId="d66e99e6-6bce-4a8a-a0c6-daa8f7a2186b" providerId="ADAL" clId="{DDF31758-3E39-4652-8AFD-B2FF41BD6143}" dt="2026-09-02T23:51:54.217" v="52175" actId="165"/>
          <ac:spMkLst>
            <pc:docMk/>
            <pc:sldMk cId="3913588593" sldId="452"/>
            <ac:spMk id="36" creationId="{13C2B395-4F2E-9701-3BB4-64984B22DAE3}"/>
          </ac:spMkLst>
        </pc:spChg>
        <pc:spChg chg="mod topLvl">
          <ac:chgData name="Hugh McDougall" userId="d66e99e6-6bce-4a8a-a0c6-daa8f7a2186b" providerId="ADAL" clId="{DDF31758-3E39-4652-8AFD-B2FF41BD6143}" dt="2026-09-02T23:51:54.217" v="52175" actId="165"/>
          <ac:spMkLst>
            <pc:docMk/>
            <pc:sldMk cId="3913588593" sldId="452"/>
            <ac:spMk id="38" creationId="{8F425A57-E5A1-0017-0286-0B630BE91C2A}"/>
          </ac:spMkLst>
        </pc:spChg>
        <pc:spChg chg="mod topLvl">
          <ac:chgData name="Hugh McDougall" userId="d66e99e6-6bce-4a8a-a0c6-daa8f7a2186b" providerId="ADAL" clId="{DDF31758-3E39-4652-8AFD-B2FF41BD6143}" dt="2026-09-02T23:51:54.217" v="52175" actId="165"/>
          <ac:spMkLst>
            <pc:docMk/>
            <pc:sldMk cId="3913588593" sldId="452"/>
            <ac:spMk id="40" creationId="{F01CCC39-D8C0-1EB3-4C07-9D91417C92A8}"/>
          </ac:spMkLst>
        </pc:spChg>
        <pc:grpChg chg="del mod">
          <ac:chgData name="Hugh McDougall" userId="d66e99e6-6bce-4a8a-a0c6-daa8f7a2186b" providerId="ADAL" clId="{DDF31758-3E39-4652-8AFD-B2FF41BD6143}" dt="2026-09-02T23:51:54.217" v="52175" actId="165"/>
          <ac:grpSpMkLst>
            <pc:docMk/>
            <pc:sldMk cId="3913588593" sldId="452"/>
            <ac:grpSpMk id="41" creationId="{81CFAA52-B434-F91B-76B8-54F1740E9F67}"/>
          </ac:grpSpMkLst>
        </pc:grpChg>
        <pc:picChg chg="mod modCrop">
          <ac:chgData name="Hugh McDougall" userId="d66e99e6-6bce-4a8a-a0c6-daa8f7a2186b" providerId="ADAL" clId="{DDF31758-3E39-4652-8AFD-B2FF41BD6143}" dt="2026-08-27T08:05:41.413" v="48167" actId="1076"/>
          <ac:picMkLst>
            <pc:docMk/>
            <pc:sldMk cId="3913588593" sldId="452"/>
            <ac:picMk id="9" creationId="{D6E1E70C-575D-92FC-5A2C-8C4B7137388F}"/>
          </ac:picMkLst>
        </pc:picChg>
      </pc:sldChg>
      <pc:sldChg chg="add">
        <pc:chgData name="Hugh McDougall" userId="d66e99e6-6bce-4a8a-a0c6-daa8f7a2186b" providerId="ADAL" clId="{DDF31758-3E39-4652-8AFD-B2FF41BD6143}" dt="2026-08-27T08:02:41.696" v="48082"/>
        <pc:sldMkLst>
          <pc:docMk/>
          <pc:sldMk cId="3133163824" sldId="453"/>
        </pc:sldMkLst>
      </pc:sldChg>
      <pc:sldChg chg="addSp delSp modSp add mod">
        <pc:chgData name="Hugh McDougall" userId="d66e99e6-6bce-4a8a-a0c6-daa8f7a2186b" providerId="ADAL" clId="{DDF31758-3E39-4652-8AFD-B2FF41BD6143}" dt="2026-09-02T23:58:09.795" v="52317" actId="1076"/>
        <pc:sldMkLst>
          <pc:docMk/>
          <pc:sldMk cId="1466920985" sldId="454"/>
        </pc:sldMkLst>
        <pc:spChg chg="add mod">
          <ac:chgData name="Hugh McDougall" userId="d66e99e6-6bce-4a8a-a0c6-daa8f7a2186b" providerId="ADAL" clId="{DDF31758-3E39-4652-8AFD-B2FF41BD6143}" dt="2026-09-02T23:57:41.084" v="52307" actId="14100"/>
          <ac:spMkLst>
            <pc:docMk/>
            <pc:sldMk cId="1466920985" sldId="454"/>
            <ac:spMk id="5" creationId="{CC2C7ECE-4A4E-BF8D-55C9-112B0DAB97DB}"/>
          </ac:spMkLst>
        </pc:spChg>
        <pc:spChg chg="mod">
          <ac:chgData name="Hugh McDougall" userId="d66e99e6-6bce-4a8a-a0c6-daa8f7a2186b" providerId="ADAL" clId="{DDF31758-3E39-4652-8AFD-B2FF41BD6143}" dt="2026-09-02T23:56:06.022" v="52282" actId="14100"/>
          <ac:spMkLst>
            <pc:docMk/>
            <pc:sldMk cId="1466920985" sldId="454"/>
            <ac:spMk id="6" creationId="{A8EB0CAA-1E6A-B0DA-AD6A-CD1571392B36}"/>
          </ac:spMkLst>
        </pc:spChg>
        <pc:spChg chg="add mod">
          <ac:chgData name="Hugh McDougall" userId="d66e99e6-6bce-4a8a-a0c6-daa8f7a2186b" providerId="ADAL" clId="{DDF31758-3E39-4652-8AFD-B2FF41BD6143}" dt="2026-09-02T23:57:45.966" v="52309" actId="14100"/>
          <ac:spMkLst>
            <pc:docMk/>
            <pc:sldMk cId="1466920985" sldId="454"/>
            <ac:spMk id="8" creationId="{EFC960DF-8166-6F43-5ED0-DD77EA686302}"/>
          </ac:spMkLst>
        </pc:spChg>
        <pc:spChg chg="mod">
          <ac:chgData name="Hugh McDougall" userId="d66e99e6-6bce-4a8a-a0c6-daa8f7a2186b" providerId="ADAL" clId="{DDF31758-3E39-4652-8AFD-B2FF41BD6143}" dt="2026-09-02T23:57:55.330" v="52310"/>
          <ac:spMkLst>
            <pc:docMk/>
            <pc:sldMk cId="1466920985" sldId="454"/>
            <ac:spMk id="12" creationId="{B5E59B6B-068F-5A00-D033-DE7161873B05}"/>
          </ac:spMkLst>
        </pc:spChg>
        <pc:spChg chg="mod">
          <ac:chgData name="Hugh McDougall" userId="d66e99e6-6bce-4a8a-a0c6-daa8f7a2186b" providerId="ADAL" clId="{DDF31758-3E39-4652-8AFD-B2FF41BD6143}" dt="2026-09-02T23:57:56.597" v="52312"/>
          <ac:spMkLst>
            <pc:docMk/>
            <pc:sldMk cId="1466920985" sldId="454"/>
            <ac:spMk id="15" creationId="{C491FA8F-02D6-B17B-8C25-F7C3DC48E7D8}"/>
          </ac:spMkLst>
        </pc:spChg>
        <pc:grpChg chg="add mod">
          <ac:chgData name="Hugh McDougall" userId="d66e99e6-6bce-4a8a-a0c6-daa8f7a2186b" providerId="ADAL" clId="{DDF31758-3E39-4652-8AFD-B2FF41BD6143}" dt="2026-09-02T23:57:55.330" v="52310"/>
          <ac:grpSpMkLst>
            <pc:docMk/>
            <pc:sldMk cId="1466920985" sldId="454"/>
            <ac:grpSpMk id="11" creationId="{EF5A95D8-C257-8B1A-CF67-4E3E26E9B8F4}"/>
          </ac:grpSpMkLst>
        </pc:grpChg>
        <pc:grpChg chg="add mod">
          <ac:chgData name="Hugh McDougall" userId="d66e99e6-6bce-4a8a-a0c6-daa8f7a2186b" providerId="ADAL" clId="{DDF31758-3E39-4652-8AFD-B2FF41BD6143}" dt="2026-09-02T23:58:09.795" v="52317" actId="1076"/>
          <ac:grpSpMkLst>
            <pc:docMk/>
            <pc:sldMk cId="1466920985" sldId="454"/>
            <ac:grpSpMk id="14" creationId="{ED932605-665B-0533-6229-EB85606B1885}"/>
          </ac:grpSpMkLst>
        </pc:grpChg>
        <pc:picChg chg="del">
          <ac:chgData name="Hugh McDougall" userId="d66e99e6-6bce-4a8a-a0c6-daa8f7a2186b" providerId="ADAL" clId="{DDF31758-3E39-4652-8AFD-B2FF41BD6143}" dt="2026-09-02T23:57:56.344" v="52311" actId="478"/>
          <ac:picMkLst>
            <pc:docMk/>
            <pc:sldMk cId="1466920985" sldId="454"/>
            <ac:picMk id="9" creationId="{AEC8EC92-1907-9E0F-2525-EF09A8668F8A}"/>
          </ac:picMkLst>
        </pc:picChg>
        <pc:picChg chg="mod">
          <ac:chgData name="Hugh McDougall" userId="d66e99e6-6bce-4a8a-a0c6-daa8f7a2186b" providerId="ADAL" clId="{DDF31758-3E39-4652-8AFD-B2FF41BD6143}" dt="2026-09-02T23:58:08.292" v="52316" actId="1076"/>
          <ac:picMkLst>
            <pc:docMk/>
            <pc:sldMk cId="1466920985" sldId="454"/>
            <ac:picMk id="10" creationId="{393B41FD-F27D-15B0-674A-40387870F138}"/>
          </ac:picMkLst>
        </pc:picChg>
        <pc:picChg chg="mod">
          <ac:chgData name="Hugh McDougall" userId="d66e99e6-6bce-4a8a-a0c6-daa8f7a2186b" providerId="ADAL" clId="{DDF31758-3E39-4652-8AFD-B2FF41BD6143}" dt="2026-09-02T23:57:55.330" v="52310"/>
          <ac:picMkLst>
            <pc:docMk/>
            <pc:sldMk cId="1466920985" sldId="454"/>
            <ac:picMk id="13" creationId="{E4C7180C-6433-6512-0A89-75F0A5090361}"/>
          </ac:picMkLst>
        </pc:picChg>
        <pc:picChg chg="mod">
          <ac:chgData name="Hugh McDougall" userId="d66e99e6-6bce-4a8a-a0c6-daa8f7a2186b" providerId="ADAL" clId="{DDF31758-3E39-4652-8AFD-B2FF41BD6143}" dt="2026-09-02T23:57:56.597" v="52312"/>
          <ac:picMkLst>
            <pc:docMk/>
            <pc:sldMk cId="1466920985" sldId="454"/>
            <ac:picMk id="16" creationId="{FD680A53-6BE6-2FFD-D967-981524A2DE8C}"/>
          </ac:picMkLst>
        </pc:picChg>
      </pc:sldChg>
      <pc:sldChg chg="addSp modSp new mod modAnim">
        <pc:chgData name="Hugh McDougall" userId="d66e99e6-6bce-4a8a-a0c6-daa8f7a2186b" providerId="ADAL" clId="{DDF31758-3E39-4652-8AFD-B2FF41BD6143}" dt="2026-08-27T12:53:12.118" v="49049" actId="14100"/>
        <pc:sldMkLst>
          <pc:docMk/>
          <pc:sldMk cId="4016355346" sldId="455"/>
        </pc:sldMkLst>
        <pc:spChg chg="mod">
          <ac:chgData name="Hugh McDougall" userId="d66e99e6-6bce-4a8a-a0c6-daa8f7a2186b" providerId="ADAL" clId="{DDF31758-3E39-4652-8AFD-B2FF41BD6143}" dt="2026-08-27T08:21:53.508" v="48457" actId="122"/>
          <ac:spMkLst>
            <pc:docMk/>
            <pc:sldMk cId="4016355346" sldId="455"/>
            <ac:spMk id="2" creationId="{F4E1C05E-90B7-0F88-BD46-14792A2E690E}"/>
          </ac:spMkLst>
        </pc:spChg>
        <pc:spChg chg="add mod">
          <ac:chgData name="Hugh McDougall" userId="d66e99e6-6bce-4a8a-a0c6-daa8f7a2186b" providerId="ADAL" clId="{DDF31758-3E39-4652-8AFD-B2FF41BD6143}" dt="2026-08-27T08:26:20.635" v="48806" actId="14100"/>
          <ac:spMkLst>
            <pc:docMk/>
            <pc:sldMk cId="4016355346" sldId="455"/>
            <ac:spMk id="18" creationId="{69F96AE7-334E-14BA-A588-E8AEBEC74F9D}"/>
          </ac:spMkLst>
        </pc:spChg>
        <pc:spChg chg="add mod">
          <ac:chgData name="Hugh McDougall" userId="d66e99e6-6bce-4a8a-a0c6-daa8f7a2186b" providerId="ADAL" clId="{DDF31758-3E39-4652-8AFD-B2FF41BD6143}" dt="2026-08-27T12:52:03.393" v="48954" actId="1076"/>
          <ac:spMkLst>
            <pc:docMk/>
            <pc:sldMk cId="4016355346" sldId="455"/>
            <ac:spMk id="19" creationId="{201EE5A7-2833-C943-63EA-19C6FA71DF96}"/>
          </ac:spMkLst>
        </pc:spChg>
        <pc:spChg chg="add mod">
          <ac:chgData name="Hugh McDougall" userId="d66e99e6-6bce-4a8a-a0c6-daa8f7a2186b" providerId="ADAL" clId="{DDF31758-3E39-4652-8AFD-B2FF41BD6143}" dt="2026-08-27T12:50:42.398" v="48952" actId="692"/>
          <ac:spMkLst>
            <pc:docMk/>
            <pc:sldMk cId="4016355346" sldId="455"/>
            <ac:spMk id="26" creationId="{5A896B2C-30C6-E0C6-F0F2-FE72B8854E12}"/>
          </ac:spMkLst>
        </pc:spChg>
        <pc:spChg chg="add mod">
          <ac:chgData name="Hugh McDougall" userId="d66e99e6-6bce-4a8a-a0c6-daa8f7a2186b" providerId="ADAL" clId="{DDF31758-3E39-4652-8AFD-B2FF41BD6143}" dt="2026-08-27T12:52:26.420" v="48983" actId="207"/>
          <ac:spMkLst>
            <pc:docMk/>
            <pc:sldMk cId="4016355346" sldId="455"/>
            <ac:spMk id="28" creationId="{8D3BC752-B68B-630D-1E36-CA26C4E310A5}"/>
          </ac:spMkLst>
        </pc:spChg>
        <pc:spChg chg="add mod">
          <ac:chgData name="Hugh McDougall" userId="d66e99e6-6bce-4a8a-a0c6-daa8f7a2186b" providerId="ADAL" clId="{DDF31758-3E39-4652-8AFD-B2FF41BD6143}" dt="2026-08-27T12:52:44.967" v="49044" actId="1076"/>
          <ac:spMkLst>
            <pc:docMk/>
            <pc:sldMk cId="4016355346" sldId="455"/>
            <ac:spMk id="29" creationId="{196B7E73-1C49-5050-3A54-467AD675C076}"/>
          </ac:spMkLst>
        </pc:spChg>
        <pc:picChg chg="add mod">
          <ac:chgData name="Hugh McDougall" userId="d66e99e6-6bce-4a8a-a0c6-daa8f7a2186b" providerId="ADAL" clId="{DDF31758-3E39-4652-8AFD-B2FF41BD6143}" dt="2026-08-27T12:53:04.643" v="49047" actId="1076"/>
          <ac:picMkLst>
            <pc:docMk/>
            <pc:sldMk cId="4016355346" sldId="455"/>
            <ac:picMk id="5" creationId="{9DC972D2-93A8-F00C-BEE6-AE9AD1E817E0}"/>
          </ac:picMkLst>
        </pc:picChg>
        <pc:picChg chg="add mod">
          <ac:chgData name="Hugh McDougall" userId="d66e99e6-6bce-4a8a-a0c6-daa8f7a2186b" providerId="ADAL" clId="{DDF31758-3E39-4652-8AFD-B2FF41BD6143}" dt="2026-08-27T08:22:45.226" v="48477" actId="1076"/>
          <ac:picMkLst>
            <pc:docMk/>
            <pc:sldMk cId="4016355346" sldId="455"/>
            <ac:picMk id="7" creationId="{4271624B-04ED-92B7-323B-55C56D5F6EFE}"/>
          </ac:picMkLst>
        </pc:picChg>
        <pc:picChg chg="add mod">
          <ac:chgData name="Hugh McDougall" userId="d66e99e6-6bce-4a8a-a0c6-daa8f7a2186b" providerId="ADAL" clId="{DDF31758-3E39-4652-8AFD-B2FF41BD6143}" dt="2026-08-27T08:22:51.143" v="48480" actId="1076"/>
          <ac:picMkLst>
            <pc:docMk/>
            <pc:sldMk cId="4016355346" sldId="455"/>
            <ac:picMk id="8" creationId="{B6CE7F5D-A0F9-D28E-C44B-6E0CAEFD1E30}"/>
          </ac:picMkLst>
        </pc:picChg>
        <pc:picChg chg="add mod">
          <ac:chgData name="Hugh McDougall" userId="d66e99e6-6bce-4a8a-a0c6-daa8f7a2186b" providerId="ADAL" clId="{DDF31758-3E39-4652-8AFD-B2FF41BD6143}" dt="2026-08-27T08:22:51.143" v="48480" actId="1076"/>
          <ac:picMkLst>
            <pc:docMk/>
            <pc:sldMk cId="4016355346" sldId="455"/>
            <ac:picMk id="9" creationId="{2EA4BABB-7852-2991-86A3-FB3A78E23DDB}"/>
          </ac:picMkLst>
        </pc:picChg>
        <pc:picChg chg="add mod">
          <ac:chgData name="Hugh McDougall" userId="d66e99e6-6bce-4a8a-a0c6-daa8f7a2186b" providerId="ADAL" clId="{DDF31758-3E39-4652-8AFD-B2FF41BD6143}" dt="2026-08-27T08:22:51.143" v="48480" actId="1076"/>
          <ac:picMkLst>
            <pc:docMk/>
            <pc:sldMk cId="4016355346" sldId="455"/>
            <ac:picMk id="10" creationId="{FBDAB21E-EE99-101C-E2AC-91888D877625}"/>
          </ac:picMkLst>
        </pc:picChg>
        <pc:picChg chg="add mod">
          <ac:chgData name="Hugh McDougall" userId="d66e99e6-6bce-4a8a-a0c6-daa8f7a2186b" providerId="ADAL" clId="{DDF31758-3E39-4652-8AFD-B2FF41BD6143}" dt="2026-08-27T08:22:51.143" v="48480" actId="1076"/>
          <ac:picMkLst>
            <pc:docMk/>
            <pc:sldMk cId="4016355346" sldId="455"/>
            <ac:picMk id="11" creationId="{0496543B-5B91-32AE-CE6C-EEEF83BF8A8E}"/>
          </ac:picMkLst>
        </pc:picChg>
        <pc:cxnChg chg="add mod">
          <ac:chgData name="Hugh McDougall" userId="d66e99e6-6bce-4a8a-a0c6-daa8f7a2186b" providerId="ADAL" clId="{DDF31758-3E39-4652-8AFD-B2FF41BD6143}" dt="2026-08-27T12:53:12.118" v="49049" actId="14100"/>
          <ac:cxnSpMkLst>
            <pc:docMk/>
            <pc:sldMk cId="4016355346" sldId="455"/>
            <ac:cxnSpMk id="13" creationId="{68334BDA-548D-2FE0-C6F4-20FF9681571A}"/>
          </ac:cxnSpMkLst>
        </pc:cxnChg>
        <pc:cxnChg chg="add mod">
          <ac:chgData name="Hugh McDougall" userId="d66e99e6-6bce-4a8a-a0c6-daa8f7a2186b" providerId="ADAL" clId="{DDF31758-3E39-4652-8AFD-B2FF41BD6143}" dt="2026-08-27T08:25:57.265" v="48752" actId="14100"/>
          <ac:cxnSpMkLst>
            <pc:docMk/>
            <pc:sldMk cId="4016355346" sldId="455"/>
            <ac:cxnSpMk id="15" creationId="{D499ABF2-9328-2A96-47A3-CCDDACA80816}"/>
          </ac:cxnSpMkLst>
        </pc:cxnChg>
        <pc:cxnChg chg="add mod">
          <ac:chgData name="Hugh McDougall" userId="d66e99e6-6bce-4a8a-a0c6-daa8f7a2186b" providerId="ADAL" clId="{DDF31758-3E39-4652-8AFD-B2FF41BD6143}" dt="2026-08-27T12:50:16.745" v="48937" actId="14861"/>
          <ac:cxnSpMkLst>
            <pc:docMk/>
            <pc:sldMk cId="4016355346" sldId="455"/>
            <ac:cxnSpMk id="21" creationId="{958CBFAB-3A6F-1850-68D4-E9D6DFDEB9DC}"/>
          </ac:cxnSpMkLst>
        </pc:cxnChg>
        <pc:cxnChg chg="add mod">
          <ac:chgData name="Hugh McDougall" userId="d66e99e6-6bce-4a8a-a0c6-daa8f7a2186b" providerId="ADAL" clId="{DDF31758-3E39-4652-8AFD-B2FF41BD6143}" dt="2026-08-27T12:50:19.473" v="48938" actId="571"/>
          <ac:cxnSpMkLst>
            <pc:docMk/>
            <pc:sldMk cId="4016355346" sldId="455"/>
            <ac:cxnSpMk id="23" creationId="{4DEB1991-AE6C-3C3F-6E32-76E4B80F46B4}"/>
          </ac:cxnSpMkLst>
        </pc:cxnChg>
        <pc:cxnChg chg="add mod">
          <ac:chgData name="Hugh McDougall" userId="d66e99e6-6bce-4a8a-a0c6-daa8f7a2186b" providerId="ADAL" clId="{DDF31758-3E39-4652-8AFD-B2FF41BD6143}" dt="2026-08-27T12:50:20.643" v="48939" actId="571"/>
          <ac:cxnSpMkLst>
            <pc:docMk/>
            <pc:sldMk cId="4016355346" sldId="455"/>
            <ac:cxnSpMk id="24" creationId="{F296EC84-4001-C585-C5A7-FD3C549CCCD1}"/>
          </ac:cxnSpMkLst>
        </pc:cxnChg>
        <pc:cxnChg chg="add mod">
          <ac:chgData name="Hugh McDougall" userId="d66e99e6-6bce-4a8a-a0c6-daa8f7a2186b" providerId="ADAL" clId="{DDF31758-3E39-4652-8AFD-B2FF41BD6143}" dt="2026-08-27T12:50:22.015" v="48940" actId="571"/>
          <ac:cxnSpMkLst>
            <pc:docMk/>
            <pc:sldMk cId="4016355346" sldId="455"/>
            <ac:cxnSpMk id="25" creationId="{6F965F65-6503-1075-2D27-8EEDCE7AB491}"/>
          </ac:cxnSpMkLst>
        </pc:cxnChg>
      </pc:sldChg>
      <pc:sldChg chg="addSp delSp modSp new mod">
        <pc:chgData name="Hugh McDougall" userId="d66e99e6-6bce-4a8a-a0c6-daa8f7a2186b" providerId="ADAL" clId="{DDF31758-3E39-4652-8AFD-B2FF41BD6143}" dt="2026-08-29T07:31:03.232" v="51591" actId="113"/>
        <pc:sldMkLst>
          <pc:docMk/>
          <pc:sldMk cId="3977525201" sldId="456"/>
        </pc:sldMkLst>
        <pc:spChg chg="mod">
          <ac:chgData name="Hugh McDougall" userId="d66e99e6-6bce-4a8a-a0c6-daa8f7a2186b" providerId="ADAL" clId="{DDF31758-3E39-4652-8AFD-B2FF41BD6143}" dt="2026-08-29T07:31:03.232" v="51591" actId="113"/>
          <ac:spMkLst>
            <pc:docMk/>
            <pc:sldMk cId="3977525201" sldId="456"/>
            <ac:spMk id="2" creationId="{A35ACA14-3C0C-EF24-C4B1-17BA4B816A5E}"/>
          </ac:spMkLst>
        </pc:spChg>
        <pc:spChg chg="add mod">
          <ac:chgData name="Hugh McDougall" userId="d66e99e6-6bce-4a8a-a0c6-daa8f7a2186b" providerId="ADAL" clId="{DDF31758-3E39-4652-8AFD-B2FF41BD6143}" dt="2026-08-28T01:00:30.027" v="50713" actId="14100"/>
          <ac:spMkLst>
            <pc:docMk/>
            <pc:sldMk cId="3977525201" sldId="456"/>
            <ac:spMk id="11" creationId="{E0D0BFD8-2279-1612-F2AC-8ABACE1C46F7}"/>
          </ac:spMkLst>
        </pc:spChg>
        <pc:spChg chg="add mod">
          <ac:chgData name="Hugh McDougall" userId="d66e99e6-6bce-4a8a-a0c6-daa8f7a2186b" providerId="ADAL" clId="{DDF31758-3E39-4652-8AFD-B2FF41BD6143}" dt="2026-08-28T01:00:37.839" v="50716" actId="27636"/>
          <ac:spMkLst>
            <pc:docMk/>
            <pc:sldMk cId="3977525201" sldId="456"/>
            <ac:spMk id="15" creationId="{715E06D5-ED13-2EC2-620F-9AEB1EA90F77}"/>
          </ac:spMkLst>
        </pc:spChg>
        <pc:spChg chg="add mod">
          <ac:chgData name="Hugh McDougall" userId="d66e99e6-6bce-4a8a-a0c6-daa8f7a2186b" providerId="ADAL" clId="{DDF31758-3E39-4652-8AFD-B2FF41BD6143}" dt="2026-08-28T01:00:18.877" v="50708" actId="404"/>
          <ac:spMkLst>
            <pc:docMk/>
            <pc:sldMk cId="3977525201" sldId="456"/>
            <ac:spMk id="18" creationId="{49C1A367-F76C-C2FA-0C5B-83EF611B27D7}"/>
          </ac:spMkLst>
        </pc:spChg>
        <pc:picChg chg="add mod">
          <ac:chgData name="Hugh McDougall" userId="d66e99e6-6bce-4a8a-a0c6-daa8f7a2186b" providerId="ADAL" clId="{DDF31758-3E39-4652-8AFD-B2FF41BD6143}" dt="2026-08-27T13:37:05.209" v="49544" actId="1076"/>
          <ac:picMkLst>
            <pc:docMk/>
            <pc:sldMk cId="3977525201" sldId="456"/>
            <ac:picMk id="5" creationId="{7D608DDF-103C-2400-905B-2DF1D04600DE}"/>
          </ac:picMkLst>
        </pc:picChg>
        <pc:picChg chg="add mod">
          <ac:chgData name="Hugh McDougall" userId="d66e99e6-6bce-4a8a-a0c6-daa8f7a2186b" providerId="ADAL" clId="{DDF31758-3E39-4652-8AFD-B2FF41BD6143}" dt="2026-08-27T13:37:05.209" v="49544" actId="1076"/>
          <ac:picMkLst>
            <pc:docMk/>
            <pc:sldMk cId="3977525201" sldId="456"/>
            <ac:picMk id="7" creationId="{03C0CF40-7BA6-8347-3D63-2D0C2CD1A0F1}"/>
          </ac:picMkLst>
        </pc:picChg>
        <pc:picChg chg="add mod">
          <ac:chgData name="Hugh McDougall" userId="d66e99e6-6bce-4a8a-a0c6-daa8f7a2186b" providerId="ADAL" clId="{DDF31758-3E39-4652-8AFD-B2FF41BD6143}" dt="2026-08-27T13:39:56.445" v="49621" actId="1076"/>
          <ac:picMkLst>
            <pc:docMk/>
            <pc:sldMk cId="3977525201" sldId="456"/>
            <ac:picMk id="12" creationId="{8F629B63-AD64-E76C-62B4-76C155A1955D}"/>
          </ac:picMkLst>
        </pc:picChg>
        <pc:picChg chg="add mod">
          <ac:chgData name="Hugh McDougall" userId="d66e99e6-6bce-4a8a-a0c6-daa8f7a2186b" providerId="ADAL" clId="{DDF31758-3E39-4652-8AFD-B2FF41BD6143}" dt="2026-08-27T13:39:57.569" v="49622" actId="1076"/>
          <ac:picMkLst>
            <pc:docMk/>
            <pc:sldMk cId="3977525201" sldId="456"/>
            <ac:picMk id="13" creationId="{D9B498C2-7F83-51E8-CD7D-C2C30A1017F5}"/>
          </ac:picMkLst>
        </pc:picChg>
        <pc:picChg chg="add mod">
          <ac:chgData name="Hugh McDougall" userId="d66e99e6-6bce-4a8a-a0c6-daa8f7a2186b" providerId="ADAL" clId="{DDF31758-3E39-4652-8AFD-B2FF41BD6143}" dt="2026-08-27T13:42:10.363" v="49852" actId="1038"/>
          <ac:picMkLst>
            <pc:docMk/>
            <pc:sldMk cId="3977525201" sldId="456"/>
            <ac:picMk id="17" creationId="{A6FA5671-1DF2-E989-38B9-32E709225A15}"/>
          </ac:picMkLst>
        </pc:picChg>
      </pc:sldChg>
      <pc:sldChg chg="addSp delSp modSp new mod delAnim modAnim">
        <pc:chgData name="Hugh McDougall" userId="d66e99e6-6bce-4a8a-a0c6-daa8f7a2186b" providerId="ADAL" clId="{DDF31758-3E39-4652-8AFD-B2FF41BD6143}" dt="2026-08-29T07:24:48.490" v="51333"/>
        <pc:sldMkLst>
          <pc:docMk/>
          <pc:sldMk cId="3598592355" sldId="457"/>
        </pc:sldMkLst>
        <pc:spChg chg="mod">
          <ac:chgData name="Hugh McDougall" userId="d66e99e6-6bce-4a8a-a0c6-daa8f7a2186b" providerId="ADAL" clId="{DDF31758-3E39-4652-8AFD-B2FF41BD6143}" dt="2026-08-29T07:19:05.307" v="50830" actId="20577"/>
          <ac:spMkLst>
            <pc:docMk/>
            <pc:sldMk cId="3598592355" sldId="457"/>
            <ac:spMk id="2" creationId="{74236C3E-E199-09A3-DFBB-A114E324624B}"/>
          </ac:spMkLst>
        </pc:spChg>
        <pc:spChg chg="add mod">
          <ac:chgData name="Hugh McDougall" userId="d66e99e6-6bce-4a8a-a0c6-daa8f7a2186b" providerId="ADAL" clId="{DDF31758-3E39-4652-8AFD-B2FF41BD6143}" dt="2026-08-29T07:23:52.650" v="51161" actId="1076"/>
          <ac:spMkLst>
            <pc:docMk/>
            <pc:sldMk cId="3598592355" sldId="457"/>
            <ac:spMk id="54" creationId="{DDD57E17-CB62-AC37-5BCE-C319B402A27B}"/>
          </ac:spMkLst>
        </pc:spChg>
        <pc:spChg chg="add mod">
          <ac:chgData name="Hugh McDougall" userId="d66e99e6-6bce-4a8a-a0c6-daa8f7a2186b" providerId="ADAL" clId="{DDF31758-3E39-4652-8AFD-B2FF41BD6143}" dt="2026-08-29T07:23:16.297" v="51141" actId="207"/>
          <ac:spMkLst>
            <pc:docMk/>
            <pc:sldMk cId="3598592355" sldId="457"/>
            <ac:spMk id="55" creationId="{EF505D32-CA9B-5C61-8555-97CDEF183FB9}"/>
          </ac:spMkLst>
        </pc:spChg>
        <pc:spChg chg="add mod">
          <ac:chgData name="Hugh McDougall" userId="d66e99e6-6bce-4a8a-a0c6-daa8f7a2186b" providerId="ADAL" clId="{DDF31758-3E39-4652-8AFD-B2FF41BD6143}" dt="2026-08-29T07:24:39.793" v="51332" actId="404"/>
          <ac:spMkLst>
            <pc:docMk/>
            <pc:sldMk cId="3598592355" sldId="457"/>
            <ac:spMk id="56" creationId="{2F7AF855-08F9-A882-AB73-785CF5E34B93}"/>
          </ac:spMkLst>
        </pc:spChg>
        <pc:picChg chg="add mod">
          <ac:chgData name="Hugh McDougall" userId="d66e99e6-6bce-4a8a-a0c6-daa8f7a2186b" providerId="ADAL" clId="{DDF31758-3E39-4652-8AFD-B2FF41BD6143}" dt="2026-08-29T07:20:40.636" v="50864" actId="1076"/>
          <ac:picMkLst>
            <pc:docMk/>
            <pc:sldMk cId="3598592355" sldId="457"/>
            <ac:picMk id="40" creationId="{7121EF48-E838-E446-A3DE-9E07989704EE}"/>
          </ac:picMkLst>
        </pc:picChg>
        <pc:picChg chg="add mod">
          <ac:chgData name="Hugh McDougall" userId="d66e99e6-6bce-4a8a-a0c6-daa8f7a2186b" providerId="ADAL" clId="{DDF31758-3E39-4652-8AFD-B2FF41BD6143}" dt="2026-08-29T07:20:38.683" v="50863" actId="1076"/>
          <ac:picMkLst>
            <pc:docMk/>
            <pc:sldMk cId="3598592355" sldId="457"/>
            <ac:picMk id="46" creationId="{3B77BAC9-B438-F0B2-16A8-77D9620A7F0E}"/>
          </ac:picMkLst>
        </pc:picChg>
        <pc:cxnChg chg="add mod">
          <ac:chgData name="Hugh McDougall" userId="d66e99e6-6bce-4a8a-a0c6-daa8f7a2186b" providerId="ADAL" clId="{DDF31758-3E39-4652-8AFD-B2FF41BD6143}" dt="2026-08-29T07:21:21.216" v="50872" actId="208"/>
          <ac:cxnSpMkLst>
            <pc:docMk/>
            <pc:sldMk cId="3598592355" sldId="457"/>
            <ac:cxnSpMk id="47" creationId="{973E2DD6-6A34-5A6B-9AE3-6BF1383C396A}"/>
          </ac:cxnSpMkLst>
        </pc:cxnChg>
        <pc:cxnChg chg="add mod">
          <ac:chgData name="Hugh McDougall" userId="d66e99e6-6bce-4a8a-a0c6-daa8f7a2186b" providerId="ADAL" clId="{DDF31758-3E39-4652-8AFD-B2FF41BD6143}" dt="2026-08-29T07:21:26.296" v="50873" actId="14100"/>
          <ac:cxnSpMkLst>
            <pc:docMk/>
            <pc:sldMk cId="3598592355" sldId="457"/>
            <ac:cxnSpMk id="48" creationId="{9AB9AAFA-DF60-541F-4F26-C94A6E06B1DF}"/>
          </ac:cxnSpMkLst>
        </pc:cxnChg>
      </pc:sldChg>
      <pc:sldChg chg="addSp delSp modSp add mod">
        <pc:chgData name="Hugh McDougall" userId="d66e99e6-6bce-4a8a-a0c6-daa8f7a2186b" providerId="ADAL" clId="{DDF31758-3E39-4652-8AFD-B2FF41BD6143}" dt="2026-08-29T07:30:50.383" v="51583" actId="403"/>
        <pc:sldMkLst>
          <pc:docMk/>
          <pc:sldMk cId="802940345" sldId="458"/>
        </pc:sldMkLst>
        <pc:spChg chg="mod">
          <ac:chgData name="Hugh McDougall" userId="d66e99e6-6bce-4a8a-a0c6-daa8f7a2186b" providerId="ADAL" clId="{DDF31758-3E39-4652-8AFD-B2FF41BD6143}" dt="2026-08-29T07:30:50.383" v="51583" actId="403"/>
          <ac:spMkLst>
            <pc:docMk/>
            <pc:sldMk cId="802940345" sldId="458"/>
            <ac:spMk id="2" creationId="{698D3845-6E81-58BC-0311-CE5002C4F571}"/>
          </ac:spMkLst>
        </pc:spChg>
        <pc:spChg chg="mod">
          <ac:chgData name="Hugh McDougall" userId="d66e99e6-6bce-4a8a-a0c6-daa8f7a2186b" providerId="ADAL" clId="{DDF31758-3E39-4652-8AFD-B2FF41BD6143}" dt="2026-08-29T07:30:25.160" v="51536" actId="20577"/>
          <ac:spMkLst>
            <pc:docMk/>
            <pc:sldMk cId="802940345" sldId="458"/>
            <ac:spMk id="3" creationId="{A4479501-E3DA-C688-A5B4-143DFE4BC99D}"/>
          </ac:spMkLst>
        </pc:spChg>
        <pc:spChg chg="mod">
          <ac:chgData name="Hugh McDougall" userId="d66e99e6-6bce-4a8a-a0c6-daa8f7a2186b" providerId="ADAL" clId="{DDF31758-3E39-4652-8AFD-B2FF41BD6143}" dt="2026-08-29T07:30:00.548" v="51506"/>
          <ac:spMkLst>
            <pc:docMk/>
            <pc:sldMk cId="802940345" sldId="458"/>
            <ac:spMk id="10" creationId="{153A29FC-DA81-8642-7EF1-D51EC838CB2B}"/>
          </ac:spMkLst>
        </pc:spChg>
        <pc:grpChg chg="add mod">
          <ac:chgData name="Hugh McDougall" userId="d66e99e6-6bce-4a8a-a0c6-daa8f7a2186b" providerId="ADAL" clId="{DDF31758-3E39-4652-8AFD-B2FF41BD6143}" dt="2026-08-29T07:30:06.320" v="51509" actId="14100"/>
          <ac:grpSpMkLst>
            <pc:docMk/>
            <pc:sldMk cId="802940345" sldId="458"/>
            <ac:grpSpMk id="9" creationId="{DDEA978C-036D-C9B4-9E91-11ED2078E5F2}"/>
          </ac:grpSpMkLst>
        </pc:grpChg>
        <pc:picChg chg="mod">
          <ac:chgData name="Hugh McDougall" userId="d66e99e6-6bce-4a8a-a0c6-daa8f7a2186b" providerId="ADAL" clId="{DDF31758-3E39-4652-8AFD-B2FF41BD6143}" dt="2026-08-29T07:30:00.548" v="51506"/>
          <ac:picMkLst>
            <pc:docMk/>
            <pc:sldMk cId="802940345" sldId="458"/>
            <ac:picMk id="11" creationId="{D94FA6C3-11D7-0D75-BF9B-76450695CF2A}"/>
          </ac:picMkLst>
        </pc:picChg>
      </pc:sldChg>
      <pc:sldMasterChg chg="addSp delSp modSp mod setBg addSldLayout delSldLayout modSldLayout">
        <pc:chgData name="Hugh McDougall" userId="d66e99e6-6bce-4a8a-a0c6-daa8f7a2186b" providerId="ADAL" clId="{DDF31758-3E39-4652-8AFD-B2FF41BD6143}" dt="2026-08-11T06:45:03.911" v="16657" actId="478"/>
        <pc:sldMasterMkLst>
          <pc:docMk/>
          <pc:sldMasterMk cId="4164259616" sldId="2147483856"/>
        </pc:sldMasterMkLst>
        <pc:spChg chg="mod">
          <ac:chgData name="Hugh McDougall" userId="d66e99e6-6bce-4a8a-a0c6-daa8f7a2186b" providerId="ADAL" clId="{DDF31758-3E39-4652-8AFD-B2FF41BD6143}" dt="2026-08-11T05:29:54.672" v="14611" actId="14100"/>
          <ac:spMkLst>
            <pc:docMk/>
            <pc:sldMasterMk cId="4164259616" sldId="2147483856"/>
            <ac:spMk id="2" creationId="{00000000-0000-0000-0000-000000000000}"/>
          </ac:spMkLst>
        </pc:spChg>
        <pc:spChg chg="mod">
          <ac:chgData name="Hugh McDougall" userId="d66e99e6-6bce-4a8a-a0c6-daa8f7a2186b" providerId="ADAL" clId="{DDF31758-3E39-4652-8AFD-B2FF41BD6143}" dt="2026-08-10T08:09:05.276" v="10429"/>
          <ac:spMkLst>
            <pc:docMk/>
            <pc:sldMasterMk cId="4164259616" sldId="2147483856"/>
            <ac:spMk id="3" creationId="{00000000-0000-0000-0000-000000000000}"/>
          </ac:spMkLst>
        </pc:spChg>
        <pc:spChg chg="mod">
          <ac:chgData name="Hugh McDougall" userId="d66e99e6-6bce-4a8a-a0c6-daa8f7a2186b" providerId="ADAL" clId="{DDF31758-3E39-4652-8AFD-B2FF41BD6143}" dt="2026-08-10T08:09:05.276" v="10429"/>
          <ac:spMkLst>
            <pc:docMk/>
            <pc:sldMasterMk cId="4164259616" sldId="2147483856"/>
            <ac:spMk id="4" creationId="{00000000-0000-0000-0000-000000000000}"/>
          </ac:spMkLst>
        </pc:spChg>
        <pc:spChg chg="mod">
          <ac:chgData name="Hugh McDougall" userId="d66e99e6-6bce-4a8a-a0c6-daa8f7a2186b" providerId="ADAL" clId="{DDF31758-3E39-4652-8AFD-B2FF41BD6143}" dt="2026-08-10T08:12:42.709" v="10452" actId="207"/>
          <ac:spMkLst>
            <pc:docMk/>
            <pc:sldMasterMk cId="4164259616" sldId="2147483856"/>
            <ac:spMk id="5" creationId="{00000000-0000-0000-0000-000000000000}"/>
          </ac:spMkLst>
        </pc:spChg>
        <pc:picChg chg="add del mod">
          <ac:chgData name="Hugh McDougall" userId="d66e99e6-6bce-4a8a-a0c6-daa8f7a2186b" providerId="ADAL" clId="{DDF31758-3E39-4652-8AFD-B2FF41BD6143}" dt="2026-08-10T11:05:59.507" v="10744" actId="478"/>
          <ac:picMkLst>
            <pc:docMk/>
            <pc:sldMasterMk cId="4164259616" sldId="2147483856"/>
            <ac:picMk id="7" creationId="{00000000-0000-0000-0000-000000000000}"/>
          </ac:picMkLst>
        </pc:picChg>
        <pc:sldLayoutChg chg="addSp delSp modSp mod">
          <pc:chgData name="Hugh McDougall" userId="d66e99e6-6bce-4a8a-a0c6-daa8f7a2186b" providerId="ADAL" clId="{DDF31758-3E39-4652-8AFD-B2FF41BD6143}" dt="2026-08-11T06:44:05.072" v="16639" actId="478"/>
          <pc:sldLayoutMkLst>
            <pc:docMk/>
            <pc:sldMasterMk cId="4164259616" sldId="2147483856"/>
            <pc:sldLayoutMk cId="1478473527" sldId="2147483857"/>
          </pc:sldLayoutMkLst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1478473527" sldId="2147483857"/>
              <ac:spMk id="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1478473527" sldId="2147483857"/>
              <ac:spMk id="3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1478473527" sldId="2147483857"/>
              <ac:spMk id="9" creationId="{00000000-0000-0000-0000-000000000000}"/>
            </ac:spMkLst>
          </pc:spChg>
          <pc:spChg chg="add del mod">
            <ac:chgData name="Hugh McDougall" userId="d66e99e6-6bce-4a8a-a0c6-daa8f7a2186b" providerId="ADAL" clId="{DDF31758-3E39-4652-8AFD-B2FF41BD6143}" dt="2026-08-11T06:44:04.204" v="16638" actId="478"/>
            <ac:spMkLst>
              <pc:docMk/>
              <pc:sldMasterMk cId="4164259616" sldId="2147483856"/>
              <pc:sldLayoutMk cId="1478473527" sldId="2147483857"/>
              <ac:spMk id="10" creationId="{00000000-0000-0000-0000-000000000000}"/>
            </ac:spMkLst>
          </pc:sp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1478473527" sldId="2147483857"/>
              <ac:picMk id="7" creationId="{00000000-0000-0000-0000-000000000000}"/>
            </ac:picMkLst>
          </pc:pic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1478473527" sldId="2147483857"/>
              <ac:picMk id="8" creationId="{00000000-0000-0000-0000-000000000000}"/>
            </ac:picMkLst>
          </pc:picChg>
        </pc:sldLayoutChg>
        <pc:sldLayoutChg chg="addSp delSp modSp mod">
          <pc:chgData name="Hugh McDougall" userId="d66e99e6-6bce-4a8a-a0c6-daa8f7a2186b" providerId="ADAL" clId="{DDF31758-3E39-4652-8AFD-B2FF41BD6143}" dt="2026-08-11T06:44:09.751" v="16642" actId="478"/>
          <pc:sldLayoutMkLst>
            <pc:docMk/>
            <pc:sldMasterMk cId="4164259616" sldId="2147483856"/>
            <pc:sldLayoutMk cId="2447372746" sldId="2147483858"/>
          </pc:sldLayoutMkLst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447372746" sldId="2147483858"/>
              <ac:spMk id="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15:51.559" v="10464" actId="207"/>
            <ac:spMkLst>
              <pc:docMk/>
              <pc:sldMasterMk cId="4164259616" sldId="2147483856"/>
              <pc:sldLayoutMk cId="2447372746" sldId="2147483858"/>
              <ac:spMk id="5" creationId="{00000000-0000-0000-0000-000000000000}"/>
            </ac:spMkLst>
          </pc:spChg>
          <pc:spChg chg="add del 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447372746" sldId="2147483858"/>
              <ac:spMk id="17" creationId="{00000000-0000-0000-0000-000000000000}"/>
            </ac:spMkLst>
          </pc:spChg>
          <pc:spChg chg="add del mod">
            <ac:chgData name="Hugh McDougall" userId="d66e99e6-6bce-4a8a-a0c6-daa8f7a2186b" providerId="ADAL" clId="{DDF31758-3E39-4652-8AFD-B2FF41BD6143}" dt="2026-08-11T06:44:07.594" v="16641" actId="478"/>
            <ac:spMkLst>
              <pc:docMk/>
              <pc:sldMasterMk cId="4164259616" sldId="2147483856"/>
              <pc:sldLayoutMk cId="2447372746" sldId="2147483858"/>
              <ac:spMk id="18" creationId="{00000000-0000-0000-0000-000000000000}"/>
            </ac:spMkLst>
          </pc:sp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2447372746" sldId="2147483858"/>
              <ac:picMk id="15" creationId="{00000000-0000-0000-0000-000000000000}"/>
            </ac:picMkLst>
          </pc:pic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2447372746" sldId="2147483858"/>
              <ac:picMk id="16" creationId="{00000000-0000-0000-0000-000000000000}"/>
            </ac:picMkLst>
          </pc:picChg>
        </pc:sldLayoutChg>
        <pc:sldLayoutChg chg="addSp delSp modSp mod">
          <pc:chgData name="Hugh McDougall" userId="d66e99e6-6bce-4a8a-a0c6-daa8f7a2186b" providerId="ADAL" clId="{DDF31758-3E39-4652-8AFD-B2FF41BD6143}" dt="2026-08-11T06:44:12.226" v="16643" actId="478"/>
          <pc:sldLayoutMkLst>
            <pc:docMk/>
            <pc:sldMasterMk cId="4164259616" sldId="2147483856"/>
            <pc:sldLayoutMk cId="2061979469" sldId="2147483859"/>
          </pc:sldLayoutMkLst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061979469" sldId="2147483859"/>
              <ac:spMk id="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061979469" sldId="2147483859"/>
              <ac:spMk id="3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061979469" sldId="2147483859"/>
              <ac:spMk id="9" creationId="{00000000-0000-0000-0000-000000000000}"/>
            </ac:spMkLst>
          </pc:spChg>
          <pc:spChg chg="add del 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061979469" sldId="2147483859"/>
              <ac:spMk id="10" creationId="{00000000-0000-0000-0000-000000000000}"/>
            </ac:spMkLst>
          </pc:sp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2061979469" sldId="2147483859"/>
              <ac:picMk id="7" creationId="{00000000-0000-0000-0000-000000000000}"/>
            </ac:picMkLst>
          </pc:pic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2061979469" sldId="2147483859"/>
              <ac:picMk id="8" creationId="{00000000-0000-0000-0000-000000000000}"/>
            </ac:picMkLst>
          </pc:picChg>
        </pc:sldLayoutChg>
        <pc:sldLayoutChg chg="delSp modSp mod">
          <pc:chgData name="Hugh McDougall" userId="d66e99e6-6bce-4a8a-a0c6-daa8f7a2186b" providerId="ADAL" clId="{DDF31758-3E39-4652-8AFD-B2FF41BD6143}" dt="2026-08-11T06:44:14.073" v="16644" actId="478"/>
          <pc:sldLayoutMkLst>
            <pc:docMk/>
            <pc:sldMasterMk cId="4164259616" sldId="2147483856"/>
            <pc:sldLayoutMk cId="25666861" sldId="2147483860"/>
          </pc:sldLayoutMkLst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5666861" sldId="2147483860"/>
              <ac:spMk id="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5666861" sldId="2147483860"/>
              <ac:spMk id="3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5666861" sldId="2147483860"/>
              <ac:spMk id="4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5666861" sldId="2147483860"/>
              <ac:spMk id="10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1T06:43:17.286" v="16631" actId="403"/>
            <ac:spMkLst>
              <pc:docMk/>
              <pc:sldMasterMk cId="4164259616" sldId="2147483856"/>
              <pc:sldLayoutMk cId="25666861" sldId="2147483860"/>
              <ac:spMk id="11" creationId="{00000000-0000-0000-0000-000000000000}"/>
            </ac:spMkLst>
          </pc:sp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25666861" sldId="2147483860"/>
              <ac:picMk id="8" creationId="{00000000-0000-0000-0000-000000000000}"/>
            </ac:picMkLst>
          </pc:pic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25666861" sldId="2147483860"/>
              <ac:picMk id="9" creationId="{00000000-0000-0000-0000-000000000000}"/>
            </ac:picMkLst>
          </pc:picChg>
        </pc:sldLayoutChg>
        <pc:sldLayoutChg chg="delSp modSp mod">
          <pc:chgData name="Hugh McDougall" userId="d66e99e6-6bce-4a8a-a0c6-daa8f7a2186b" providerId="ADAL" clId="{DDF31758-3E39-4652-8AFD-B2FF41BD6143}" dt="2026-08-11T06:44:16.746" v="16645" actId="478"/>
          <pc:sldLayoutMkLst>
            <pc:docMk/>
            <pc:sldMasterMk cId="4164259616" sldId="2147483856"/>
            <pc:sldLayoutMk cId="3520193046" sldId="2147483861"/>
          </pc:sldLayoutMkLst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520193046" sldId="2147483861"/>
              <ac:spMk id="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520193046" sldId="2147483861"/>
              <ac:spMk id="3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520193046" sldId="2147483861"/>
              <ac:spMk id="4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520193046" sldId="2147483861"/>
              <ac:spMk id="5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520193046" sldId="2147483861"/>
              <ac:spMk id="6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520193046" sldId="2147483861"/>
              <ac:spMk id="1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520193046" sldId="2147483861"/>
              <ac:spMk id="13" creationId="{00000000-0000-0000-0000-000000000000}"/>
            </ac:spMkLst>
          </pc:sp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3520193046" sldId="2147483861"/>
              <ac:picMk id="10" creationId="{00000000-0000-0000-0000-000000000000}"/>
            </ac:picMkLst>
          </pc:pic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3520193046" sldId="2147483861"/>
              <ac:picMk id="11" creationId="{00000000-0000-0000-0000-000000000000}"/>
            </ac:picMkLst>
          </pc:picChg>
        </pc:sldLayoutChg>
        <pc:sldLayoutChg chg="addSp delSp modSp mod">
          <pc:chgData name="Hugh McDougall" userId="d66e99e6-6bce-4a8a-a0c6-daa8f7a2186b" providerId="ADAL" clId="{DDF31758-3E39-4652-8AFD-B2FF41BD6143}" dt="2026-08-11T06:44:19.969" v="16646" actId="478"/>
          <pc:sldLayoutMkLst>
            <pc:docMk/>
            <pc:sldMasterMk cId="4164259616" sldId="2147483856"/>
            <pc:sldLayoutMk cId="3321558857" sldId="2147483862"/>
          </pc:sldLayoutMkLst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321558857" sldId="2147483862"/>
              <ac:spMk id="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321558857" sldId="2147483862"/>
              <ac:spMk id="8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321558857" sldId="2147483862"/>
              <ac:spMk id="9" creationId="{00000000-0000-0000-0000-000000000000}"/>
            </ac:spMkLst>
          </pc:spChg>
          <pc:spChg chg="add mod">
            <ac:chgData name="Hugh McDougall" userId="d66e99e6-6bce-4a8a-a0c6-daa8f7a2186b" providerId="ADAL" clId="{DDF31758-3E39-4652-8AFD-B2FF41BD6143}" dt="2026-08-10T08:12:06.759" v="10446"/>
            <ac:spMkLst>
              <pc:docMk/>
              <pc:sldMasterMk cId="4164259616" sldId="2147483856"/>
              <pc:sldLayoutMk cId="3321558857" sldId="2147483862"/>
              <ac:spMk id="10" creationId="{F8867637-8DFB-EEA9-B3D5-535675DCBE60}"/>
            </ac:spMkLst>
          </pc:spChg>
          <pc:spChg chg="add mod">
            <ac:chgData name="Hugh McDougall" userId="d66e99e6-6bce-4a8a-a0c6-daa8f7a2186b" providerId="ADAL" clId="{DDF31758-3E39-4652-8AFD-B2FF41BD6143}" dt="2026-08-10T08:12:06.759" v="10446"/>
            <ac:spMkLst>
              <pc:docMk/>
              <pc:sldMasterMk cId="4164259616" sldId="2147483856"/>
              <pc:sldLayoutMk cId="3321558857" sldId="2147483862"/>
              <ac:spMk id="11" creationId="{42B5DE1D-2697-EE34-0DF1-E3A8FE0C4EDA}"/>
            </ac:spMkLst>
          </pc:sp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3321558857" sldId="2147483862"/>
              <ac:picMk id="6" creationId="{00000000-0000-0000-0000-000000000000}"/>
            </ac:picMkLst>
          </pc:pic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3321558857" sldId="2147483862"/>
              <ac:picMk id="7" creationId="{00000000-0000-0000-0000-000000000000}"/>
            </ac:picMkLst>
          </pc:picChg>
        </pc:sldLayoutChg>
        <pc:sldLayoutChg chg="addSp delSp modSp mod">
          <pc:chgData name="Hugh McDougall" userId="d66e99e6-6bce-4a8a-a0c6-daa8f7a2186b" providerId="ADAL" clId="{DDF31758-3E39-4652-8AFD-B2FF41BD6143}" dt="2026-08-10T04:05:22.483" v="10273" actId="478"/>
          <pc:sldLayoutMkLst>
            <pc:docMk/>
            <pc:sldMasterMk cId="4164259616" sldId="2147483856"/>
            <pc:sldLayoutMk cId="1142109313" sldId="2147483863"/>
          </pc:sldLayoutMkLst>
        </pc:sldLayoutChg>
        <pc:sldLayoutChg chg="delSp modSp mod">
          <pc:chgData name="Hugh McDougall" userId="d66e99e6-6bce-4a8a-a0c6-daa8f7a2186b" providerId="ADAL" clId="{DDF31758-3E39-4652-8AFD-B2FF41BD6143}" dt="2026-08-11T06:45:03.911" v="16657" actId="478"/>
          <pc:sldLayoutMkLst>
            <pc:docMk/>
            <pc:sldMasterMk cId="4164259616" sldId="2147483856"/>
            <pc:sldLayoutMk cId="446896859" sldId="2147483864"/>
          </pc:sldLayoutMkLst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446896859" sldId="2147483864"/>
              <ac:spMk id="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446896859" sldId="2147483864"/>
              <ac:spMk id="3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446896859" sldId="2147483864"/>
              <ac:spMk id="4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446896859" sldId="2147483864"/>
              <ac:spMk id="10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446896859" sldId="2147483864"/>
              <ac:spMk id="11" creationId="{00000000-0000-0000-0000-000000000000}"/>
            </ac:spMkLst>
          </pc:sp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446896859" sldId="2147483864"/>
              <ac:picMk id="8" creationId="{00000000-0000-0000-0000-000000000000}"/>
            </ac:picMkLst>
          </pc:pic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446896859" sldId="2147483864"/>
              <ac:picMk id="9" creationId="{00000000-0000-0000-0000-000000000000}"/>
            </ac:picMkLst>
          </pc:picChg>
        </pc:sldLayoutChg>
        <pc:sldLayoutChg chg="delSp modSp mod">
          <pc:chgData name="Hugh McDougall" userId="d66e99e6-6bce-4a8a-a0c6-daa8f7a2186b" providerId="ADAL" clId="{DDF31758-3E39-4652-8AFD-B2FF41BD6143}" dt="2026-08-11T06:45:00.622" v="16656" actId="478"/>
          <pc:sldLayoutMkLst>
            <pc:docMk/>
            <pc:sldMasterMk cId="4164259616" sldId="2147483856"/>
            <pc:sldLayoutMk cId="1854576931" sldId="2147483865"/>
          </pc:sldLayoutMkLst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1854576931" sldId="2147483865"/>
              <ac:spMk id="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1854576931" sldId="2147483865"/>
              <ac:spMk id="3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1854576931" sldId="2147483865"/>
              <ac:spMk id="4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1854576931" sldId="2147483865"/>
              <ac:spMk id="10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1854576931" sldId="2147483865"/>
              <ac:spMk id="11" creationId="{00000000-0000-0000-0000-000000000000}"/>
            </ac:spMkLst>
          </pc:sp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1854576931" sldId="2147483865"/>
              <ac:picMk id="8" creationId="{00000000-0000-0000-0000-000000000000}"/>
            </ac:picMkLst>
          </pc:pic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1854576931" sldId="2147483865"/>
              <ac:picMk id="9" creationId="{00000000-0000-0000-0000-000000000000}"/>
            </ac:picMkLst>
          </pc:picChg>
        </pc:sldLayoutChg>
        <pc:sldLayoutChg chg="delSp modSp mod">
          <pc:chgData name="Hugh McDougall" userId="d66e99e6-6bce-4a8a-a0c6-daa8f7a2186b" providerId="ADAL" clId="{DDF31758-3E39-4652-8AFD-B2FF41BD6143}" dt="2026-08-11T06:44:58.562" v="16655" actId="478"/>
          <pc:sldLayoutMkLst>
            <pc:docMk/>
            <pc:sldMasterMk cId="4164259616" sldId="2147483856"/>
            <pc:sldLayoutMk cId="942266505" sldId="2147483866"/>
          </pc:sldLayoutMkLst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942266505" sldId="2147483866"/>
              <ac:spMk id="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942266505" sldId="2147483866"/>
              <ac:spMk id="3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942266505" sldId="2147483866"/>
              <ac:spMk id="4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942266505" sldId="2147483866"/>
              <ac:spMk id="10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942266505" sldId="2147483866"/>
              <ac:spMk id="11" creationId="{00000000-0000-0000-0000-000000000000}"/>
            </ac:spMkLst>
          </pc:sp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942266505" sldId="2147483866"/>
              <ac:picMk id="8" creationId="{00000000-0000-0000-0000-000000000000}"/>
            </ac:picMkLst>
          </pc:pic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942266505" sldId="2147483866"/>
              <ac:picMk id="9" creationId="{00000000-0000-0000-0000-000000000000}"/>
            </ac:picMkLst>
          </pc:picChg>
        </pc:sldLayoutChg>
        <pc:sldLayoutChg chg="delSp modSp mod">
          <pc:chgData name="Hugh McDougall" userId="d66e99e6-6bce-4a8a-a0c6-daa8f7a2186b" providerId="ADAL" clId="{DDF31758-3E39-4652-8AFD-B2FF41BD6143}" dt="2026-08-11T06:44:56.377" v="16654" actId="478"/>
          <pc:sldLayoutMkLst>
            <pc:docMk/>
            <pc:sldMasterMk cId="4164259616" sldId="2147483856"/>
            <pc:sldLayoutMk cId="2685044992" sldId="2147483867"/>
          </pc:sldLayoutMkLst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685044992" sldId="2147483867"/>
              <ac:spMk id="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685044992" sldId="2147483867"/>
              <ac:spMk id="4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685044992" sldId="2147483867"/>
              <ac:spMk id="10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685044992" sldId="2147483867"/>
              <ac:spMk id="11" creationId="{00000000-0000-0000-0000-000000000000}"/>
            </ac:spMkLst>
          </pc:sp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2685044992" sldId="2147483867"/>
              <ac:picMk id="8" creationId="{00000000-0000-0000-0000-000000000000}"/>
            </ac:picMkLst>
          </pc:pic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2685044992" sldId="2147483867"/>
              <ac:picMk id="9" creationId="{00000000-0000-0000-0000-000000000000}"/>
            </ac:picMkLst>
          </pc:picChg>
        </pc:sldLayoutChg>
        <pc:sldLayoutChg chg="addSp delSp modSp mod">
          <pc:chgData name="Hugh McDougall" userId="d66e99e6-6bce-4a8a-a0c6-daa8f7a2186b" providerId="ADAL" clId="{DDF31758-3E39-4652-8AFD-B2FF41BD6143}" dt="2026-08-11T06:44:53.258" v="16653" actId="478"/>
          <pc:sldLayoutMkLst>
            <pc:docMk/>
            <pc:sldMasterMk cId="4164259616" sldId="2147483856"/>
            <pc:sldLayoutMk cId="2710852740" sldId="2147483868"/>
          </pc:sldLayoutMkLst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710852740" sldId="2147483868"/>
              <ac:spMk id="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710852740" sldId="2147483868"/>
              <ac:spMk id="4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710852740" sldId="2147483868"/>
              <ac:spMk id="1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710852740" sldId="2147483868"/>
              <ac:spMk id="14" creationId="{00000000-0000-0000-0000-000000000000}"/>
            </ac:spMkLst>
          </pc:spChg>
          <pc:spChg chg="add del mod">
            <ac:chgData name="Hugh McDougall" userId="d66e99e6-6bce-4a8a-a0c6-daa8f7a2186b" providerId="ADAL" clId="{DDF31758-3E39-4652-8AFD-B2FF41BD6143}" dt="2026-08-11T06:44:48.887" v="16652" actId="478"/>
            <ac:spMkLst>
              <pc:docMk/>
              <pc:sldMasterMk cId="4164259616" sldId="2147483856"/>
              <pc:sldLayoutMk cId="2710852740" sldId="2147483868"/>
              <ac:spMk id="15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710852740" sldId="2147483868"/>
              <ac:spMk id="16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710852740" sldId="2147483868"/>
              <ac:spMk id="17" creationId="{00000000-0000-0000-0000-000000000000}"/>
            </ac:spMkLst>
          </pc:sp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2710852740" sldId="2147483868"/>
              <ac:picMk id="11" creationId="{00000000-0000-0000-0000-000000000000}"/>
            </ac:picMkLst>
          </pc:pic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2710852740" sldId="2147483868"/>
              <ac:picMk id="13" creationId="{00000000-0000-0000-0000-000000000000}"/>
            </ac:picMkLst>
          </pc:picChg>
        </pc:sldLayoutChg>
        <pc:sldLayoutChg chg="delSp modSp mod">
          <pc:chgData name="Hugh McDougall" userId="d66e99e6-6bce-4a8a-a0c6-daa8f7a2186b" providerId="ADAL" clId="{DDF31758-3E39-4652-8AFD-B2FF41BD6143}" dt="2026-08-11T06:44:46.093" v="16650" actId="478"/>
          <pc:sldLayoutMkLst>
            <pc:docMk/>
            <pc:sldMasterMk cId="4164259616" sldId="2147483856"/>
            <pc:sldLayoutMk cId="2057233455" sldId="2147483869"/>
          </pc:sldLayoutMkLst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057233455" sldId="2147483869"/>
              <ac:spMk id="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057233455" sldId="2147483869"/>
              <ac:spMk id="4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057233455" sldId="2147483869"/>
              <ac:spMk id="11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2057233455" sldId="2147483869"/>
              <ac:spMk id="12" creationId="{00000000-0000-0000-0000-000000000000}"/>
            </ac:spMkLst>
          </pc:sp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2057233455" sldId="2147483869"/>
              <ac:picMk id="9" creationId="{00000000-0000-0000-0000-000000000000}"/>
            </ac:picMkLst>
          </pc:pic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2057233455" sldId="2147483869"/>
              <ac:picMk id="10" creationId="{00000000-0000-0000-0000-000000000000}"/>
            </ac:picMkLst>
          </pc:picChg>
        </pc:sldLayoutChg>
        <pc:sldLayoutChg chg="delSp modSp mod">
          <pc:chgData name="Hugh McDougall" userId="d66e99e6-6bce-4a8a-a0c6-daa8f7a2186b" providerId="ADAL" clId="{DDF31758-3E39-4652-8AFD-B2FF41BD6143}" dt="2026-08-11T06:44:42.474" v="16649" actId="478"/>
          <pc:sldLayoutMkLst>
            <pc:docMk/>
            <pc:sldMasterMk cId="4164259616" sldId="2147483856"/>
            <pc:sldLayoutMk cId="3829469143" sldId="2147483870"/>
          </pc:sldLayoutMkLst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829469143" sldId="2147483870"/>
              <ac:spMk id="7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829469143" sldId="2147483870"/>
              <ac:spMk id="8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829469143" sldId="2147483870"/>
              <ac:spMk id="9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829469143" sldId="2147483870"/>
              <ac:spMk id="10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829469143" sldId="2147483870"/>
              <ac:spMk id="11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829469143" sldId="2147483870"/>
              <ac:spMk id="1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829469143" sldId="2147483870"/>
              <ac:spMk id="15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829469143" sldId="2147483870"/>
              <ac:spMk id="16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829469143" sldId="2147483870"/>
              <ac:spMk id="17" creationId="{00000000-0000-0000-0000-000000000000}"/>
            </ac:spMkLst>
          </pc:spChg>
          <pc:picChg chg="mod">
            <ac:chgData name="Hugh McDougall" userId="d66e99e6-6bce-4a8a-a0c6-daa8f7a2186b" providerId="ADAL" clId="{DDF31758-3E39-4652-8AFD-B2FF41BD6143}" dt="2026-08-10T04:07:13.672" v="10316" actId="1076"/>
            <ac:picMkLst>
              <pc:docMk/>
              <pc:sldMasterMk cId="4164259616" sldId="2147483856"/>
              <pc:sldLayoutMk cId="3829469143" sldId="2147483870"/>
              <ac:picMk id="13" creationId="{00000000-0000-0000-0000-000000000000}"/>
            </ac:picMkLst>
          </pc:picChg>
          <pc:picChg chg="mod">
            <ac:chgData name="Hugh McDougall" userId="d66e99e6-6bce-4a8a-a0c6-daa8f7a2186b" providerId="ADAL" clId="{DDF31758-3E39-4652-8AFD-B2FF41BD6143}" dt="2026-08-10T04:07:13.672" v="10316" actId="1076"/>
            <ac:picMkLst>
              <pc:docMk/>
              <pc:sldMasterMk cId="4164259616" sldId="2147483856"/>
              <pc:sldLayoutMk cId="3829469143" sldId="2147483870"/>
              <ac:picMk id="14" creationId="{00000000-0000-0000-0000-000000000000}"/>
            </ac:picMkLst>
          </pc:picChg>
        </pc:sldLayoutChg>
        <pc:sldLayoutChg chg="delSp modSp mod">
          <pc:chgData name="Hugh McDougall" userId="d66e99e6-6bce-4a8a-a0c6-daa8f7a2186b" providerId="ADAL" clId="{DDF31758-3E39-4652-8AFD-B2FF41BD6143}" dt="2026-08-11T06:44:38.036" v="16647" actId="478"/>
          <pc:sldLayoutMkLst>
            <pc:docMk/>
            <pc:sldMasterMk cId="4164259616" sldId="2147483856"/>
            <pc:sldLayoutMk cId="3764188787" sldId="2147483871"/>
          </pc:sldLayoutMkLst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764188787" sldId="2147483871"/>
              <ac:spMk id="17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764188787" sldId="2147483871"/>
              <ac:spMk id="18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764188787" sldId="2147483871"/>
              <ac:spMk id="20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764188787" sldId="2147483871"/>
              <ac:spMk id="21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764188787" sldId="2147483871"/>
              <ac:spMk id="2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764188787" sldId="2147483871"/>
              <ac:spMk id="24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764188787" sldId="2147483871"/>
              <ac:spMk id="25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764188787" sldId="2147483871"/>
              <ac:spMk id="26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764188787" sldId="2147483871"/>
              <ac:spMk id="30" creationId="{00000000-0000-0000-0000-000000000000}"/>
            </ac:spMkLst>
          </pc:spChg>
          <pc:picChg chg="mod">
            <ac:chgData name="Hugh McDougall" userId="d66e99e6-6bce-4a8a-a0c6-daa8f7a2186b" providerId="ADAL" clId="{DDF31758-3E39-4652-8AFD-B2FF41BD6143}" dt="2026-08-10T04:06:05.496" v="10294" actId="1035"/>
            <ac:picMkLst>
              <pc:docMk/>
              <pc:sldMasterMk cId="4164259616" sldId="2147483856"/>
              <pc:sldLayoutMk cId="3764188787" sldId="2147483871"/>
              <ac:picMk id="16" creationId="{00000000-0000-0000-0000-000000000000}"/>
            </ac:picMkLst>
          </pc:picChg>
        </pc:sldLayoutChg>
        <pc:sldLayoutChg chg="delSp modSp mod">
          <pc:chgData name="Hugh McDougall" userId="d66e99e6-6bce-4a8a-a0c6-daa8f7a2186b" providerId="ADAL" clId="{DDF31758-3E39-4652-8AFD-B2FF41BD6143}" dt="2026-08-11T06:44:41.081" v="16648" actId="478"/>
          <pc:sldLayoutMkLst>
            <pc:docMk/>
            <pc:sldMasterMk cId="4164259616" sldId="2147483856"/>
            <pc:sldLayoutMk cId="3893946772" sldId="2147483872"/>
          </pc:sldLayoutMkLst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893946772" sldId="2147483872"/>
              <ac:spMk id="2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893946772" sldId="2147483872"/>
              <ac:spMk id="9" creationId="{00000000-0000-0000-0000-000000000000}"/>
            </ac:spMkLst>
          </pc:spChg>
          <pc:spChg chg="mod">
            <ac:chgData name="Hugh McDougall" userId="d66e99e6-6bce-4a8a-a0c6-daa8f7a2186b" providerId="ADAL" clId="{DDF31758-3E39-4652-8AFD-B2FF41BD6143}" dt="2026-08-10T08:09:05.276" v="10429"/>
            <ac:spMkLst>
              <pc:docMk/>
              <pc:sldMasterMk cId="4164259616" sldId="2147483856"/>
              <pc:sldLayoutMk cId="3893946772" sldId="2147483872"/>
              <ac:spMk id="10" creationId="{00000000-0000-0000-0000-000000000000}"/>
            </ac:spMkLst>
          </pc:sp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3893946772" sldId="2147483872"/>
              <ac:picMk id="7" creationId="{00000000-0000-0000-0000-000000000000}"/>
            </ac:picMkLst>
          </pc:picChg>
          <pc:picChg chg="mod">
            <ac:chgData name="Hugh McDougall" userId="d66e99e6-6bce-4a8a-a0c6-daa8f7a2186b" providerId="ADAL" clId="{DDF31758-3E39-4652-8AFD-B2FF41BD6143}" dt="2026-08-10T08:09:05.276" v="10429"/>
            <ac:picMkLst>
              <pc:docMk/>
              <pc:sldMasterMk cId="4164259616" sldId="2147483856"/>
              <pc:sldLayoutMk cId="3893946772" sldId="2147483872"/>
              <ac:picMk id="8" creationId="{00000000-0000-0000-0000-000000000000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5E8E8-E150-4BD9-80EC-0143D9DDDED9}" type="datetimeFigureOut">
              <a:rPr lang="en-AU" smtClean="0"/>
              <a:t>2/09/2026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C1C48-6A21-44E6-AA76-217BABF0CAC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9691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C1C48-6A21-44E6-AA76-217BABF0CAC3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3939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C1C48-6A21-44E6-AA76-217BABF0CAC3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7270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C1C48-6A21-44E6-AA76-217BABF0CAC3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4958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Change to include example signal, remove line-Z graph and split into its own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C1C48-6A21-44E6-AA76-217BABF0CAC3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4893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Change to include example signal, remove line-Z graph and split into its own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C1C48-6A21-44E6-AA76-217BABF0CAC3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4893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01106-2615-4B72-83AF-272E6381475B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5262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C1C48-6A21-44E6-AA76-217BABF0CAC3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0607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C1C48-6A21-44E6-AA76-217BABF0CAC3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6438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C1C48-6A21-44E6-AA76-217BABF0CAC3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8476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7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9111716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5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41"/>
            <a:ext cx="8144135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A51F-2B76-49D2-9EFB-9764922FEE64}" type="datetime1">
              <a:rPr lang="en-AU" smtClean="0"/>
              <a:t>2/09/2026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8473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 bwMode="ltGray">
          <a:xfrm>
            <a:off x="1" y="9191"/>
            <a:ext cx="10437812" cy="113074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18" name="Rectangle 17"/>
          <p:cNvSpPr/>
          <p:nvPr userDrawn="1"/>
        </p:nvSpPr>
        <p:spPr>
          <a:xfrm>
            <a:off x="10585828" y="9191"/>
            <a:ext cx="1602997" cy="1130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73386"/>
            <a:ext cx="9613861" cy="98267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21910-781F-4AF8-9DFC-0DF0A0D701BE}" type="datetime1">
              <a:rPr lang="en-AU" smtClean="0"/>
              <a:t>2/09/2026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solidFill>
            <a:srgbClr val="262626"/>
          </a:solidFill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47372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10585826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3" y="4232173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C0F65-D3B6-4A52-AC34-7C2A1F78BECA}" type="datetime1">
              <a:rPr lang="en-AU" smtClean="0"/>
              <a:t>2/09/2026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1979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3" y="1270520"/>
            <a:ext cx="8626291" cy="265425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930" y="1256161"/>
            <a:ext cx="1324791" cy="11923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" y="736"/>
            <a:ext cx="10437812" cy="113074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11" name="Rectangle 10"/>
          <p:cNvSpPr/>
          <p:nvPr/>
        </p:nvSpPr>
        <p:spPr>
          <a:xfrm>
            <a:off x="10585828" y="736"/>
            <a:ext cx="1602997" cy="1130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20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119439"/>
            <a:ext cx="9613861" cy="89333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1" y="2336873"/>
            <a:ext cx="4698359" cy="359931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9" cy="359931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45B69-3105-4FFB-9031-640C93A9E03F}" type="datetime1">
              <a:rPr lang="en-AU" smtClean="0"/>
              <a:t>2/09/2026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66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1" y="13558"/>
            <a:ext cx="10437812" cy="113074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13" name="Rectangle 12"/>
          <p:cNvSpPr/>
          <p:nvPr/>
        </p:nvSpPr>
        <p:spPr>
          <a:xfrm>
            <a:off x="10585828" y="4322"/>
            <a:ext cx="1602997" cy="1130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132259"/>
            <a:ext cx="9613863" cy="89333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1" y="2336875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3" y="3030010"/>
            <a:ext cx="4698355" cy="29061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5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4" y="3030010"/>
            <a:ext cx="4700059" cy="29061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F8315-1EC7-4B3C-85FE-2706B2EE8A70}" type="datetime1">
              <a:rPr lang="en-AU" smtClean="0"/>
              <a:t>2/09/2026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0193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3" y="1269784"/>
            <a:ext cx="8626291" cy="265425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930" y="1255425"/>
            <a:ext cx="1324791" cy="1192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1" y="0"/>
            <a:ext cx="10437812" cy="113074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9" name="Rectangle 8"/>
          <p:cNvSpPr/>
          <p:nvPr/>
        </p:nvSpPr>
        <p:spPr>
          <a:xfrm>
            <a:off x="10585828" y="0"/>
            <a:ext cx="1602997" cy="1130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118703"/>
            <a:ext cx="9613861" cy="89333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8867637-8DFB-EEA9-B3D5-535675DCB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8C599-DC2D-403C-8FE1-25E11AD20D63}" type="datetime1">
              <a:rPr lang="en-AU" smtClean="0"/>
              <a:t>2/09/2026</a:t>
            </a:fld>
            <a:endParaRPr lang="en-AU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2B5DE1D-2697-EE34-0DF1-E3A8FE0C4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21558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A80-6822-4E7C-A3C7-BA602E4D769A}" type="datetime1">
              <a:rPr lang="en-AU" smtClean="0"/>
              <a:t>2/09/2026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2109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47" y="1313050"/>
            <a:ext cx="9488920" cy="291967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690" y="1306003"/>
            <a:ext cx="1457271" cy="13115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" y="0"/>
            <a:ext cx="10437812" cy="124381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11" name="Rectangle 10"/>
          <p:cNvSpPr/>
          <p:nvPr/>
        </p:nvSpPr>
        <p:spPr>
          <a:xfrm>
            <a:off x="10585828" y="0"/>
            <a:ext cx="1602997" cy="12438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130572"/>
            <a:ext cx="9613859" cy="982673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7" y="2336875"/>
            <a:ext cx="5608336" cy="35993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4"/>
            <a:ext cx="3790079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35A1-7158-461B-B23A-9100A9C63FD1}" type="datetime1">
              <a:rPr lang="en-AU" smtClean="0"/>
              <a:t>2/09/2026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6896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47" y="1313050"/>
            <a:ext cx="9488920" cy="291967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690" y="1306003"/>
            <a:ext cx="1457271" cy="13115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" y="0"/>
            <a:ext cx="10437812" cy="124381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11" name="Rectangle 10"/>
          <p:cNvSpPr/>
          <p:nvPr/>
        </p:nvSpPr>
        <p:spPr>
          <a:xfrm>
            <a:off x="10585828" y="0"/>
            <a:ext cx="1602997" cy="12438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5" y="130573"/>
            <a:ext cx="9613857" cy="982671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4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5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83057-5A8F-4803-BD83-F2B0F4F1867E}" type="datetime1">
              <a:rPr lang="en-AU" smtClean="0"/>
              <a:t>2/09/2026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4576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11" name="Rectangle 10"/>
          <p:cNvSpPr/>
          <p:nvPr/>
        </p:nvSpPr>
        <p:spPr>
          <a:xfrm>
            <a:off x="10585828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4711618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3" y="609599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5"/>
            <a:ext cx="9613863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D2295-F193-4A26-971B-BCEE8C07765C}" type="datetime1">
              <a:rPr lang="en-AU" smtClean="0"/>
              <a:t>2/09/2026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2266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11" name="Rectangle 10"/>
          <p:cNvSpPr/>
          <p:nvPr/>
        </p:nvSpPr>
        <p:spPr>
          <a:xfrm>
            <a:off x="10585828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609597"/>
            <a:ext cx="9613859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4711617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84912-E7EB-407E-AAA1-27410C861969}" type="datetime1">
              <a:rPr lang="en-AU" smtClean="0"/>
              <a:t>2/09/2026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5044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1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15" name="Rectangle 14"/>
          <p:cNvSpPr/>
          <p:nvPr userDrawn="1"/>
        </p:nvSpPr>
        <p:spPr>
          <a:xfrm>
            <a:off x="10585828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600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9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4711617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79F2-1D86-42C5-A18D-45369BCB814D}" type="datetime1">
              <a:rPr lang="en-AU" smtClean="0"/>
              <a:t>2/09/2026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0852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1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12" name="Rectangle 11"/>
          <p:cNvSpPr/>
          <p:nvPr/>
        </p:nvSpPr>
        <p:spPr>
          <a:xfrm>
            <a:off x="10585828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7"/>
            <a:ext cx="9613863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1" y="5300151"/>
            <a:ext cx="9613863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3FB6-AEB4-4D96-8139-013F913B5006}" type="datetime1">
              <a:rPr lang="en-AU" smtClean="0"/>
              <a:t>2/09/2026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7233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47" y="1335889"/>
            <a:ext cx="9488920" cy="291967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690" y="1328842"/>
            <a:ext cx="1457271" cy="13115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1" y="22839"/>
            <a:ext cx="10437812" cy="124381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17" name="Rectangle 16"/>
          <p:cNvSpPr/>
          <p:nvPr/>
        </p:nvSpPr>
        <p:spPr>
          <a:xfrm>
            <a:off x="10585828" y="22839"/>
            <a:ext cx="1602997" cy="12438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3" y="153412"/>
            <a:ext cx="9624960" cy="98267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5" y="2336873"/>
            <a:ext cx="307003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5"/>
            <a:ext cx="3049703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1" y="3022675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7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7" y="3022675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A1DDC-A243-4FD6-8FED-918FD6BA67CD}" type="datetime1">
              <a:rPr lang="en-AU" smtClean="0"/>
              <a:t>2/09/2026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9469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690" y="1317345"/>
            <a:ext cx="1457271" cy="13115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1" y="11342"/>
            <a:ext cx="10437812" cy="124381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18" name="Rectangle 17"/>
          <p:cNvSpPr/>
          <p:nvPr/>
        </p:nvSpPr>
        <p:spPr>
          <a:xfrm>
            <a:off x="10585828" y="11342"/>
            <a:ext cx="1602997" cy="12438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3" y="141915"/>
            <a:ext cx="9613860" cy="98267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20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20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20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1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8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80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8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A7C12-F405-4BCF-847D-6E6CA4A367C9}" type="datetime1">
              <a:rPr lang="en-AU" smtClean="0"/>
              <a:t>2/09/2026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4188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47" y="1313050"/>
            <a:ext cx="9488920" cy="29196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690" y="1306003"/>
            <a:ext cx="1457271" cy="13115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1" y="0"/>
            <a:ext cx="10437812" cy="124381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10" name="Rectangle 9"/>
          <p:cNvSpPr/>
          <p:nvPr/>
        </p:nvSpPr>
        <p:spPr>
          <a:xfrm>
            <a:off x="10585828" y="0"/>
            <a:ext cx="1602997" cy="12438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130573"/>
            <a:ext cx="9613861" cy="982671"/>
          </a:xfrm>
        </p:spPr>
        <p:txBody>
          <a:bodyPr/>
          <a:lstStyle>
            <a:lvl1pPr algn="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09EFD-8A9E-4F82-976C-432D12456C6A}" type="datetime1">
              <a:rPr lang="en-AU" smtClean="0"/>
              <a:t>2/09/2026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3946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7000"/>
                    </a14:imgEffect>
                    <a14:imgEffect>
                      <a14:saturation sat="125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 userDrawn="1"/>
        </p:nvPicPr>
        <p:blipFill>
          <a:blip r:embed="rId20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2" y="847029"/>
            <a:ext cx="9613861" cy="893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FC048-FEEC-4678-8DFE-0A3DCA3F9E7C}" type="datetime1">
              <a:rPr lang="en-AU" smtClean="0"/>
              <a:t>2/09/2026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0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642596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0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2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0.png"/><Relationship Id="rId5" Type="http://schemas.openxmlformats.org/officeDocument/2006/relationships/image" Target="../media/image41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png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0.png"/><Relationship Id="rId5" Type="http://schemas.openxmlformats.org/officeDocument/2006/relationships/image" Target="../media/image550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372031-1519-A411-470D-2A02E1860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5" cy="980466"/>
          </a:xfrm>
        </p:spPr>
        <p:txBody>
          <a:bodyPr/>
          <a:lstStyle/>
          <a:p>
            <a:pPr fontAlgn="base"/>
            <a:r>
              <a:rPr lang="en-AU" sz="2400" dirty="0"/>
              <a:t>Solving the Problem of False Positive Detections in Modern AGN Reverberation Mapping</a:t>
            </a:r>
            <a:endParaRPr lang="en-AU" sz="20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498459-E332-688A-27B4-B712EA4198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i="1" dirty="0"/>
              <a:t>Australian National University - Mt. Stromlo, Thu 3 Sep 2026</a:t>
            </a:r>
          </a:p>
        </p:txBody>
      </p:sp>
      <p:pic>
        <p:nvPicPr>
          <p:cNvPr id="3" name="Picture 2" descr="cropped-Australian-National-University-Logo-1-3.png – ANU Centre for Water  and Landscape Dynamics">
            <a:extLst>
              <a:ext uri="{FF2B5EF4-FFF2-40B4-BE49-F238E27FC236}">
                <a16:creationId xmlns:a16="http://schemas.microsoft.com/office/drawing/2014/main" id="{C1769640-1E36-DBFB-83B6-31865284E2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4764"/>
          <a:stretch>
            <a:fillRect/>
          </a:stretch>
        </p:blipFill>
        <p:spPr>
          <a:xfrm>
            <a:off x="10625914" y="2733709"/>
            <a:ext cx="1584794" cy="1199786"/>
          </a:xfrm>
          <a:prstGeom prst="rect">
            <a:avLst/>
          </a:prstGeom>
        </p:spPr>
      </p:pic>
      <p:pic>
        <p:nvPicPr>
          <p:cNvPr id="8" name="Picture 7" descr="UQ – Neon Digital">
            <a:extLst>
              <a:ext uri="{FF2B5EF4-FFF2-40B4-BE49-F238E27FC236}">
                <a16:creationId xmlns:a16="http://schemas.microsoft.com/office/drawing/2014/main" id="{F8230A4B-1BDB-4F08-B7C9-FA92C1A070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807" t="13967" r="30720" b="45410"/>
          <a:stretch>
            <a:fillRect/>
          </a:stretch>
        </p:blipFill>
        <p:spPr>
          <a:xfrm>
            <a:off x="9245470" y="2631233"/>
            <a:ext cx="1273859" cy="138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93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987FC-14D6-2E45-13A6-EAB638243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About Me (Hugh McDougall)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D3D8B-2EFD-2CF0-CB04-A87949545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219" y="1439025"/>
            <a:ext cx="5745781" cy="584984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AU" b="1" u="sng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Final Year PhD Student </a:t>
            </a:r>
            <a:r>
              <a:rPr lang="en-AU" b="1" u="sng" kern="1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(88 </a:t>
            </a:r>
            <a:r>
              <a:rPr lang="en-AU" b="1" u="sng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days left)</a:t>
            </a:r>
          </a:p>
        </p:txBody>
      </p:sp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3BF5427-ED02-9054-F991-5C8C95F0F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140" y="191306"/>
            <a:ext cx="2667249" cy="746830"/>
          </a:xfrm>
          <a:prstGeom prst="rect">
            <a:avLst/>
          </a:prstGeom>
          <a:effectLst>
            <a:glow rad="38100">
              <a:schemeClr val="tx1">
                <a:alpha val="79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92247B-B379-EF33-0746-05644BD7100F}"/>
              </a:ext>
            </a:extLst>
          </p:cNvPr>
          <p:cNvSpPr txBox="1">
            <a:spLocks/>
          </p:cNvSpPr>
          <p:nvPr/>
        </p:nvSpPr>
        <p:spPr>
          <a:xfrm>
            <a:off x="1015474" y="4596354"/>
            <a:ext cx="4141675" cy="475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u="sng" dirty="0"/>
              <a:t>My Science</a:t>
            </a:r>
          </a:p>
        </p:txBody>
      </p:sp>
      <p:pic>
        <p:nvPicPr>
          <p:cNvPr id="5" name="Picture 4" descr="A galaxy in space with stars&#10;&#10;Description automatically generated">
            <a:extLst>
              <a:ext uri="{FF2B5EF4-FFF2-40B4-BE49-F238E27FC236}">
                <a16:creationId xmlns:a16="http://schemas.microsoft.com/office/drawing/2014/main" id="{7D824FDE-2B42-16A0-29D4-C7BAC23BDC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3" t="9606" r="7327" b="10461"/>
          <a:stretch/>
        </p:blipFill>
        <p:spPr>
          <a:xfrm>
            <a:off x="533745" y="5014091"/>
            <a:ext cx="1738954" cy="1738955"/>
          </a:xfrm>
          <a:prstGeom prst="rect">
            <a:avLst/>
          </a:prstGeom>
          <a:effectLst>
            <a:softEdge rad="215900"/>
          </a:effec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B92D88D-5394-0D7F-3FA1-A08B86DAE42C}"/>
              </a:ext>
            </a:extLst>
          </p:cNvPr>
          <p:cNvSpPr txBox="1">
            <a:spLocks/>
          </p:cNvSpPr>
          <p:nvPr/>
        </p:nvSpPr>
        <p:spPr>
          <a:xfrm>
            <a:off x="2355224" y="5204809"/>
            <a:ext cx="3388351" cy="1357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2000" i="1" dirty="0"/>
              <a:t>Reverberation mapping of supermassive black holes (more to come)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EF199B-2C96-C00F-B4BD-2D1AD78D0AA5}"/>
              </a:ext>
            </a:extLst>
          </p:cNvPr>
          <p:cNvSpPr txBox="1">
            <a:spLocks/>
          </p:cNvSpPr>
          <p:nvPr/>
        </p:nvSpPr>
        <p:spPr>
          <a:xfrm>
            <a:off x="6920974" y="4596354"/>
            <a:ext cx="4141675" cy="475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u="sng" dirty="0"/>
              <a:t>My Methods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E75800F-6F15-9E45-A161-F5BE175C9CC6}"/>
              </a:ext>
            </a:extLst>
          </p:cNvPr>
          <p:cNvSpPr txBox="1">
            <a:spLocks/>
          </p:cNvSpPr>
          <p:nvPr/>
        </p:nvSpPr>
        <p:spPr>
          <a:xfrm>
            <a:off x="8269904" y="5334734"/>
            <a:ext cx="3388351" cy="1097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2000" i="1" dirty="0"/>
              <a:t>Finding ways to make difficult Bayesian models tractable</a:t>
            </a:r>
          </a:p>
        </p:txBody>
      </p:sp>
      <p:pic>
        <p:nvPicPr>
          <p:cNvPr id="18" name="Picture 17" descr="A diagram of a normal distribution with Ryugyong Hotel in the background&#10;&#10;Description automatically generated">
            <a:extLst>
              <a:ext uri="{FF2B5EF4-FFF2-40B4-BE49-F238E27FC236}">
                <a16:creationId xmlns:a16="http://schemas.microsoft.com/office/drawing/2014/main" id="{2D7D30AB-CF01-346B-DD8A-B8C53892CA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9" t="12666" r="9280" b="15501"/>
          <a:stretch/>
        </p:blipFill>
        <p:spPr>
          <a:xfrm>
            <a:off x="6216376" y="5368563"/>
            <a:ext cx="2053528" cy="963153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A157C4C-8D87-B17D-CA4C-F65BEBF8D13D}"/>
              </a:ext>
            </a:extLst>
          </p:cNvPr>
          <p:cNvSpPr txBox="1"/>
          <p:nvPr/>
        </p:nvSpPr>
        <p:spPr>
          <a:xfrm>
            <a:off x="790864" y="1945442"/>
            <a:ext cx="4993285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b="1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Astro-Statistics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b="1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Bayesian Stats Methods:</a:t>
            </a:r>
          </a:p>
          <a:p>
            <a:pPr marL="800088" lvl="1" indent="-342900">
              <a:buFont typeface="Arial" panose="020B0604020202020204" pitchFamily="34" charset="0"/>
              <a:buChar char="•"/>
            </a:pPr>
            <a:r>
              <a:rPr lang="en-AU" sz="1600" b="1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Gaussian Processes</a:t>
            </a:r>
          </a:p>
          <a:p>
            <a:pPr marL="800088" lvl="1" indent="-342900">
              <a:buFont typeface="Arial" panose="020B0604020202020204" pitchFamily="34" charset="0"/>
              <a:buChar char="•"/>
            </a:pPr>
            <a:r>
              <a:rPr lang="en-AU" sz="1600" b="1" kern="100" dirty="0"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JAX</a:t>
            </a:r>
            <a:r>
              <a:rPr lang="en-AU" sz="1600" b="1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en-AU" sz="1600" b="1" kern="100" dirty="0" err="1"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NumPyro</a:t>
            </a:r>
            <a:endParaRPr lang="en-AU" sz="1600" b="1" kern="100" dirty="0">
              <a:latin typeface="Courier New" panose="020703090202050204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b="1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Cosmology</a:t>
            </a:r>
          </a:p>
          <a:p>
            <a:pPr marL="800088" lvl="1" indent="-342900">
              <a:buFont typeface="Arial" panose="020B0604020202020204" pitchFamily="34" charset="0"/>
              <a:buChar char="•"/>
            </a:pPr>
            <a:r>
              <a:rPr lang="en-AU" sz="1600" kern="100" dirty="0">
                <a:latin typeface="+mj-lt"/>
                <a:ea typeface="Calibri" panose="020F0502020204030204" pitchFamily="34" charset="0"/>
                <a:cs typeface="Courier New" panose="02070309020205020404" pitchFamily="49" charset="0"/>
              </a:rPr>
              <a:t>Active Galactic Nuclei</a:t>
            </a:r>
          </a:p>
          <a:p>
            <a:pPr marL="800088" lvl="1" indent="-342900">
              <a:buFont typeface="Arial" panose="020B0604020202020204" pitchFamily="34" charset="0"/>
              <a:buChar char="•"/>
            </a:pPr>
            <a:r>
              <a:rPr lang="en-AU" sz="1600" kern="100" dirty="0">
                <a:latin typeface="+mj-lt"/>
                <a:ea typeface="Calibri" panose="020F0502020204030204" pitchFamily="34" charset="0"/>
                <a:cs typeface="Courier New" panose="02070309020205020404" pitchFamily="49" charset="0"/>
              </a:rPr>
              <a:t>Gravitational Waves</a:t>
            </a:r>
            <a:br>
              <a:rPr lang="en-AU" sz="1600" kern="100" dirty="0">
                <a:latin typeface="+mj-lt"/>
                <a:ea typeface="Calibri" panose="020F0502020204030204" pitchFamily="34" charset="0"/>
                <a:cs typeface="Courier New" panose="02070309020205020404" pitchFamily="49" charset="0"/>
              </a:rPr>
            </a:br>
            <a:r>
              <a:rPr lang="en-AU" sz="1600" kern="100" dirty="0">
                <a:latin typeface="+mj-lt"/>
                <a:ea typeface="Calibri" panose="020F0502020204030204" pitchFamily="34" charset="0"/>
                <a:cs typeface="Courier New" panose="02070309020205020404" pitchFamily="49" charset="0"/>
              </a:rPr>
              <a:t>(Sometimes)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103950F-AFCB-5B87-1FF8-F7A63211B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5939" y="1979272"/>
            <a:ext cx="1938991" cy="193899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575CD2D-FCAD-2794-3CA8-0B86C8762887}"/>
              </a:ext>
            </a:extLst>
          </p:cNvPr>
          <p:cNvCxnSpPr/>
          <p:nvPr/>
        </p:nvCxnSpPr>
        <p:spPr>
          <a:xfrm>
            <a:off x="1140942" y="4325421"/>
            <a:ext cx="101508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A19A0092-3D6B-F655-5235-4F42CEFB0659}"/>
              </a:ext>
            </a:extLst>
          </p:cNvPr>
          <p:cNvGrpSpPr/>
          <p:nvPr/>
        </p:nvGrpSpPr>
        <p:grpSpPr>
          <a:xfrm>
            <a:off x="6824286" y="1731517"/>
            <a:ext cx="4833969" cy="2250660"/>
            <a:chOff x="1067450" y="2270687"/>
            <a:chExt cx="8268353" cy="384968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F4AAFDD-3866-4BA8-C7F5-433F376BAB5C}"/>
                </a:ext>
              </a:extLst>
            </p:cNvPr>
            <p:cNvSpPr/>
            <p:nvPr/>
          </p:nvSpPr>
          <p:spPr>
            <a:xfrm>
              <a:off x="4627714" y="2640523"/>
              <a:ext cx="4493975" cy="3479847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A3E34C0-0850-5080-35AC-DA4039A4A201}"/>
                </a:ext>
              </a:extLst>
            </p:cNvPr>
            <p:cNvSpPr/>
            <p:nvPr/>
          </p:nvSpPr>
          <p:spPr>
            <a:xfrm>
              <a:off x="1512420" y="2640523"/>
              <a:ext cx="4493975" cy="3479847"/>
            </a:xfrm>
            <a:prstGeom prst="ellipse">
              <a:avLst/>
            </a:prstGeom>
            <a:solidFill>
              <a:schemeClr val="accent6">
                <a:alpha val="18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B3F4A1D-C500-F2D0-F1E8-90D767C272D0}"/>
                </a:ext>
              </a:extLst>
            </p:cNvPr>
            <p:cNvSpPr txBox="1"/>
            <p:nvPr/>
          </p:nvSpPr>
          <p:spPr>
            <a:xfrm>
              <a:off x="6272372" y="2892169"/>
              <a:ext cx="1165850" cy="368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800" dirty="0"/>
                <a:t>Exoplanets</a:t>
              </a:r>
              <a:endParaRPr lang="en-GB" sz="8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EF38E9-D6ED-5CE0-82EF-2D1137ABF7E7}"/>
                </a:ext>
              </a:extLst>
            </p:cNvPr>
            <p:cNvSpPr txBox="1"/>
            <p:nvPr/>
          </p:nvSpPr>
          <p:spPr>
            <a:xfrm>
              <a:off x="4658851" y="3516555"/>
              <a:ext cx="1396168" cy="789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800" dirty="0"/>
                <a:t>AGN</a:t>
              </a:r>
            </a:p>
            <a:p>
              <a:pPr algn="ctr"/>
              <a:r>
                <a:rPr lang="en-AU" sz="800" dirty="0"/>
                <a:t>Reverberation</a:t>
              </a:r>
              <a:br>
                <a:rPr lang="en-AU" sz="800" dirty="0"/>
              </a:br>
              <a:r>
                <a:rPr lang="en-AU" sz="800" dirty="0"/>
                <a:t>Mapping</a:t>
              </a:r>
              <a:endParaRPr lang="en-GB" sz="8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CB1024D-2A82-B20C-B1D9-4B3CB2703C25}"/>
                </a:ext>
              </a:extLst>
            </p:cNvPr>
            <p:cNvSpPr txBox="1"/>
            <p:nvPr/>
          </p:nvSpPr>
          <p:spPr>
            <a:xfrm>
              <a:off x="4820541" y="4245447"/>
              <a:ext cx="1028756" cy="579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800" dirty="0"/>
                <a:t>Gaussian</a:t>
              </a:r>
              <a:br>
                <a:rPr lang="en-AU" sz="800" dirty="0"/>
              </a:br>
              <a:r>
                <a:rPr lang="en-AU" sz="800" dirty="0"/>
                <a:t>Processes</a:t>
              </a:r>
              <a:endParaRPr lang="en-GB" sz="8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28EE5A-7C01-20AE-CC40-EFFAB21D46E6}"/>
                </a:ext>
              </a:extLst>
            </p:cNvPr>
            <p:cNvSpPr txBox="1"/>
            <p:nvPr/>
          </p:nvSpPr>
          <p:spPr>
            <a:xfrm>
              <a:off x="4770033" y="4787079"/>
              <a:ext cx="976661" cy="579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800" dirty="0"/>
                <a:t>Stats </a:t>
              </a:r>
              <a:br>
                <a:rPr lang="en-AU" sz="800" dirty="0"/>
              </a:br>
              <a:r>
                <a:rPr lang="en-AU" sz="800" dirty="0"/>
                <a:t>Methods</a:t>
              </a:r>
              <a:endParaRPr lang="en-GB" sz="8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27FF002-34DF-666E-142A-AE18F3D27B45}"/>
                </a:ext>
              </a:extLst>
            </p:cNvPr>
            <p:cNvSpPr txBox="1"/>
            <p:nvPr/>
          </p:nvSpPr>
          <p:spPr>
            <a:xfrm>
              <a:off x="6256184" y="5426992"/>
              <a:ext cx="1675840" cy="368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800" dirty="0"/>
                <a:t>Radio Astronomy</a:t>
              </a:r>
              <a:endParaRPr lang="en-GB" sz="8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47C7616-1566-D080-326E-259C9D2A180A}"/>
                </a:ext>
              </a:extLst>
            </p:cNvPr>
            <p:cNvSpPr txBox="1"/>
            <p:nvPr/>
          </p:nvSpPr>
          <p:spPr>
            <a:xfrm>
              <a:off x="7631560" y="3484707"/>
              <a:ext cx="1578711" cy="789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800" dirty="0"/>
                <a:t>Telescope </a:t>
              </a:r>
              <a:br>
                <a:rPr lang="en-AU" sz="800" dirty="0"/>
              </a:br>
              <a:r>
                <a:rPr lang="en-AU" sz="800" dirty="0"/>
                <a:t>Image</a:t>
              </a:r>
              <a:br>
                <a:rPr lang="en-AU" sz="800" dirty="0"/>
              </a:br>
              <a:r>
                <a:rPr lang="en-AU" sz="800" dirty="0"/>
                <a:t>Processing</a:t>
              </a:r>
              <a:endParaRPr lang="en-GB" sz="8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23195CB-A46F-43D6-BD78-9A82C6B7FF4A}"/>
                </a:ext>
              </a:extLst>
            </p:cNvPr>
            <p:cNvSpPr txBox="1"/>
            <p:nvPr/>
          </p:nvSpPr>
          <p:spPr>
            <a:xfrm>
              <a:off x="2345957" y="3037088"/>
              <a:ext cx="2893239" cy="368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800" dirty="0"/>
                <a:t>Large-Scale Structure of Universe</a:t>
              </a:r>
              <a:endParaRPr lang="en-GB" sz="8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6F6670B-03D1-D0F0-EE29-B3D6DF93BBAC}"/>
                </a:ext>
              </a:extLst>
            </p:cNvPr>
            <p:cNvSpPr txBox="1"/>
            <p:nvPr/>
          </p:nvSpPr>
          <p:spPr>
            <a:xfrm>
              <a:off x="1638873" y="3752480"/>
              <a:ext cx="1300203" cy="368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800" dirty="0"/>
                <a:t>Dark Energy</a:t>
              </a:r>
              <a:endParaRPr lang="en-GB" sz="8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5CCA8AF-BEA0-EA7D-6A2E-54ABD4AAB67F}"/>
                </a:ext>
              </a:extLst>
            </p:cNvPr>
            <p:cNvSpPr txBox="1"/>
            <p:nvPr/>
          </p:nvSpPr>
          <p:spPr>
            <a:xfrm>
              <a:off x="2600343" y="5478142"/>
              <a:ext cx="2013092" cy="368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800" dirty="0"/>
                <a:t>Supernova Cosmology</a:t>
              </a:r>
              <a:endParaRPr lang="en-GB" sz="800" dirty="0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422419B-8D94-BC7B-B3D8-89BA50D97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1529" y="3452473"/>
              <a:ext cx="1068307" cy="1424408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377FD20-63D2-4C53-FC93-9319B4F6D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7844" y="3442685"/>
              <a:ext cx="1417991" cy="1424408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16DB3FD-82DC-94E2-2DBE-4A61FCA92BFF}"/>
                </a:ext>
              </a:extLst>
            </p:cNvPr>
            <p:cNvSpPr txBox="1"/>
            <p:nvPr/>
          </p:nvSpPr>
          <p:spPr>
            <a:xfrm>
              <a:off x="7653617" y="4540309"/>
              <a:ext cx="1578711" cy="579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800" dirty="0"/>
                <a:t>Stellar</a:t>
              </a:r>
            </a:p>
            <a:p>
              <a:pPr algn="ctr"/>
              <a:r>
                <a:rPr lang="en-AU" sz="800" dirty="0"/>
                <a:t>Astrophysics</a:t>
              </a:r>
              <a:endParaRPr lang="en-GB" sz="800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CB8713A-5EB6-19C1-52CA-DFD1EEE91352}"/>
                </a:ext>
              </a:extLst>
            </p:cNvPr>
            <p:cNvSpPr txBox="1"/>
            <p:nvPr/>
          </p:nvSpPr>
          <p:spPr>
            <a:xfrm>
              <a:off x="1726423" y="4392147"/>
              <a:ext cx="1080850" cy="579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800" dirty="0"/>
                <a:t>General </a:t>
              </a:r>
              <a:br>
                <a:rPr lang="en-AU" sz="800" dirty="0"/>
              </a:br>
              <a:r>
                <a:rPr lang="en-AU" sz="800" dirty="0"/>
                <a:t>Relativity</a:t>
              </a:r>
              <a:endParaRPr lang="en-GB" sz="800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804AFFE-C41F-2703-B126-F86811678C4E}"/>
                </a:ext>
              </a:extLst>
            </p:cNvPr>
            <p:cNvSpPr txBox="1"/>
            <p:nvPr/>
          </p:nvSpPr>
          <p:spPr>
            <a:xfrm>
              <a:off x="6515045" y="2270687"/>
              <a:ext cx="636666" cy="394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900" b="1" u="sng" dirty="0"/>
                <a:t>Me</a:t>
              </a:r>
              <a:endParaRPr lang="en-GB" sz="900" b="1" u="sng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1E4B037-82FE-FDBD-32C4-32CBF3485F59}"/>
                </a:ext>
              </a:extLst>
            </p:cNvPr>
            <p:cNvSpPr txBox="1"/>
            <p:nvPr/>
          </p:nvSpPr>
          <p:spPr>
            <a:xfrm>
              <a:off x="5887258" y="4934259"/>
              <a:ext cx="2183090" cy="394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900" b="1" u="sng" dirty="0"/>
                <a:t>Dr Benjamin Pope</a:t>
              </a:r>
              <a:endParaRPr lang="en-GB" sz="900" b="1" u="sng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F0A77CC-A653-878D-F440-1A0512AC0C37}"/>
                </a:ext>
              </a:extLst>
            </p:cNvPr>
            <p:cNvSpPr txBox="1"/>
            <p:nvPr/>
          </p:nvSpPr>
          <p:spPr>
            <a:xfrm>
              <a:off x="2552643" y="4897642"/>
              <a:ext cx="2226959" cy="394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900" b="1" u="sng" dirty="0"/>
                <a:t>Prof Tamara Davis</a:t>
              </a:r>
              <a:endParaRPr lang="en-GB" sz="900" b="1" u="sng" dirty="0"/>
            </a:p>
          </p:txBody>
        </p:sp>
        <p:cxnSp>
          <p:nvCxnSpPr>
            <p:cNvPr id="37" name="Connector: Curved 36">
              <a:extLst>
                <a:ext uri="{FF2B5EF4-FFF2-40B4-BE49-F238E27FC236}">
                  <a16:creationId xmlns:a16="http://schemas.microsoft.com/office/drawing/2014/main" id="{A11D0BE6-B45C-A645-3A15-944F2F81528F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370964" y="2484672"/>
              <a:ext cx="1136517" cy="1000036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6811FA8-AB53-4820-1AA3-D7622C76A031}"/>
                </a:ext>
              </a:extLst>
            </p:cNvPr>
            <p:cNvSpPr txBox="1"/>
            <p:nvPr/>
          </p:nvSpPr>
          <p:spPr>
            <a:xfrm>
              <a:off x="1067450" y="2414392"/>
              <a:ext cx="1571649" cy="434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1050" b="1" u="sng" dirty="0"/>
                <a:t>Cosmology</a:t>
              </a:r>
              <a:endParaRPr lang="en-GB" sz="1050" b="1" u="sng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6DA5CCF-7933-DA32-49F7-D008159D0BD8}"/>
                </a:ext>
              </a:extLst>
            </p:cNvPr>
            <p:cNvSpPr txBox="1"/>
            <p:nvPr/>
          </p:nvSpPr>
          <p:spPr>
            <a:xfrm>
              <a:off x="8408498" y="2618526"/>
              <a:ext cx="927305" cy="4474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1050" b="1" u="sng" dirty="0"/>
                <a:t>Stats</a:t>
              </a:r>
              <a:endParaRPr lang="en-GB" sz="1050" b="1" u="sng" dirty="0"/>
            </a:p>
          </p:txBody>
        </p:sp>
      </p:grp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965F6A71-023A-23DF-5A8D-03884CF38DE6}"/>
              </a:ext>
            </a:extLst>
          </p:cNvPr>
          <p:cNvSpPr/>
          <p:nvPr/>
        </p:nvSpPr>
        <p:spPr>
          <a:xfrm>
            <a:off x="790863" y="1843909"/>
            <a:ext cx="5869598" cy="225596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0251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EF105-A7A4-26E3-220F-18929AB6F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1257702"/>
            <a:ext cx="9613861" cy="893337"/>
          </a:xfrm>
        </p:spPr>
        <p:txBody>
          <a:bodyPr/>
          <a:lstStyle/>
          <a:p>
            <a:pPr algn="ctr"/>
            <a:r>
              <a:rPr lang="en-AU" b="1" u="sng" dirty="0"/>
              <a:t>Today’s Talk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3323CC-FBA3-FA38-E51C-137587DBF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D08DB4-0C90-1D3B-3E93-62A5B8B45F9E}"/>
              </a:ext>
            </a:extLst>
          </p:cNvPr>
          <p:cNvSpPr/>
          <p:nvPr/>
        </p:nvSpPr>
        <p:spPr>
          <a:xfrm>
            <a:off x="1191986" y="2778481"/>
            <a:ext cx="2481943" cy="1301037"/>
          </a:xfrm>
          <a:prstGeom prst="rect">
            <a:avLst/>
          </a:prstGeom>
          <a:solidFill>
            <a:srgbClr val="0070C0">
              <a:alpha val="44000"/>
            </a:srgbClr>
          </a:solidFill>
          <a:ln>
            <a:solidFill>
              <a:schemeClr val="tx1"/>
            </a:solidFill>
          </a:ln>
          <a:effectLst>
            <a:glow rad="228600">
              <a:srgbClr val="5D5D5D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What is Reverberation Mapping?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6DA6810-682F-AE50-C04C-CE9683320249}"/>
              </a:ext>
            </a:extLst>
          </p:cNvPr>
          <p:cNvCxnSpPr/>
          <p:nvPr/>
        </p:nvCxnSpPr>
        <p:spPr>
          <a:xfrm>
            <a:off x="3673929" y="3343191"/>
            <a:ext cx="990263" cy="0"/>
          </a:xfrm>
          <a:prstGeom prst="straightConnector1">
            <a:avLst/>
          </a:prstGeom>
          <a:ln w="38100">
            <a:solidFill>
              <a:schemeClr val="tx1">
                <a:alpha val="72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AB121249-0EB2-14F6-EBAC-F6FDC9733EBD}"/>
              </a:ext>
            </a:extLst>
          </p:cNvPr>
          <p:cNvSpPr/>
          <p:nvPr/>
        </p:nvSpPr>
        <p:spPr>
          <a:xfrm>
            <a:off x="4664192" y="2778481"/>
            <a:ext cx="2481943" cy="1301037"/>
          </a:xfrm>
          <a:prstGeom prst="rect">
            <a:avLst/>
          </a:prstGeom>
          <a:solidFill>
            <a:srgbClr val="0070C0">
              <a:alpha val="44000"/>
            </a:srgbClr>
          </a:solidFill>
          <a:ln>
            <a:solidFill>
              <a:schemeClr val="tx1"/>
            </a:solidFill>
          </a:ln>
          <a:effectLst>
            <a:glow rad="228600">
              <a:srgbClr val="5D5D5D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Why is it so Difficult?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8A021D0-3EE6-7D86-4107-26A118F624D2}"/>
              </a:ext>
            </a:extLst>
          </p:cNvPr>
          <p:cNvCxnSpPr/>
          <p:nvPr/>
        </p:nvCxnSpPr>
        <p:spPr>
          <a:xfrm>
            <a:off x="7146135" y="3343191"/>
            <a:ext cx="990263" cy="0"/>
          </a:xfrm>
          <a:prstGeom prst="straightConnector1">
            <a:avLst/>
          </a:prstGeom>
          <a:ln w="38100">
            <a:solidFill>
              <a:schemeClr val="tx1">
                <a:alpha val="72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9DDF62A6-C370-ABA9-D4F9-A7C06A3E8204}"/>
              </a:ext>
            </a:extLst>
          </p:cNvPr>
          <p:cNvSpPr/>
          <p:nvPr/>
        </p:nvSpPr>
        <p:spPr>
          <a:xfrm>
            <a:off x="8136398" y="2778481"/>
            <a:ext cx="2481943" cy="1301037"/>
          </a:xfrm>
          <a:prstGeom prst="rect">
            <a:avLst/>
          </a:prstGeom>
          <a:solidFill>
            <a:srgbClr val="0070C0">
              <a:alpha val="44000"/>
            </a:srgbClr>
          </a:solidFill>
          <a:ln>
            <a:solidFill>
              <a:schemeClr val="tx1"/>
            </a:solidFill>
          </a:ln>
          <a:effectLst>
            <a:glow rad="228600">
              <a:srgbClr val="5D5D5D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New Tools for Doing RM</a:t>
            </a:r>
            <a:br>
              <a:rPr lang="en-AU" b="1" dirty="0"/>
            </a:br>
            <a:r>
              <a:rPr lang="en-AU" b="1" dirty="0"/>
              <a:t>(My Work)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9CB4B4-9A76-8615-E52B-07EA58EB9715}"/>
              </a:ext>
            </a:extLst>
          </p:cNvPr>
          <p:cNvSpPr txBox="1"/>
          <p:nvPr/>
        </p:nvSpPr>
        <p:spPr>
          <a:xfrm>
            <a:off x="3673929" y="5226951"/>
            <a:ext cx="29299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b="1" i="1" dirty="0"/>
              <a:t>Modern Surveys &amp; Aliasing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D14CB65-A52A-F923-CBC8-81CB375B37B7}"/>
              </a:ext>
            </a:extLst>
          </p:cNvPr>
          <p:cNvCxnSpPr>
            <a:cxnSpLocks/>
          </p:cNvCxnSpPr>
          <p:nvPr/>
        </p:nvCxnSpPr>
        <p:spPr>
          <a:xfrm flipH="1">
            <a:off x="5260312" y="4354321"/>
            <a:ext cx="533998" cy="734131"/>
          </a:xfrm>
          <a:prstGeom prst="straightConnector1">
            <a:avLst/>
          </a:prstGeom>
          <a:ln w="38100">
            <a:solidFill>
              <a:schemeClr val="tx1">
                <a:alpha val="72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ADA22D1-06A6-D996-C77B-D6A0889A5350}"/>
              </a:ext>
            </a:extLst>
          </p:cNvPr>
          <p:cNvSpPr txBox="1"/>
          <p:nvPr/>
        </p:nvSpPr>
        <p:spPr>
          <a:xfrm>
            <a:off x="6672996" y="5226951"/>
            <a:ext cx="29299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b="1" dirty="0">
                <a:latin typeface="Courier New" panose="02070309020205020404" pitchFamily="49" charset="0"/>
                <a:cs typeface="Courier New" panose="02070309020205020404" pitchFamily="49" charset="0"/>
              </a:rPr>
              <a:t>LITMUS</a:t>
            </a:r>
            <a:r>
              <a:rPr lang="en-AU" b="1" i="1" dirty="0"/>
              <a:t>:</a:t>
            </a:r>
            <a:br>
              <a:rPr lang="en-AU" b="1" i="1" dirty="0"/>
            </a:br>
            <a:r>
              <a:rPr lang="en-AU" b="1" i="1" dirty="0"/>
              <a:t>A new RM tool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EFC6AB6-AF86-1224-BCA8-ED6331298A02}"/>
              </a:ext>
            </a:extLst>
          </p:cNvPr>
          <p:cNvCxnSpPr>
            <a:cxnSpLocks/>
          </p:cNvCxnSpPr>
          <p:nvPr/>
        </p:nvCxnSpPr>
        <p:spPr>
          <a:xfrm flipH="1">
            <a:off x="8049831" y="4289478"/>
            <a:ext cx="411994" cy="798974"/>
          </a:xfrm>
          <a:prstGeom prst="straightConnector1">
            <a:avLst/>
          </a:prstGeom>
          <a:ln w="38100">
            <a:solidFill>
              <a:schemeClr val="tx1">
                <a:alpha val="72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4D824A0-7830-4F4D-9684-7B2746AAE968}"/>
              </a:ext>
            </a:extLst>
          </p:cNvPr>
          <p:cNvSpPr txBox="1"/>
          <p:nvPr/>
        </p:nvSpPr>
        <p:spPr>
          <a:xfrm>
            <a:off x="9564763" y="5226951"/>
            <a:ext cx="29299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b="1" i="1" dirty="0"/>
              <a:t>Hierarchical </a:t>
            </a:r>
          </a:p>
          <a:p>
            <a:pPr algn="ctr"/>
            <a:r>
              <a:rPr lang="en-AU" b="1" i="1" dirty="0"/>
              <a:t>Modelling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1F1DD88-CAC0-3D19-5F5D-C505EF5815CB}"/>
              </a:ext>
            </a:extLst>
          </p:cNvPr>
          <p:cNvCxnSpPr>
            <a:cxnSpLocks/>
          </p:cNvCxnSpPr>
          <p:nvPr/>
        </p:nvCxnSpPr>
        <p:spPr>
          <a:xfrm>
            <a:off x="10468947" y="4354321"/>
            <a:ext cx="472651" cy="734131"/>
          </a:xfrm>
          <a:prstGeom prst="straightConnector1">
            <a:avLst/>
          </a:prstGeom>
          <a:ln w="38100">
            <a:solidFill>
              <a:schemeClr val="tx1">
                <a:alpha val="72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136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EA624-AD60-507F-EBCA-997E92EAE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7">
            <a:extLst>
              <a:ext uri="{FF2B5EF4-FFF2-40B4-BE49-F238E27FC236}">
                <a16:creationId xmlns:a16="http://schemas.microsoft.com/office/drawing/2014/main" id="{19C0AC08-7304-5E79-FCA9-ABCD74D13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654" y="2177578"/>
            <a:ext cx="2376587" cy="25028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A82F1BE-8112-7544-D40C-57E43B28CF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2631688"/>
            <a:ext cx="8144134" cy="1586603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AU" sz="4400" dirty="0"/>
              <a:t>Part 1: </a:t>
            </a:r>
            <a:r>
              <a:rPr lang="en-AU" sz="4400" dirty="0">
                <a:cs typeface="Courier New" panose="02070309020205020404" pitchFamily="49" charset="0"/>
              </a:rPr>
              <a:t>Reverberation Mapping</a:t>
            </a:r>
            <a:br>
              <a:rPr lang="en-AU" sz="4400" dirty="0">
                <a:cs typeface="Courier New" panose="02070309020205020404" pitchFamily="49" charset="0"/>
              </a:rPr>
            </a:br>
            <a:r>
              <a:rPr lang="en-AU" sz="4000" i="1" dirty="0">
                <a:cs typeface="Courier New" panose="02070309020205020404" pitchFamily="49" charset="0"/>
              </a:rPr>
              <a:t>(And why it’s so Hard)</a:t>
            </a:r>
          </a:p>
        </p:txBody>
      </p:sp>
    </p:spTree>
    <p:extLst>
      <p:ext uri="{BB962C8B-B14F-4D97-AF65-F5344CB8AC3E}">
        <p14:creationId xmlns:p14="http://schemas.microsoft.com/office/powerpoint/2010/main" val="21344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07BDB-BC1E-18E8-8D1F-02C9ABC1A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9608327" cy="1122744"/>
          </a:xfrm>
        </p:spPr>
        <p:txBody>
          <a:bodyPr>
            <a:normAutofit/>
          </a:bodyPr>
          <a:lstStyle/>
          <a:p>
            <a:pPr algn="ctr"/>
            <a:r>
              <a:rPr lang="en-AU" dirty="0"/>
              <a:t>Supermassive Black Holes (SMBH)</a:t>
            </a:r>
            <a:endParaRPr lang="en-AU" b="1" u="sng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1240E4B3-69EA-5BD1-5424-59C0CEB11D2E}"/>
              </a:ext>
            </a:extLst>
          </p:cNvPr>
          <p:cNvSpPr txBox="1">
            <a:spLocks/>
          </p:cNvSpPr>
          <p:nvPr/>
        </p:nvSpPr>
        <p:spPr>
          <a:xfrm>
            <a:off x="228386" y="5869743"/>
            <a:ext cx="2340216" cy="543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600" b="1" dirty="0"/>
              <a:t>Small Black Holes Merging?</a:t>
            </a:r>
          </a:p>
        </p:txBody>
      </p:sp>
      <p:pic>
        <p:nvPicPr>
          <p:cNvPr id="10" name="Picture 9" descr="A blue glowing sphere in space&#10;&#10;Description automatically generated">
            <a:extLst>
              <a:ext uri="{FF2B5EF4-FFF2-40B4-BE49-F238E27FC236}">
                <a16:creationId xmlns:a16="http://schemas.microsoft.com/office/drawing/2014/main" id="{3A047FFC-7BE3-647D-0284-95511AE353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1" r="24225"/>
          <a:stretch/>
        </p:blipFill>
        <p:spPr>
          <a:xfrm>
            <a:off x="10039335" y="1343122"/>
            <a:ext cx="2330853" cy="2585313"/>
          </a:xfrm>
          <a:prstGeom prst="rect">
            <a:avLst/>
          </a:prstGeom>
          <a:effectLst>
            <a:softEdge rad="203200"/>
          </a:effectLst>
        </p:spPr>
      </p:pic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B87FFB2D-BB49-A74C-3989-D313405DC6DB}"/>
              </a:ext>
            </a:extLst>
          </p:cNvPr>
          <p:cNvSpPr txBox="1">
            <a:spLocks/>
          </p:cNvSpPr>
          <p:nvPr/>
        </p:nvSpPr>
        <p:spPr>
          <a:xfrm>
            <a:off x="8237381" y="1627266"/>
            <a:ext cx="2340216" cy="847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600" b="1" dirty="0"/>
              <a:t>Giant</a:t>
            </a:r>
            <a:br>
              <a:rPr lang="en-AU" sz="1600" b="1" dirty="0"/>
            </a:br>
            <a:r>
              <a:rPr lang="en-AU" sz="1600" b="1" dirty="0"/>
              <a:t>Ancient Stars?</a:t>
            </a:r>
          </a:p>
        </p:txBody>
      </p:sp>
      <p:pic>
        <p:nvPicPr>
          <p:cNvPr id="16" name="Picture 15" descr="A black hole in space&#10;&#10;Description automatically generated">
            <a:extLst>
              <a:ext uri="{FF2B5EF4-FFF2-40B4-BE49-F238E27FC236}">
                <a16:creationId xmlns:a16="http://schemas.microsoft.com/office/drawing/2014/main" id="{52B71C63-A269-8A68-1E76-39BBC0E7DE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6" r="23417"/>
          <a:stretch/>
        </p:blipFill>
        <p:spPr>
          <a:xfrm>
            <a:off x="167147" y="3269911"/>
            <a:ext cx="2330853" cy="2501296"/>
          </a:xfrm>
          <a:prstGeom prst="rect">
            <a:avLst/>
          </a:prstGeom>
          <a:effectLst>
            <a:softEdge rad="203200"/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F8A35D22-6F25-4047-BD06-8F3FA77E63CA}"/>
              </a:ext>
            </a:extLst>
          </p:cNvPr>
          <p:cNvGrpSpPr/>
          <p:nvPr/>
        </p:nvGrpSpPr>
        <p:grpSpPr>
          <a:xfrm>
            <a:off x="8585390" y="3628467"/>
            <a:ext cx="2617188" cy="3496368"/>
            <a:chOff x="2911265" y="3177026"/>
            <a:chExt cx="2617188" cy="3496368"/>
          </a:xfrm>
        </p:grpSpPr>
        <p:sp>
          <p:nvSpPr>
            <p:cNvPr id="13" name="Content Placeholder 6">
              <a:extLst>
                <a:ext uri="{FF2B5EF4-FFF2-40B4-BE49-F238E27FC236}">
                  <a16:creationId xmlns:a16="http://schemas.microsoft.com/office/drawing/2014/main" id="{54610B0E-3A43-A131-1279-361415E31003}"/>
                </a:ext>
              </a:extLst>
            </p:cNvPr>
            <p:cNvSpPr txBox="1">
              <a:spLocks/>
            </p:cNvSpPr>
            <p:nvPr/>
          </p:nvSpPr>
          <p:spPr>
            <a:xfrm>
              <a:off x="3188237" y="5714385"/>
              <a:ext cx="2340216" cy="95900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AU" sz="1600" b="1" dirty="0"/>
                <a:t>Primordial Black Holes?</a:t>
              </a:r>
            </a:p>
          </p:txBody>
        </p:sp>
        <p:pic>
          <p:nvPicPr>
            <p:cNvPr id="18" name="Picture 17" descr="A black hole in space&#10;&#10;Description automatically generated">
              <a:extLst>
                <a:ext uri="{FF2B5EF4-FFF2-40B4-BE49-F238E27FC236}">
                  <a16:creationId xmlns:a16="http://schemas.microsoft.com/office/drawing/2014/main" id="{4A954243-9A5A-E85E-CC23-7D4238D95B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10" r="11739"/>
            <a:stretch/>
          </p:blipFill>
          <p:spPr>
            <a:xfrm>
              <a:off x="2911265" y="3177026"/>
              <a:ext cx="2617188" cy="2501296"/>
            </a:xfrm>
            <a:prstGeom prst="rect">
              <a:avLst/>
            </a:prstGeom>
            <a:effectLst>
              <a:softEdge rad="203200"/>
            </a:effectLst>
          </p:spPr>
        </p:pic>
      </p:grpSp>
      <p:pic>
        <p:nvPicPr>
          <p:cNvPr id="21" name="Picture 20" descr="A bright light in the dark&#10;&#10;Description automatically generated">
            <a:extLst>
              <a:ext uri="{FF2B5EF4-FFF2-40B4-BE49-F238E27FC236}">
                <a16:creationId xmlns:a16="http://schemas.microsoft.com/office/drawing/2014/main" id="{73863ECD-A44F-6927-5407-1FEB80DB35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897" y="2068912"/>
            <a:ext cx="4949484" cy="3301118"/>
          </a:xfrm>
          <a:prstGeom prst="rect">
            <a:avLst/>
          </a:prstGeom>
          <a:noFill/>
          <a:ln>
            <a:noFill/>
          </a:ln>
          <a:effectLst>
            <a:softEdge rad="342900"/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EFDA4BF9-6674-3189-08A3-CF2D4343468B}"/>
              </a:ext>
            </a:extLst>
          </p:cNvPr>
          <p:cNvGrpSpPr/>
          <p:nvPr/>
        </p:nvGrpSpPr>
        <p:grpSpPr>
          <a:xfrm>
            <a:off x="3095638" y="5370030"/>
            <a:ext cx="5425049" cy="1004603"/>
            <a:chOff x="6730481" y="3063970"/>
            <a:chExt cx="5425049" cy="1004603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8C2617E-2C89-4AD0-A581-FF870CF71BAD}"/>
                </a:ext>
              </a:extLst>
            </p:cNvPr>
            <p:cNvSpPr/>
            <p:nvPr/>
          </p:nvSpPr>
          <p:spPr>
            <a:xfrm>
              <a:off x="6935829" y="3063970"/>
              <a:ext cx="4976252" cy="1004603"/>
            </a:xfrm>
            <a:prstGeom prst="roundRect">
              <a:avLst/>
            </a:prstGeom>
            <a:solidFill>
              <a:srgbClr val="7030A0">
                <a:alpha val="4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" name="Text Placeholder 5">
              <a:extLst>
                <a:ext uri="{FF2B5EF4-FFF2-40B4-BE49-F238E27FC236}">
                  <a16:creationId xmlns:a16="http://schemas.microsoft.com/office/drawing/2014/main" id="{EA27EAE3-0008-3C7B-7636-D9A00614F35F}"/>
                </a:ext>
              </a:extLst>
            </p:cNvPr>
            <p:cNvSpPr txBox="1">
              <a:spLocks/>
            </p:cNvSpPr>
            <p:nvPr/>
          </p:nvSpPr>
          <p:spPr>
            <a:xfrm>
              <a:off x="6730481" y="3465147"/>
              <a:ext cx="5425049" cy="603426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AU" sz="1800" b="1" dirty="0"/>
                <a:t>Co-Evolve with their host galaxies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C862D81-1409-0E00-F3A4-D3E02AC8AEC4}"/>
              </a:ext>
            </a:extLst>
          </p:cNvPr>
          <p:cNvGrpSpPr/>
          <p:nvPr/>
        </p:nvGrpSpPr>
        <p:grpSpPr>
          <a:xfrm>
            <a:off x="3198312" y="1285639"/>
            <a:ext cx="5425049" cy="1004603"/>
            <a:chOff x="6833155" y="1651399"/>
            <a:chExt cx="5425049" cy="100460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89D263FD-4B1D-3C6C-146F-8B0036D6587F}"/>
                </a:ext>
              </a:extLst>
            </p:cNvPr>
            <p:cNvSpPr/>
            <p:nvPr/>
          </p:nvSpPr>
          <p:spPr>
            <a:xfrm>
              <a:off x="6935829" y="1651399"/>
              <a:ext cx="4976252" cy="1004603"/>
            </a:xfrm>
            <a:prstGeom prst="roundRect">
              <a:avLst/>
            </a:prstGeom>
            <a:solidFill>
              <a:srgbClr val="7030A0">
                <a:alpha val="4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" name="Text Placeholder 5">
              <a:extLst>
                <a:ext uri="{FF2B5EF4-FFF2-40B4-BE49-F238E27FC236}">
                  <a16:creationId xmlns:a16="http://schemas.microsoft.com/office/drawing/2014/main" id="{33031394-0663-7767-D293-9043627FCA91}"/>
                </a:ext>
              </a:extLst>
            </p:cNvPr>
            <p:cNvSpPr txBox="1">
              <a:spLocks/>
            </p:cNvSpPr>
            <p:nvPr/>
          </p:nvSpPr>
          <p:spPr>
            <a:xfrm>
              <a:off x="6833155" y="1847109"/>
              <a:ext cx="5425049" cy="613182"/>
            </a:xfrm>
            <a:prstGeom prst="rect">
              <a:avLst/>
            </a:prstGeom>
          </p:spPr>
          <p:txBody>
            <a:bodyPr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AU" sz="2000" b="1" dirty="0"/>
                <a:t>Super-Massive Black Holes act as Galactic Nuclei</a:t>
              </a:r>
            </a:p>
          </p:txBody>
        </p:sp>
      </p:grpSp>
      <p:sp>
        <p:nvSpPr>
          <p:cNvPr id="39" name="Content Placeholder 6">
            <a:extLst>
              <a:ext uri="{FF2B5EF4-FFF2-40B4-BE49-F238E27FC236}">
                <a16:creationId xmlns:a16="http://schemas.microsoft.com/office/drawing/2014/main" id="{2E3379BF-A19A-DD9C-0413-DF8A20F3F06D}"/>
              </a:ext>
            </a:extLst>
          </p:cNvPr>
          <p:cNvSpPr txBox="1">
            <a:spLocks/>
          </p:cNvSpPr>
          <p:nvPr/>
        </p:nvSpPr>
        <p:spPr>
          <a:xfrm>
            <a:off x="144695" y="1556496"/>
            <a:ext cx="2340216" cy="1279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Origins Unknown: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Many Theories</a:t>
            </a:r>
          </a:p>
        </p:txBody>
      </p:sp>
    </p:spTree>
    <p:extLst>
      <p:ext uri="{BB962C8B-B14F-4D97-AF65-F5344CB8AC3E}">
        <p14:creationId xmlns:p14="http://schemas.microsoft.com/office/powerpoint/2010/main" val="4004732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B5C0905-94CB-4CA8-BA0C-419FB7734CD6}"/>
              </a:ext>
            </a:extLst>
          </p:cNvPr>
          <p:cNvCxnSpPr>
            <a:cxnSpLocks/>
          </p:cNvCxnSpPr>
          <p:nvPr/>
        </p:nvCxnSpPr>
        <p:spPr>
          <a:xfrm rot="20476778" flipV="1">
            <a:off x="3206279" y="3290334"/>
            <a:ext cx="466253" cy="500384"/>
          </a:xfrm>
          <a:prstGeom prst="straightConnector1">
            <a:avLst/>
          </a:prstGeom>
          <a:ln w="34925">
            <a:solidFill>
              <a:schemeClr val="tx1">
                <a:alpha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7AE262CF-7E57-9C28-3E53-9DE1CA750185}"/>
              </a:ext>
            </a:extLst>
          </p:cNvPr>
          <p:cNvGrpSpPr/>
          <p:nvPr/>
        </p:nvGrpSpPr>
        <p:grpSpPr>
          <a:xfrm>
            <a:off x="1763030" y="3214008"/>
            <a:ext cx="1981456" cy="2042913"/>
            <a:chOff x="-3841242" y="1993004"/>
            <a:chExt cx="4451693" cy="4451695"/>
          </a:xfrm>
        </p:grpSpPr>
        <p:pic>
          <p:nvPicPr>
            <p:cNvPr id="15" name="Picture 14" descr="A galaxy in space with stars&#10;&#10;Description automatically generated">
              <a:extLst>
                <a:ext uri="{FF2B5EF4-FFF2-40B4-BE49-F238E27FC236}">
                  <a16:creationId xmlns:a16="http://schemas.microsoft.com/office/drawing/2014/main" id="{5D8209EB-EFB1-D5D0-2645-388F2A7BF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3" t="9606" r="7327" b="10461"/>
            <a:stretch/>
          </p:blipFill>
          <p:spPr>
            <a:xfrm>
              <a:off x="-3841242" y="1993004"/>
              <a:ext cx="4451693" cy="4451695"/>
            </a:xfrm>
            <a:prstGeom prst="rect">
              <a:avLst/>
            </a:prstGeom>
            <a:effectLst>
              <a:softEdge rad="215900"/>
            </a:effectLst>
          </p:spPr>
        </p:pic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1ADE37C-4C02-A2FF-18A1-FF9A22976D24}"/>
                </a:ext>
              </a:extLst>
            </p:cNvPr>
            <p:cNvCxnSpPr>
              <a:cxnSpLocks/>
            </p:cNvCxnSpPr>
            <p:nvPr/>
          </p:nvCxnSpPr>
          <p:spPr>
            <a:xfrm rot="20476778">
              <a:off x="-802871" y="4129243"/>
              <a:ext cx="659501" cy="332369"/>
            </a:xfrm>
            <a:prstGeom prst="straightConnector1">
              <a:avLst/>
            </a:prstGeom>
            <a:ln w="34925">
              <a:solidFill>
                <a:schemeClr val="tx1">
                  <a:alpha val="6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7658867-53E9-B705-E1F4-F86895F19D51}"/>
                </a:ext>
              </a:extLst>
            </p:cNvPr>
            <p:cNvCxnSpPr>
              <a:cxnSpLocks/>
            </p:cNvCxnSpPr>
            <p:nvPr/>
          </p:nvCxnSpPr>
          <p:spPr>
            <a:xfrm rot="20476778" flipH="1">
              <a:off x="-1802701" y="4836855"/>
              <a:ext cx="370335" cy="496260"/>
            </a:xfrm>
            <a:prstGeom prst="straightConnector1">
              <a:avLst/>
            </a:prstGeom>
            <a:ln w="34925">
              <a:solidFill>
                <a:schemeClr val="tx1">
                  <a:alpha val="6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6A89873-1084-486F-F080-A0F596696C69}"/>
                </a:ext>
              </a:extLst>
            </p:cNvPr>
            <p:cNvCxnSpPr>
              <a:cxnSpLocks/>
            </p:cNvCxnSpPr>
            <p:nvPr/>
          </p:nvCxnSpPr>
          <p:spPr>
            <a:xfrm rot="20476778" flipH="1" flipV="1">
              <a:off x="-2939158" y="4002039"/>
              <a:ext cx="679175" cy="424598"/>
            </a:xfrm>
            <a:prstGeom prst="straightConnector1">
              <a:avLst/>
            </a:prstGeom>
            <a:ln w="34925">
              <a:solidFill>
                <a:schemeClr val="tx1">
                  <a:alpha val="6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9F77FA2-8F3F-F455-FA6A-1AB859384DFC}"/>
                </a:ext>
              </a:extLst>
            </p:cNvPr>
            <p:cNvCxnSpPr>
              <a:cxnSpLocks/>
            </p:cNvCxnSpPr>
            <p:nvPr/>
          </p:nvCxnSpPr>
          <p:spPr>
            <a:xfrm rot="20476778" flipV="1">
              <a:off x="-1821067" y="2819886"/>
              <a:ext cx="0" cy="808019"/>
            </a:xfrm>
            <a:prstGeom prst="straightConnector1">
              <a:avLst/>
            </a:prstGeom>
            <a:ln w="34925">
              <a:solidFill>
                <a:schemeClr val="tx1">
                  <a:alpha val="6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A55ECF3-D57C-B1E2-D2DB-0303CC20DC20}"/>
                </a:ext>
              </a:extLst>
            </p:cNvPr>
            <p:cNvCxnSpPr>
              <a:cxnSpLocks/>
            </p:cNvCxnSpPr>
            <p:nvPr/>
          </p:nvCxnSpPr>
          <p:spPr>
            <a:xfrm rot="20476778">
              <a:off x="-1059840" y="4399896"/>
              <a:ext cx="450695" cy="663201"/>
            </a:xfrm>
            <a:prstGeom prst="straightConnector1">
              <a:avLst/>
            </a:prstGeom>
            <a:ln w="34925">
              <a:solidFill>
                <a:schemeClr val="tx1">
                  <a:alpha val="6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E6E18D6-B66D-C081-6DC7-EC17E7FC0DB4}"/>
              </a:ext>
            </a:extLst>
          </p:cNvPr>
          <p:cNvSpPr txBox="1"/>
          <p:nvPr/>
        </p:nvSpPr>
        <p:spPr>
          <a:xfrm>
            <a:off x="935288" y="2757318"/>
            <a:ext cx="1019945" cy="246221"/>
          </a:xfrm>
          <a:prstGeom prst="rect">
            <a:avLst/>
          </a:prstGeom>
          <a:solidFill>
            <a:srgbClr val="0070C0">
              <a:alpha val="44000"/>
            </a:srgbClr>
          </a:solidFill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n-AU" sz="1000" b="1" dirty="0">
                <a:solidFill>
                  <a:schemeClr val="tx1"/>
                </a:solidFill>
              </a:rPr>
              <a:t>Gas</a:t>
            </a:r>
            <a:endParaRPr lang="en-AU" sz="1000" b="1" i="1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4E396DA-5FF5-63A8-0820-D4435CEF3CA7}"/>
              </a:ext>
            </a:extLst>
          </p:cNvPr>
          <p:cNvCxnSpPr>
            <a:cxnSpLocks/>
          </p:cNvCxnSpPr>
          <p:nvPr/>
        </p:nvCxnSpPr>
        <p:spPr>
          <a:xfrm flipV="1">
            <a:off x="2011615" y="2942579"/>
            <a:ext cx="1344264" cy="9385"/>
          </a:xfrm>
          <a:prstGeom prst="straightConnector1">
            <a:avLst/>
          </a:prstGeom>
          <a:ln w="38100">
            <a:solidFill>
              <a:schemeClr val="tx1">
                <a:alpha val="72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5EF26AA-DF56-0221-FC79-46F121F007A9}"/>
              </a:ext>
            </a:extLst>
          </p:cNvPr>
          <p:cNvSpPr txBox="1"/>
          <p:nvPr/>
        </p:nvSpPr>
        <p:spPr>
          <a:xfrm>
            <a:off x="1842510" y="2632733"/>
            <a:ext cx="101434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000" b="1" i="1" dirty="0"/>
              <a:t>Gravity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5541C1-A8ED-7E70-6656-19343ABF5C83}"/>
              </a:ext>
            </a:extLst>
          </p:cNvPr>
          <p:cNvSpPr txBox="1"/>
          <p:nvPr/>
        </p:nvSpPr>
        <p:spPr>
          <a:xfrm>
            <a:off x="3448512" y="2741877"/>
            <a:ext cx="1142071" cy="400110"/>
          </a:xfrm>
          <a:prstGeom prst="rect">
            <a:avLst/>
          </a:prstGeom>
          <a:solidFill>
            <a:srgbClr val="0070C0">
              <a:alpha val="44000"/>
            </a:srgbClr>
          </a:solidFill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n-AU" sz="1000" b="1" dirty="0">
                <a:solidFill>
                  <a:schemeClr val="tx1"/>
                </a:solidFill>
              </a:rPr>
              <a:t>Accretion</a:t>
            </a:r>
          </a:p>
          <a:p>
            <a:pPr algn="ctr"/>
            <a:r>
              <a:rPr lang="en-AU" sz="1000" b="1" dirty="0">
                <a:solidFill>
                  <a:schemeClr val="tx1"/>
                </a:solidFill>
              </a:rPr>
              <a:t>Disk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2F1C639-E81E-A190-4527-C354FC34B7A4}"/>
              </a:ext>
            </a:extLst>
          </p:cNvPr>
          <p:cNvCxnSpPr>
            <a:cxnSpLocks/>
          </p:cNvCxnSpPr>
          <p:nvPr/>
        </p:nvCxnSpPr>
        <p:spPr>
          <a:xfrm>
            <a:off x="3974522" y="3419916"/>
            <a:ext cx="0" cy="1861131"/>
          </a:xfrm>
          <a:prstGeom prst="straightConnector1">
            <a:avLst/>
          </a:prstGeom>
          <a:ln w="38100">
            <a:solidFill>
              <a:schemeClr val="tx1">
                <a:alpha val="72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A146340-B86E-C47A-A8CB-50EC443D8584}"/>
              </a:ext>
            </a:extLst>
          </p:cNvPr>
          <p:cNvSpPr txBox="1"/>
          <p:nvPr/>
        </p:nvSpPr>
        <p:spPr>
          <a:xfrm>
            <a:off x="3300896" y="5523387"/>
            <a:ext cx="1319300" cy="246221"/>
          </a:xfrm>
          <a:prstGeom prst="rect">
            <a:avLst/>
          </a:prstGeom>
          <a:solidFill>
            <a:srgbClr val="0070C0">
              <a:alpha val="44000"/>
            </a:srgbClr>
          </a:solidFill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n-AU" sz="1000" b="1" dirty="0">
                <a:solidFill>
                  <a:schemeClr val="tx1"/>
                </a:solidFill>
              </a:rPr>
              <a:t>Gas Disperses</a:t>
            </a:r>
            <a:endParaRPr lang="en-AU" sz="1000" b="1" i="1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A5D3432-326A-3EB7-8412-5FF690E559AE}"/>
              </a:ext>
            </a:extLst>
          </p:cNvPr>
          <p:cNvSpPr txBox="1"/>
          <p:nvPr/>
        </p:nvSpPr>
        <p:spPr>
          <a:xfrm>
            <a:off x="932228" y="5256187"/>
            <a:ext cx="1142071" cy="553998"/>
          </a:xfrm>
          <a:prstGeom prst="rect">
            <a:avLst/>
          </a:prstGeom>
          <a:solidFill>
            <a:srgbClr val="0070C0">
              <a:alpha val="44000"/>
            </a:srgbClr>
          </a:solidFill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en-AU" sz="1000" b="1" dirty="0">
                <a:solidFill>
                  <a:schemeClr val="tx1"/>
                </a:solidFill>
              </a:rPr>
              <a:t>Star Formation Quenched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F1ADCDC-6471-1843-B94B-79A2F167E37B}"/>
              </a:ext>
            </a:extLst>
          </p:cNvPr>
          <p:cNvSpPr txBox="1"/>
          <p:nvPr/>
        </p:nvSpPr>
        <p:spPr>
          <a:xfrm>
            <a:off x="3960545" y="4040506"/>
            <a:ext cx="11836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000" b="1" i="1" dirty="0"/>
              <a:t>Radiation Pressure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7F489ED-C524-F2D3-0D43-0B2989D61AD8}"/>
              </a:ext>
            </a:extLst>
          </p:cNvPr>
          <p:cNvCxnSpPr>
            <a:cxnSpLocks/>
          </p:cNvCxnSpPr>
          <p:nvPr/>
        </p:nvCxnSpPr>
        <p:spPr>
          <a:xfrm flipV="1">
            <a:off x="1474510" y="3192271"/>
            <a:ext cx="0" cy="1792697"/>
          </a:xfrm>
          <a:prstGeom prst="straightConnector1">
            <a:avLst/>
          </a:prstGeom>
          <a:ln w="38100">
            <a:solidFill>
              <a:schemeClr val="tx1">
                <a:alpha val="72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090C7251-247D-DC29-C1B9-B621BAE7CB78}"/>
              </a:ext>
            </a:extLst>
          </p:cNvPr>
          <p:cNvSpPr txBox="1"/>
          <p:nvPr/>
        </p:nvSpPr>
        <p:spPr>
          <a:xfrm>
            <a:off x="4337815" y="3161994"/>
            <a:ext cx="108761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000" dirty="0"/>
              <a:t>AGN Turns 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29DF221-E896-2AF3-5416-7425AA18EE9B}"/>
              </a:ext>
            </a:extLst>
          </p:cNvPr>
          <p:cNvSpPr txBox="1"/>
          <p:nvPr/>
        </p:nvSpPr>
        <p:spPr>
          <a:xfrm>
            <a:off x="2074296" y="5749872"/>
            <a:ext cx="108761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000" dirty="0"/>
              <a:t>AGN Turns Off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0B278C1-E8E6-E135-3C45-47F259580C83}"/>
              </a:ext>
            </a:extLst>
          </p:cNvPr>
          <p:cNvCxnSpPr>
            <a:cxnSpLocks/>
          </p:cNvCxnSpPr>
          <p:nvPr/>
        </p:nvCxnSpPr>
        <p:spPr>
          <a:xfrm flipH="1">
            <a:off x="2241702" y="5583444"/>
            <a:ext cx="937555" cy="6545"/>
          </a:xfrm>
          <a:prstGeom prst="straightConnector1">
            <a:avLst/>
          </a:prstGeom>
          <a:ln w="38100">
            <a:solidFill>
              <a:schemeClr val="tx1">
                <a:alpha val="72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7779E528-7828-9AB4-8267-D434C88FA93D}"/>
              </a:ext>
            </a:extLst>
          </p:cNvPr>
          <p:cNvSpPr txBox="1"/>
          <p:nvPr/>
        </p:nvSpPr>
        <p:spPr>
          <a:xfrm>
            <a:off x="366064" y="3667780"/>
            <a:ext cx="10876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000" i="1" dirty="0"/>
              <a:t>Galaxy Merger, New Fuel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C543EB7-BF77-9337-F423-1A51B65B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b="1" dirty="0"/>
              <a:t>Motivation: SMBH and Galaxies</a:t>
            </a:r>
          </a:p>
        </p:txBody>
      </p:sp>
      <p:sp>
        <p:nvSpPr>
          <p:cNvPr id="31" name="Footer Placeholder 30">
            <a:extLst>
              <a:ext uri="{FF2B5EF4-FFF2-40B4-BE49-F238E27FC236}">
                <a16:creationId xmlns:a16="http://schemas.microsoft.com/office/drawing/2014/main" id="{85F89D8C-3368-2AB3-632D-83BEEC6D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1" name="Picture 10" descr="Quasi-star - Wikipedia">
            <a:extLst>
              <a:ext uri="{FF2B5EF4-FFF2-40B4-BE49-F238E27FC236}">
                <a16:creationId xmlns:a16="http://schemas.microsoft.com/office/drawing/2014/main" id="{AADA40B4-0EED-309D-3A38-D86D029748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489" r="23052"/>
          <a:stretch>
            <a:fillRect/>
          </a:stretch>
        </p:blipFill>
        <p:spPr>
          <a:xfrm>
            <a:off x="9785099" y="2853582"/>
            <a:ext cx="1758007" cy="1813968"/>
          </a:xfrm>
          <a:prstGeom prst="ellipse">
            <a:avLst/>
          </a:prstGeom>
          <a:ln w="15875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softEdge rad="6350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</p:spPr>
      </p:pic>
      <p:pic>
        <p:nvPicPr>
          <p:cNvPr id="13" name="Picture 12" descr="Early universe's 'little red dots' may be black hole stars | Science | AAAS">
            <a:extLst>
              <a:ext uri="{FF2B5EF4-FFF2-40B4-BE49-F238E27FC236}">
                <a16:creationId xmlns:a16="http://schemas.microsoft.com/office/drawing/2014/main" id="{8879E08A-DE42-FF71-8328-F4CF5146EB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2810"/>
          <a:stretch>
            <a:fillRect/>
          </a:stretch>
        </p:blipFill>
        <p:spPr>
          <a:xfrm>
            <a:off x="7189041" y="3055643"/>
            <a:ext cx="2277243" cy="2239611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20" name="Picture 19" descr="Quasi-star - Wikipedia">
            <a:extLst>
              <a:ext uri="{FF2B5EF4-FFF2-40B4-BE49-F238E27FC236}">
                <a16:creationId xmlns:a16="http://schemas.microsoft.com/office/drawing/2014/main" id="{C6B8EBE5-E11C-8E83-1A4C-CBB1155D26D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rcRect l="22489" r="23052"/>
          <a:stretch>
            <a:fillRect/>
          </a:stretch>
        </p:blipFill>
        <p:spPr>
          <a:xfrm>
            <a:off x="8650841" y="4470746"/>
            <a:ext cx="438427" cy="452383"/>
          </a:xfrm>
          <a:prstGeom prst="ellipse">
            <a:avLst/>
          </a:prstGeom>
          <a:ln w="15875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softEdge rad="6350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38A7557-3579-9750-FFF2-FA48D77858D7}"/>
              </a:ext>
            </a:extLst>
          </p:cNvPr>
          <p:cNvCxnSpPr>
            <a:endCxn id="11" idx="1"/>
          </p:cNvCxnSpPr>
          <p:nvPr/>
        </p:nvCxnSpPr>
        <p:spPr>
          <a:xfrm flipV="1">
            <a:off x="8721172" y="3119231"/>
            <a:ext cx="1321381" cy="13921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CC18963-282C-EC94-480F-46AC74A760DB}"/>
              </a:ext>
            </a:extLst>
          </p:cNvPr>
          <p:cNvCxnSpPr>
            <a:cxnSpLocks/>
            <a:endCxn id="11" idx="4"/>
          </p:cNvCxnSpPr>
          <p:nvPr/>
        </p:nvCxnSpPr>
        <p:spPr>
          <a:xfrm flipV="1">
            <a:off x="8965002" y="4667550"/>
            <a:ext cx="1699101" cy="2386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8F8247A-8BFB-C19F-653E-AA7C9F8C4676}"/>
              </a:ext>
            </a:extLst>
          </p:cNvPr>
          <p:cNvSpPr txBox="1"/>
          <p:nvPr/>
        </p:nvSpPr>
        <p:spPr>
          <a:xfrm>
            <a:off x="10201673" y="4747481"/>
            <a:ext cx="10876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2400" b="1" dirty="0"/>
              <a:t>?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E6E3579-1FF1-64C3-D8FD-D096EA901C68}"/>
              </a:ext>
            </a:extLst>
          </p:cNvPr>
          <p:cNvSpPr/>
          <p:nvPr/>
        </p:nvSpPr>
        <p:spPr>
          <a:xfrm>
            <a:off x="6258098" y="1275195"/>
            <a:ext cx="4228751" cy="1004603"/>
          </a:xfrm>
          <a:prstGeom prst="roundRect">
            <a:avLst/>
          </a:prstGeom>
          <a:solidFill>
            <a:srgbClr val="7030A0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Important Questions about little Red Dots / Early Galaxies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D3040E6-B29F-2F9D-411B-3A8A71F87FCE}"/>
              </a:ext>
            </a:extLst>
          </p:cNvPr>
          <p:cNvSpPr/>
          <p:nvPr/>
        </p:nvSpPr>
        <p:spPr>
          <a:xfrm>
            <a:off x="510192" y="1277697"/>
            <a:ext cx="4228751" cy="1004603"/>
          </a:xfrm>
          <a:prstGeom prst="roundRect">
            <a:avLst/>
          </a:prstGeom>
          <a:solidFill>
            <a:srgbClr val="7030A0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Co-Evolve with their host galaxies through feedback</a:t>
            </a:r>
          </a:p>
        </p:txBody>
      </p:sp>
    </p:spTree>
    <p:extLst>
      <p:ext uri="{BB962C8B-B14F-4D97-AF65-F5344CB8AC3E}">
        <p14:creationId xmlns:p14="http://schemas.microsoft.com/office/powerpoint/2010/main" val="3164408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54B16B-A18B-B807-522B-67279AFE5C27}"/>
              </a:ext>
            </a:extLst>
          </p:cNvPr>
          <p:cNvSpPr/>
          <p:nvPr/>
        </p:nvSpPr>
        <p:spPr>
          <a:xfrm>
            <a:off x="7923411" y="4085695"/>
            <a:ext cx="4039987" cy="529591"/>
          </a:xfrm>
          <a:prstGeom prst="roundRect">
            <a:avLst/>
          </a:prstGeom>
          <a:solidFill>
            <a:srgbClr val="7030A0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B2B8F50-2049-DE57-AACA-2FFD1B36065F}"/>
              </a:ext>
            </a:extLst>
          </p:cNvPr>
          <p:cNvSpPr/>
          <p:nvPr/>
        </p:nvSpPr>
        <p:spPr>
          <a:xfrm>
            <a:off x="5656073" y="1494263"/>
            <a:ext cx="2267339" cy="2267339"/>
          </a:xfrm>
          <a:prstGeom prst="ellipse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CFA63-3BE9-ADE1-8FC7-4C8D571CC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Active Galactic Nuclei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51781338-EF50-F772-A6AA-C32E8A4EB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87169"/>
            <a:ext cx="12192000" cy="365125"/>
          </a:xfrm>
        </p:spPr>
        <p:txBody>
          <a:bodyPr/>
          <a:lstStyle/>
          <a:p>
            <a:endParaRPr lang="en-AU" dirty="0"/>
          </a:p>
        </p:txBody>
      </p:sp>
      <p:pic>
        <p:nvPicPr>
          <p:cNvPr id="4" name="Picture 3" descr="A galaxy in space with stars&#10;&#10;Description automatically generated">
            <a:extLst>
              <a:ext uri="{FF2B5EF4-FFF2-40B4-BE49-F238E27FC236}">
                <a16:creationId xmlns:a16="http://schemas.microsoft.com/office/drawing/2014/main" id="{0FB7A82F-24B5-9FB4-EE6B-ABA2837E1F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3" t="9606" r="7327" b="10461"/>
          <a:stretch/>
        </p:blipFill>
        <p:spPr>
          <a:xfrm>
            <a:off x="522375" y="1494264"/>
            <a:ext cx="4451693" cy="4451695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5" name="Picture 4" descr="A bright light in the dark&#10;&#10;Description automatically generated">
            <a:extLst>
              <a:ext uri="{FF2B5EF4-FFF2-40B4-BE49-F238E27FC236}">
                <a16:creationId xmlns:a16="http://schemas.microsoft.com/office/drawing/2014/main" id="{16BBFD2B-4C7D-3A0A-E7F5-F3C3B51058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251" y="1807060"/>
            <a:ext cx="2604984" cy="1737425"/>
          </a:xfrm>
          <a:prstGeom prst="rect">
            <a:avLst/>
          </a:prstGeom>
          <a:noFill/>
          <a:ln>
            <a:noFill/>
          </a:ln>
          <a:effectLst>
            <a:softEdge rad="342900"/>
          </a:effec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4D63DC0-0E62-0859-F86B-7B5056EAC696}"/>
              </a:ext>
            </a:extLst>
          </p:cNvPr>
          <p:cNvSpPr/>
          <p:nvPr/>
        </p:nvSpPr>
        <p:spPr>
          <a:xfrm>
            <a:off x="2583207" y="3555096"/>
            <a:ext cx="330027" cy="330027"/>
          </a:xfrm>
          <a:prstGeom prst="ellipse">
            <a:avLst/>
          </a:prstGeom>
          <a:solidFill>
            <a:schemeClr val="bg1">
              <a:alpha val="68000"/>
            </a:schemeClr>
          </a:solidFill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D3576F-C2E4-C1BF-9438-2E05C8583C49}"/>
              </a:ext>
            </a:extLst>
          </p:cNvPr>
          <p:cNvCxnSpPr>
            <a:stCxn id="7" idx="0"/>
          </p:cNvCxnSpPr>
          <p:nvPr/>
        </p:nvCxnSpPr>
        <p:spPr>
          <a:xfrm flipV="1">
            <a:off x="2748220" y="1579653"/>
            <a:ext cx="3599240" cy="1975444"/>
          </a:xfrm>
          <a:prstGeom prst="line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78C98D-1C31-FFF7-A976-02A65FE762F4}"/>
              </a:ext>
            </a:extLst>
          </p:cNvPr>
          <p:cNvCxnSpPr>
            <a:stCxn id="7" idx="4"/>
            <a:endCxn id="6" idx="4"/>
          </p:cNvCxnSpPr>
          <p:nvPr/>
        </p:nvCxnSpPr>
        <p:spPr>
          <a:xfrm flipV="1">
            <a:off x="2748221" y="3761603"/>
            <a:ext cx="4041523" cy="123521"/>
          </a:xfrm>
          <a:prstGeom prst="line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CD9148A5-47CF-9B6C-3FF6-23DEAF5041E0}"/>
              </a:ext>
            </a:extLst>
          </p:cNvPr>
          <p:cNvSpPr txBox="1">
            <a:spLocks/>
          </p:cNvSpPr>
          <p:nvPr/>
        </p:nvSpPr>
        <p:spPr>
          <a:xfrm>
            <a:off x="8511023" y="4804169"/>
            <a:ext cx="3158602" cy="89178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800" b="1" dirty="0"/>
              <a:t>How do we get spatial information from a point source?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Placeholder 5">
                <a:extLst>
                  <a:ext uri="{FF2B5EF4-FFF2-40B4-BE49-F238E27FC236}">
                    <a16:creationId xmlns:a16="http://schemas.microsoft.com/office/drawing/2014/main" id="{3ED3EB66-E9D2-C507-0DDF-9ABC975A17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23412" y="1865724"/>
                <a:ext cx="4039988" cy="313873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AU" sz="2000" b="1" dirty="0"/>
                  <a:t>Active Galactic Nuclei (AGN): SMBH that are accreting</a:t>
                </a:r>
              </a:p>
              <a:p>
                <a:r>
                  <a:rPr lang="en-AU" sz="2000" dirty="0"/>
                  <a:t>Can be brighter than rest of galaxy</a:t>
                </a:r>
              </a:p>
              <a:p>
                <a:r>
                  <a:rPr lang="en-AU" sz="2000" dirty="0"/>
                  <a:t>Important role in galaxy evolution</a:t>
                </a:r>
              </a:p>
              <a:p>
                <a14:m>
                  <m:oMath xmlns:m="http://schemas.openxmlformats.org/officeDocument/2006/math">
                    <m:r>
                      <a:rPr lang="en-AU" sz="2000" b="0" i="1" dirty="0">
                        <a:latin typeface="Cambria Math" panose="02040503050406030204" pitchFamily="18" charset="0"/>
                      </a:rPr>
                      <m:t>1</m:t>
                    </m:r>
                    <m:sSup>
                      <m:sSupPr>
                        <m:ctrlPr>
                          <a:rPr lang="en-AU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2000" b="0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AU" sz="2000" b="0" i="1" dirty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AU" sz="2000" b="0" i="1" dirty="0">
                        <a:latin typeface="Cambria Math" panose="02040503050406030204" pitchFamily="18" charset="0"/>
                      </a:rPr>
                      <m:t>−1</m:t>
                    </m:r>
                    <m:sSup>
                      <m:sSupPr>
                        <m:ctrlPr>
                          <a:rPr lang="en-AU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2000" b="0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AU" sz="2000" b="0" i="1" dirty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AU" sz="2000" b="0" i="1" dirty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AU" sz="2000" dirty="0"/>
                  <a:t> smaller than galaxy</a:t>
                </a:r>
              </a:p>
            </p:txBody>
          </p:sp>
        </mc:Choice>
        <mc:Fallback xmlns="">
          <p:sp>
            <p:nvSpPr>
              <p:cNvPr id="8" name="Text Placeholder 5">
                <a:extLst>
                  <a:ext uri="{FF2B5EF4-FFF2-40B4-BE49-F238E27FC236}">
                    <a16:creationId xmlns:a16="http://schemas.microsoft.com/office/drawing/2014/main" id="{3ED3EB66-E9D2-C507-0DDF-9ABC975A17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412" y="1865724"/>
                <a:ext cx="4039988" cy="3138739"/>
              </a:xfrm>
              <a:prstGeom prst="rect">
                <a:avLst/>
              </a:prstGeom>
              <a:blipFill>
                <a:blip r:embed="rId5"/>
                <a:stretch>
                  <a:fillRect l="-1357" t="-1748" r="-135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3760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06D47-BCF0-1DC5-62E4-979941B54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to Weigh a Supermassive Black Hole?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62ACF67-EEAC-59BD-2F8A-64F61A99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DF95F203-1425-1613-8C8B-FE2344B1A3B8}"/>
                  </a:ext>
                </a:extLst>
              </p:cNvPr>
              <p:cNvSpPr/>
              <p:nvPr/>
            </p:nvSpPr>
            <p:spPr>
              <a:xfrm>
                <a:off x="4154326" y="5011209"/>
                <a:ext cx="2502249" cy="981311"/>
              </a:xfrm>
              <a:prstGeom prst="roundRect">
                <a:avLst/>
              </a:prstGeom>
              <a:solidFill>
                <a:srgbClr val="7030A0">
                  <a:alpha val="40000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b="1" i="1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AU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AU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b="1" i="1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</m:d>
                      <m:f>
                        <m:fPr>
                          <m:ctrlPr>
                            <a:rPr lang="en-AU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b="1" i="1" smtClean="0">
                                  <a:solidFill>
                                    <a:srgbClr val="79DC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b="1" i="1">
                                  <a:solidFill>
                                    <a:srgbClr val="79DC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AU" b="1" i="1">
                                  <a:solidFill>
                                    <a:srgbClr val="79DCFF"/>
                                  </a:solidFill>
                                  <a:latin typeface="Cambria Math" panose="02040503050406030204" pitchFamily="18" charset="0"/>
                                </a:rPr>
                                <m:t>𝑩𝑳𝑹</m:t>
                              </m:r>
                            </m:sub>
                          </m:sSub>
                          <m:d>
                            <m:dPr>
                              <m:begChr m:val="⟨"/>
                              <m:endChr m:val="⟩"/>
                              <m:ctrlPr>
                                <a:rPr lang="en-AU" b="1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AU" b="1" i="1">
                                      <a:solidFill>
                                        <a:srgbClr val="92D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AU" b="1" i="1">
                                      <a:solidFill>
                                        <a:srgbClr val="92D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AU" b="1" i="1">
                                      <a:solidFill>
                                        <a:srgbClr val="92D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𝑩𝑳𝑹</m:t>
                                  </m:r>
                                </m:sub>
                                <m:sup>
                                  <m:r>
                                    <a:rPr lang="en-AU" b="1" i="1">
                                      <a:solidFill>
                                        <a:srgbClr val="92D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</m:e>
                          </m:d>
                        </m:num>
                        <m:den>
                          <m:r>
                            <a:rPr lang="en-AU" b="1" i="1">
                              <a:latin typeface="Cambria Math" panose="02040503050406030204" pitchFamily="18" charset="0"/>
                            </a:rPr>
                            <m:t>𝑮</m:t>
                          </m:r>
                        </m:den>
                      </m:f>
                    </m:oMath>
                  </m:oMathPara>
                </a14:m>
                <a:endParaRPr lang="en-AU" sz="1400" b="1" dirty="0"/>
              </a:p>
            </p:txBody>
          </p:sp>
        </mc:Choice>
        <mc:Fallback xmlns=""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DF95F203-1425-1613-8C8B-FE2344B1A3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326" y="5011209"/>
                <a:ext cx="2502249" cy="98131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08CF0201-94D2-B2C4-277C-F2ED7953BC6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9778697">
            <a:off x="217975" y="1936501"/>
            <a:ext cx="5244081" cy="2285236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3B054FE-325F-B762-D764-6444E6187219}"/>
              </a:ext>
            </a:extLst>
          </p:cNvPr>
          <p:cNvCxnSpPr>
            <a:cxnSpLocks/>
          </p:cNvCxnSpPr>
          <p:nvPr/>
        </p:nvCxnSpPr>
        <p:spPr>
          <a:xfrm>
            <a:off x="5003321" y="1854679"/>
            <a:ext cx="676711" cy="578281"/>
          </a:xfrm>
          <a:prstGeom prst="straightConnector1">
            <a:avLst/>
          </a:prstGeom>
          <a:ln w="28575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21D1043-C168-2C84-8F5F-D95C444AA634}"/>
              </a:ext>
            </a:extLst>
          </p:cNvPr>
          <p:cNvCxnSpPr>
            <a:cxnSpLocks/>
          </p:cNvCxnSpPr>
          <p:nvPr/>
        </p:nvCxnSpPr>
        <p:spPr>
          <a:xfrm flipH="1" flipV="1">
            <a:off x="25879" y="3826336"/>
            <a:ext cx="605683" cy="517584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F67EE4D-4126-609D-AB0D-1AFC580D7A54}"/>
              </a:ext>
            </a:extLst>
          </p:cNvPr>
          <p:cNvSpPr txBox="1"/>
          <p:nvPr/>
        </p:nvSpPr>
        <p:spPr>
          <a:xfrm>
            <a:off x="5408576" y="2042370"/>
            <a:ext cx="108761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000" b="1" dirty="0"/>
              <a:t>Approaching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81E5FF-C2BF-549C-BD1F-C09EA457EFE2}"/>
              </a:ext>
            </a:extLst>
          </p:cNvPr>
          <p:cNvSpPr txBox="1"/>
          <p:nvPr/>
        </p:nvSpPr>
        <p:spPr>
          <a:xfrm>
            <a:off x="-215086" y="3571179"/>
            <a:ext cx="108761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000" b="1" dirty="0"/>
              <a:t>Receding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C823D1-8833-0F19-4668-B462B63D1DCD}"/>
              </a:ext>
            </a:extLst>
          </p:cNvPr>
          <p:cNvSpPr txBox="1"/>
          <p:nvPr/>
        </p:nvSpPr>
        <p:spPr>
          <a:xfrm>
            <a:off x="344755" y="2863675"/>
            <a:ext cx="121748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400" b="1" dirty="0">
                <a:solidFill>
                  <a:srgbClr val="349319"/>
                </a:solidFill>
              </a:rPr>
              <a:t>Broad Line Region (BLR)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6E282E6-6A65-4FD3-8E06-EE4C783B5317}"/>
              </a:ext>
            </a:extLst>
          </p:cNvPr>
          <p:cNvSpPr txBox="1"/>
          <p:nvPr/>
        </p:nvSpPr>
        <p:spPr>
          <a:xfrm>
            <a:off x="4528457" y="3020379"/>
            <a:ext cx="24636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600" b="1" dirty="0">
                <a:solidFill>
                  <a:srgbClr val="92D050"/>
                </a:solidFill>
              </a:rPr>
              <a:t>Doppler broadening </a:t>
            </a:r>
            <a:r>
              <a:rPr lang="en-AU" sz="1600" b="1" dirty="0">
                <a:solidFill>
                  <a:srgbClr val="349319"/>
                </a:solidFill>
              </a:rPr>
              <a:t>acts like a speedometer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B3FFD89-9E11-0967-60A7-91B0537A9D31}"/>
              </a:ext>
            </a:extLst>
          </p:cNvPr>
          <p:cNvSpPr txBox="1"/>
          <p:nvPr/>
        </p:nvSpPr>
        <p:spPr>
          <a:xfrm>
            <a:off x="1935950" y="1491312"/>
            <a:ext cx="21458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400" b="1" dirty="0">
                <a:solidFill>
                  <a:srgbClr val="B19309"/>
                </a:solidFill>
              </a:rPr>
              <a:t>Accretion Disk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8A887D2-258A-44A5-A6D8-697FAF577C75}"/>
              </a:ext>
            </a:extLst>
          </p:cNvPr>
          <p:cNvCxnSpPr>
            <a:cxnSpLocks/>
          </p:cNvCxnSpPr>
          <p:nvPr/>
        </p:nvCxnSpPr>
        <p:spPr>
          <a:xfrm>
            <a:off x="3354020" y="1722908"/>
            <a:ext cx="226593" cy="710052"/>
          </a:xfrm>
          <a:prstGeom prst="straightConnector1">
            <a:avLst/>
          </a:prstGeom>
          <a:ln w="28575">
            <a:solidFill>
              <a:srgbClr val="B1930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E45C56D-5587-E5BF-7C25-CE7E03D3A4C6}"/>
              </a:ext>
            </a:extLst>
          </p:cNvPr>
          <p:cNvCxnSpPr>
            <a:cxnSpLocks/>
          </p:cNvCxnSpPr>
          <p:nvPr/>
        </p:nvCxnSpPr>
        <p:spPr>
          <a:xfrm flipV="1">
            <a:off x="3838755" y="1905832"/>
            <a:ext cx="923585" cy="570992"/>
          </a:xfrm>
          <a:prstGeom prst="line">
            <a:avLst/>
          </a:prstGeom>
          <a:ln w="38100">
            <a:solidFill>
              <a:srgbClr val="79D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284A2F6-2138-6C26-A2E8-A257B0231D05}"/>
              </a:ext>
            </a:extLst>
          </p:cNvPr>
          <p:cNvCxnSpPr>
            <a:cxnSpLocks/>
          </p:cNvCxnSpPr>
          <p:nvPr/>
        </p:nvCxnSpPr>
        <p:spPr>
          <a:xfrm flipV="1">
            <a:off x="622623" y="3712139"/>
            <a:ext cx="1072827" cy="631781"/>
          </a:xfrm>
          <a:prstGeom prst="line">
            <a:avLst/>
          </a:prstGeom>
          <a:ln w="38100">
            <a:solidFill>
              <a:srgbClr val="79D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CD028066-FF80-8CB5-8986-7674A958A36E}"/>
              </a:ext>
            </a:extLst>
          </p:cNvPr>
          <p:cNvSpPr txBox="1"/>
          <p:nvPr/>
        </p:nvSpPr>
        <p:spPr>
          <a:xfrm>
            <a:off x="5487252" y="1312587"/>
            <a:ext cx="21458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400" b="1" dirty="0">
                <a:solidFill>
                  <a:srgbClr val="79DCFF"/>
                </a:solidFill>
              </a:rPr>
              <a:t>Orbital Radius?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4A551A8-2EDA-A82B-67CF-AB0EECF21331}"/>
              </a:ext>
            </a:extLst>
          </p:cNvPr>
          <p:cNvCxnSpPr>
            <a:cxnSpLocks/>
          </p:cNvCxnSpPr>
          <p:nvPr/>
        </p:nvCxnSpPr>
        <p:spPr>
          <a:xfrm flipH="1">
            <a:off x="4808150" y="1507485"/>
            <a:ext cx="964000" cy="398347"/>
          </a:xfrm>
          <a:prstGeom prst="straightConnector1">
            <a:avLst/>
          </a:prstGeom>
          <a:ln w="28575">
            <a:solidFill>
              <a:srgbClr val="79DC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4DEC548-09A6-4233-F7EA-F7DCC0DD2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156" y="1443801"/>
            <a:ext cx="3140221" cy="42547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1E25687-13DB-C88F-A584-3B7C13E6F4B0}"/>
                  </a:ext>
                </a:extLst>
              </p:cNvPr>
              <p:cNvSpPr txBox="1"/>
              <p:nvPr/>
            </p:nvSpPr>
            <p:spPr>
              <a:xfrm>
                <a:off x="-92119" y="5279013"/>
                <a:ext cx="426798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AU" b="1" dirty="0">
                    <a:solidFill>
                      <a:srgbClr val="FFFFFF"/>
                    </a:solidFill>
                  </a:rPr>
                  <a:t>Balance gravity with </a:t>
                </a:r>
                <a:r>
                  <a:rPr lang="en-AU" b="1" dirty="0">
                    <a:solidFill>
                      <a:srgbClr val="349319"/>
                    </a:solidFill>
                  </a:rPr>
                  <a:t>centrifugal force </a:t>
                </a:r>
                <a14:m>
                  <m:oMath xmlns:m="http://schemas.openxmlformats.org/officeDocument/2006/math">
                    <m:r>
                      <a:rPr lang="en-AU" b="1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AU" b="1" dirty="0">
                    <a:solidFill>
                      <a:srgbClr val="FFFFFF"/>
                    </a:solidFill>
                  </a:rPr>
                  <a:t> Estimate SMBH Mass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1E25687-13DB-C88F-A584-3B7C13E6F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119" y="5279013"/>
                <a:ext cx="4267987" cy="646331"/>
              </a:xfrm>
              <a:prstGeom prst="rect">
                <a:avLst/>
              </a:prstGeom>
              <a:blipFill>
                <a:blip r:embed="rId5"/>
                <a:stretch>
                  <a:fillRect t="-4717" b="-16038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>
            <a:extLst>
              <a:ext uri="{FF2B5EF4-FFF2-40B4-BE49-F238E27FC236}">
                <a16:creationId xmlns:a16="http://schemas.microsoft.com/office/drawing/2014/main" id="{354CC277-C8DA-4CDB-ACCA-12FFC9A4D111}"/>
              </a:ext>
            </a:extLst>
          </p:cNvPr>
          <p:cNvSpPr txBox="1"/>
          <p:nvPr/>
        </p:nvSpPr>
        <p:spPr>
          <a:xfrm>
            <a:off x="7806053" y="1235627"/>
            <a:ext cx="42457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b="1" dirty="0"/>
              <a:t>We need to know the </a:t>
            </a:r>
            <a:r>
              <a:rPr lang="en-AU" b="1" u="sng" dirty="0">
                <a:solidFill>
                  <a:srgbClr val="79DCFF"/>
                </a:solidFill>
              </a:rPr>
              <a:t>BLR Radius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446CBF-F835-437E-B84E-2A52E306723D}"/>
              </a:ext>
            </a:extLst>
          </p:cNvPr>
          <p:cNvCxnSpPr/>
          <p:nvPr/>
        </p:nvCxnSpPr>
        <p:spPr>
          <a:xfrm>
            <a:off x="7633118" y="1235627"/>
            <a:ext cx="0" cy="50508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04EFE7C-36EE-8AC3-C2C5-C7B6EEB1E5B9}"/>
              </a:ext>
            </a:extLst>
          </p:cNvPr>
          <p:cNvSpPr txBox="1"/>
          <p:nvPr/>
        </p:nvSpPr>
        <p:spPr>
          <a:xfrm>
            <a:off x="7806053" y="5669354"/>
            <a:ext cx="42457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b="1" dirty="0"/>
              <a:t>Time for “echo” tell us size of the system: Reverberation Mapping</a:t>
            </a:r>
            <a:endParaRPr lang="en-AU" b="1" u="sng" dirty="0">
              <a:solidFill>
                <a:srgbClr val="79D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60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4" grpId="0"/>
      <p:bldP spid="25" grpId="0"/>
      <p:bldP spid="30" grpId="0"/>
      <p:bldP spid="52" grpId="0"/>
      <p:bldP spid="10" grpId="0"/>
      <p:bldP spid="57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E8E39-2105-3EBB-DD7C-DAD2F6BFE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/>
              <a:t>Reverberation Mapping – Old Methods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C70C505-35A1-7C89-22F8-1AD79E03952C}"/>
              </a:ext>
            </a:extLst>
          </p:cNvPr>
          <p:cNvSpPr txBox="1">
            <a:spLocks/>
          </p:cNvSpPr>
          <p:nvPr/>
        </p:nvSpPr>
        <p:spPr>
          <a:xfrm>
            <a:off x="382446" y="1237344"/>
            <a:ext cx="5068758" cy="7467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600" dirty="0"/>
              <a:t>Simple Method: Linearly interpolate between measurements, calculate Cross Correlation Function and line up light curves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CBDFCDD-D20A-E287-953B-6468030B9808}"/>
              </a:ext>
            </a:extLst>
          </p:cNvPr>
          <p:cNvSpPr txBox="1">
            <a:spLocks/>
          </p:cNvSpPr>
          <p:nvPr/>
        </p:nvSpPr>
        <p:spPr>
          <a:xfrm>
            <a:off x="6423144" y="1284971"/>
            <a:ext cx="5104805" cy="651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600" b="1" dirty="0"/>
              <a:t>Brighter AGN are Bigger: </a:t>
            </a:r>
            <a:br>
              <a:rPr lang="en-AU" sz="1600" b="1" dirty="0"/>
            </a:br>
            <a:r>
              <a:rPr lang="en-AU" sz="1600" b="1" dirty="0"/>
              <a:t>A</a:t>
            </a:r>
            <a:r>
              <a:rPr lang="en-AU" sz="1600" b="1" u="sng" dirty="0"/>
              <a:t> Radius-Luminosity Relationship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918DB66F-5F09-C6D7-1B4B-518F384A5389}"/>
              </a:ext>
            </a:extLst>
          </p:cNvPr>
          <p:cNvSpPr/>
          <p:nvPr/>
        </p:nvSpPr>
        <p:spPr>
          <a:xfrm>
            <a:off x="642635" y="2165363"/>
            <a:ext cx="4548380" cy="3403294"/>
          </a:xfrm>
          <a:prstGeom prst="roundRect">
            <a:avLst>
              <a:gd name="adj" fmla="val 4918"/>
            </a:avLst>
          </a:prstGeom>
          <a:solidFill>
            <a:schemeClr val="tx2">
              <a:lumMod val="75000"/>
              <a:alpha val="26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DDCE0C2B-6C13-403B-ACE7-71B2EB0491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636" y="2165363"/>
            <a:ext cx="4436107" cy="3327080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74155E07-1B3E-788C-24AD-C3665C66970E}"/>
              </a:ext>
            </a:extLst>
          </p:cNvPr>
          <p:cNvGrpSpPr/>
          <p:nvPr/>
        </p:nvGrpSpPr>
        <p:grpSpPr>
          <a:xfrm>
            <a:off x="6144210" y="2165363"/>
            <a:ext cx="5665344" cy="3459515"/>
            <a:chOff x="6584831" y="2434422"/>
            <a:chExt cx="5224730" cy="3190456"/>
          </a:xfrm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E3CBA745-DC68-A6E2-B302-F13C45A39635}"/>
                </a:ext>
              </a:extLst>
            </p:cNvPr>
            <p:cNvSpPr/>
            <p:nvPr/>
          </p:nvSpPr>
          <p:spPr>
            <a:xfrm>
              <a:off x="6584831" y="2434422"/>
              <a:ext cx="5224730" cy="3190456"/>
            </a:xfrm>
            <a:prstGeom prst="roundRect">
              <a:avLst>
                <a:gd name="adj" fmla="val 4918"/>
              </a:avLst>
            </a:prstGeom>
            <a:solidFill>
              <a:schemeClr val="tx2">
                <a:lumMod val="75000"/>
                <a:alpha val="26000"/>
              </a:schemeClr>
            </a:solidFill>
            <a:ln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03E33C20-06D6-08F4-6FC1-88F489B27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782576" y="2510326"/>
              <a:ext cx="4785909" cy="3062703"/>
            </a:xfrm>
            <a:prstGeom prst="rect">
              <a:avLst/>
            </a:prstGeom>
          </p:spPr>
        </p:pic>
      </p:grp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0A42D79-4A17-6C23-33E1-470AD3BD3292}"/>
              </a:ext>
            </a:extLst>
          </p:cNvPr>
          <p:cNvCxnSpPr>
            <a:cxnSpLocks/>
          </p:cNvCxnSpPr>
          <p:nvPr/>
        </p:nvCxnSpPr>
        <p:spPr>
          <a:xfrm>
            <a:off x="5750943" y="1237343"/>
            <a:ext cx="0" cy="5285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B406C7CF-CB0B-B606-7BD0-933841B634DE}"/>
              </a:ext>
            </a:extLst>
          </p:cNvPr>
          <p:cNvSpPr txBox="1">
            <a:spLocks/>
          </p:cNvSpPr>
          <p:nvPr/>
        </p:nvSpPr>
        <p:spPr>
          <a:xfrm>
            <a:off x="726838" y="5893567"/>
            <a:ext cx="4443978" cy="580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600" dirty="0"/>
              <a:t>Works for “traditional” RM surveys with good SNR, short lags, good coverage.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AD977EED-E56F-63D7-9966-2CE2DF43683C}"/>
              </a:ext>
            </a:extLst>
          </p:cNvPr>
          <p:cNvSpPr txBox="1">
            <a:spLocks/>
          </p:cNvSpPr>
          <p:nvPr/>
        </p:nvSpPr>
        <p:spPr>
          <a:xfrm>
            <a:off x="6921742" y="5905644"/>
            <a:ext cx="4071668" cy="580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600" b="1" dirty="0"/>
              <a:t>Tully-Fisher for AGN: A single-epoch radius + Mass Estimator</a:t>
            </a:r>
          </a:p>
        </p:txBody>
      </p:sp>
      <p:sp>
        <p:nvSpPr>
          <p:cNvPr id="4" name="Footer Placeholder 13">
            <a:extLst>
              <a:ext uri="{FF2B5EF4-FFF2-40B4-BE49-F238E27FC236}">
                <a16:creationId xmlns:a16="http://schemas.microsoft.com/office/drawing/2014/main" id="{422B5C37-3151-9256-FBC1-32D7D4D4C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87169"/>
            <a:ext cx="12192000" cy="365125"/>
          </a:xfrm>
          <a:solidFill>
            <a:schemeClr val="accent3"/>
          </a:solidFill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77984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B02B93-7051-A304-FA65-A6E29E9E7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Modern RM Surveys – Industrial Scale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D39726E6-A25F-AB4A-A647-3DA0E3D0CCF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105275" y="1273216"/>
                <a:ext cx="7861989" cy="484180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AU" sz="2800" b="1" u="sng" dirty="0"/>
              </a:p>
              <a:p>
                <a:pPr marL="0" indent="0">
                  <a:buNone/>
                </a:pPr>
                <a:r>
                  <a:rPr lang="en-AU" sz="2800" b="1" u="sng" dirty="0"/>
                  <a:t>Old Surveys:</a:t>
                </a:r>
                <a:endParaRPr lang="en-AU" sz="2800" b="1" dirty="0"/>
              </a:p>
              <a:p>
                <a:pPr marL="457189" lvl="1" indent="0">
                  <a:buNone/>
                </a:pPr>
                <a14:m>
                  <m:oMath xmlns:m="http://schemas.openxmlformats.org/officeDocument/2006/math">
                    <m:r>
                      <a:rPr lang="en-AU" sz="2400" b="0" i="0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AU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AU" sz="2400" dirty="0"/>
                  <a:t>A dozen AGN at a time, dedicated bespoke measurements</a:t>
                </a:r>
              </a:p>
              <a:p>
                <a:pPr marL="457189" lvl="1" indent="0">
                  <a:buNone/>
                </a:pPr>
                <a:endParaRPr lang="en-AU" sz="2800" dirty="0"/>
              </a:p>
              <a:p>
                <a:pPr marL="457189" lvl="1" indent="0">
                  <a:buNone/>
                </a:pPr>
                <a:endParaRPr lang="en-AU" sz="2800" dirty="0"/>
              </a:p>
              <a:p>
                <a:pPr marL="0" indent="0">
                  <a:buNone/>
                </a:pPr>
                <a:r>
                  <a:rPr lang="en-AU" sz="2800" b="1" u="sng" dirty="0"/>
                  <a:t>Modern Surveys:</a:t>
                </a:r>
                <a:endParaRPr lang="en-AU" sz="2800" b="1" dirty="0"/>
              </a:p>
              <a:p>
                <a:pPr marL="457189" lvl="1" indent="0">
                  <a:buNone/>
                </a:pPr>
                <a:r>
                  <a:rPr lang="en-AU" sz="2400" b="1" dirty="0"/>
                  <a:t>“Industrial Scale” RM</a:t>
                </a:r>
                <a:r>
                  <a:rPr lang="en-AU" sz="2400" dirty="0"/>
                  <a:t>, </a:t>
                </a:r>
                <a14:m>
                  <m:oMath xmlns:m="http://schemas.openxmlformats.org/officeDocument/2006/math"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≈1000</m:t>
                    </m:r>
                  </m:oMath>
                </a14:m>
                <a:r>
                  <a:rPr lang="en-AU" sz="2400" dirty="0"/>
                  <a:t> sources over wide redshift range. “Statistically significant” sample, Multi-year surveys.</a:t>
                </a:r>
              </a:p>
            </p:txBody>
          </p:sp>
        </mc:Choice>
        <mc:Fallback xmlns="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D39726E6-A25F-AB4A-A647-3DA0E3D0CC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105275" y="1273216"/>
                <a:ext cx="7861989" cy="4841808"/>
              </a:xfrm>
              <a:blipFill>
                <a:blip r:embed="rId3"/>
                <a:stretch>
                  <a:fillRect l="-155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8DECD-6C36-C9C9-5764-5D606EF48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A4CC8D4-3414-BD7D-8F0B-866392443F87}"/>
              </a:ext>
            </a:extLst>
          </p:cNvPr>
          <p:cNvGrpSpPr/>
          <p:nvPr/>
        </p:nvGrpSpPr>
        <p:grpSpPr>
          <a:xfrm>
            <a:off x="1538120" y="2916712"/>
            <a:ext cx="2028134" cy="882914"/>
            <a:chOff x="713630" y="4471713"/>
            <a:chExt cx="3503488" cy="152518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8F09D779-9987-B198-D4F0-61B83107FBD3}"/>
                </a:ext>
              </a:extLst>
            </p:cNvPr>
            <p:cNvSpPr/>
            <p:nvPr/>
          </p:nvSpPr>
          <p:spPr>
            <a:xfrm>
              <a:off x="713630" y="4510658"/>
              <a:ext cx="3503488" cy="1486239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6471FA7-E8EB-2BCF-AE94-1C6A257A1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450" y="4471713"/>
              <a:ext cx="3201129" cy="1486239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B25441A1-C9AB-EF3F-1038-23F3F78E4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76" y="1972382"/>
            <a:ext cx="1970802" cy="729928"/>
          </a:xfrm>
          <a:prstGeom prst="rect">
            <a:avLst/>
          </a:prstGeom>
          <a:ln>
            <a:noFill/>
          </a:ln>
          <a:effectLst>
            <a:glow rad="2540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D80CB7E-953B-7847-947B-BF6F359BDFF7}"/>
              </a:ext>
            </a:extLst>
          </p:cNvPr>
          <p:cNvSpPr txBox="1"/>
          <p:nvPr/>
        </p:nvSpPr>
        <p:spPr>
          <a:xfrm>
            <a:off x="743114" y="1426335"/>
            <a:ext cx="2328556" cy="340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800" b="1" u="sng" dirty="0"/>
              <a:t>Established / Past</a:t>
            </a:r>
            <a:endParaRPr lang="en-AU" b="1" u="sng" dirty="0"/>
          </a:p>
        </p:txBody>
      </p:sp>
      <p:pic>
        <p:nvPicPr>
          <p:cNvPr id="42" name="Picture 41" descr="Logo: DESI | NOIRLab">
            <a:extLst>
              <a:ext uri="{FF2B5EF4-FFF2-40B4-BE49-F238E27FC236}">
                <a16:creationId xmlns:a16="http://schemas.microsoft.com/office/drawing/2014/main" id="{FA690087-9142-015A-8671-AB89A6A773D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6918" y="4273525"/>
            <a:ext cx="1093347" cy="105963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4CF57AD0-3EA9-D96E-18E2-68DF74D18E35}"/>
              </a:ext>
            </a:extLst>
          </p:cNvPr>
          <p:cNvGrpSpPr/>
          <p:nvPr/>
        </p:nvGrpSpPr>
        <p:grpSpPr>
          <a:xfrm>
            <a:off x="2334882" y="4363889"/>
            <a:ext cx="945746" cy="945746"/>
            <a:chOff x="2256929" y="4370561"/>
            <a:chExt cx="1199474" cy="1199474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9D9812C-C30D-73E9-40B4-94EB4E8BA50F}"/>
                </a:ext>
              </a:extLst>
            </p:cNvPr>
            <p:cNvSpPr/>
            <p:nvPr/>
          </p:nvSpPr>
          <p:spPr>
            <a:xfrm>
              <a:off x="2256929" y="4370561"/>
              <a:ext cx="1199474" cy="1199474"/>
            </a:xfrm>
            <a:prstGeom prst="ellipse">
              <a:avLst/>
            </a:prstGeom>
            <a:solidFill>
              <a:schemeClr val="accent1">
                <a:alpha val="47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43" name="Picture 42" descr="https://www.4most.eu/static/core/img/4most-logo-300.png">
              <a:extLst>
                <a:ext uri="{FF2B5EF4-FFF2-40B4-BE49-F238E27FC236}">
                  <a16:creationId xmlns:a16="http://schemas.microsoft.com/office/drawing/2014/main" id="{EA9E060A-56A6-55E6-8C05-095E0FC23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99465" y="4433849"/>
              <a:ext cx="914402" cy="1072898"/>
            </a:xfrm>
            <a:prstGeom prst="rect">
              <a:avLst/>
            </a:prstGeom>
            <a:effectLst>
              <a:glow>
                <a:schemeClr val="accent2">
                  <a:satMod val="175000"/>
                  <a:alpha val="42000"/>
                </a:schemeClr>
              </a:glow>
            </a:effectLst>
          </p:spPr>
        </p:pic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BCDD73C9-0B40-1E0F-6248-D92C85AF5434}"/>
              </a:ext>
            </a:extLst>
          </p:cNvPr>
          <p:cNvSpPr txBox="1"/>
          <p:nvPr/>
        </p:nvSpPr>
        <p:spPr>
          <a:xfrm>
            <a:off x="849909" y="3957290"/>
            <a:ext cx="2328556" cy="340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b="1" u="sng" dirty="0"/>
              <a:t>Upcoming</a:t>
            </a:r>
          </a:p>
        </p:txBody>
      </p:sp>
      <p:pic>
        <p:nvPicPr>
          <p:cNvPr id="45" name="Picture 44" descr="Logo: LSST Corporation | NOIRLab">
            <a:extLst>
              <a:ext uri="{FF2B5EF4-FFF2-40B4-BE49-F238E27FC236}">
                <a16:creationId xmlns:a16="http://schemas.microsoft.com/office/drawing/2014/main" id="{512BBA1A-67D4-D41C-E771-629D534EA49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788" y="5559362"/>
            <a:ext cx="1613967" cy="555662"/>
          </a:xfrm>
          <a:prstGeom prst="rect">
            <a:avLst/>
          </a:prstGeom>
          <a:effectLst>
            <a:glow rad="38100">
              <a:schemeClr val="tx1">
                <a:alpha val="39000"/>
              </a:schemeClr>
            </a:glow>
            <a:softEdge rad="12700"/>
          </a:effectLst>
        </p:spPr>
      </p:pic>
      <p:sp>
        <p:nvSpPr>
          <p:cNvPr id="51" name="Content Placeholder 9">
            <a:extLst>
              <a:ext uri="{FF2B5EF4-FFF2-40B4-BE49-F238E27FC236}">
                <a16:creationId xmlns:a16="http://schemas.microsoft.com/office/drawing/2014/main" id="{7254E0E8-52D3-49F4-0D09-E77329DAB661}"/>
              </a:ext>
            </a:extLst>
          </p:cNvPr>
          <p:cNvSpPr txBox="1">
            <a:spLocks/>
          </p:cNvSpPr>
          <p:nvPr/>
        </p:nvSpPr>
        <p:spPr>
          <a:xfrm>
            <a:off x="2568770" y="5843661"/>
            <a:ext cx="1456882" cy="270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200" i="1" dirty="0"/>
              <a:t>(Acc. Disk RM)</a:t>
            </a:r>
            <a:endParaRPr lang="en-AU" sz="1100" i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54D320A-171F-D984-D41C-8151688AD8F6}"/>
              </a:ext>
            </a:extLst>
          </p:cNvPr>
          <p:cNvSpPr/>
          <p:nvPr/>
        </p:nvSpPr>
        <p:spPr>
          <a:xfrm>
            <a:off x="224736" y="1215342"/>
            <a:ext cx="3571760" cy="5169758"/>
          </a:xfrm>
          <a:prstGeom prst="roundRect">
            <a:avLst>
              <a:gd name="adj" fmla="val 4918"/>
            </a:avLst>
          </a:prstGeom>
          <a:noFill/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989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B02B93-7051-A304-FA65-A6E29E9E7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Modern RM Surveys – Challenges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8DECD-6C36-C9C9-5764-5D606EF48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8" name="Picture 37" descr="AGN Emission Lines - Hagai Nezter">
            <a:extLst>
              <a:ext uri="{FF2B5EF4-FFF2-40B4-BE49-F238E27FC236}">
                <a16:creationId xmlns:a16="http://schemas.microsoft.com/office/drawing/2014/main" id="{05EB0540-99C9-21F6-AFA9-8BA6233A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496049" y="2176416"/>
            <a:ext cx="1975292" cy="133868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0" name="Picture 39" descr="AGN Emission Lines - Hagai Nezter">
            <a:extLst>
              <a:ext uri="{FF2B5EF4-FFF2-40B4-BE49-F238E27FC236}">
                <a16:creationId xmlns:a16="http://schemas.microsoft.com/office/drawing/2014/main" id="{20356EBF-A031-B4FA-0F49-D77AD0D69A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051342" y="3515103"/>
            <a:ext cx="1975292" cy="133868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1" name="Picture 40" descr="AGN Emission Lines - Hagai Nezter">
            <a:extLst>
              <a:ext uri="{FF2B5EF4-FFF2-40B4-BE49-F238E27FC236}">
                <a16:creationId xmlns:a16="http://schemas.microsoft.com/office/drawing/2014/main" id="{356A2083-E9C2-1D9F-9B4A-C299E3A99C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508403" y="4856098"/>
            <a:ext cx="1975292" cy="133868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53B6D7FC-F005-1FE1-BB1B-80DFC935CF53}"/>
              </a:ext>
            </a:extLst>
          </p:cNvPr>
          <p:cNvSpPr/>
          <p:nvPr/>
        </p:nvSpPr>
        <p:spPr>
          <a:xfrm>
            <a:off x="1714955" y="2176416"/>
            <a:ext cx="483232" cy="41128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/>
          </a:p>
        </p:txBody>
      </p:sp>
      <p:pic>
        <p:nvPicPr>
          <p:cNvPr id="49" name="Picture 48" descr="AGN Emission Lines - Hagai Nezter">
            <a:extLst>
              <a:ext uri="{FF2B5EF4-FFF2-40B4-BE49-F238E27FC236}">
                <a16:creationId xmlns:a16="http://schemas.microsoft.com/office/drawing/2014/main" id="{E2A6BB5B-E68A-9127-EB85-CCB8E798E0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82" r="64454"/>
          <a:stretch>
            <a:fillRect/>
          </a:stretch>
        </p:blipFill>
        <p:spPr>
          <a:xfrm>
            <a:off x="1714955" y="2182713"/>
            <a:ext cx="483232" cy="1338687"/>
          </a:xfrm>
          <a:prstGeom prst="rect">
            <a:avLst/>
          </a:prstGeom>
        </p:spPr>
      </p:pic>
      <p:pic>
        <p:nvPicPr>
          <p:cNvPr id="50" name="Picture 49" descr="AGN Emission Lines - Hagai Nezter">
            <a:extLst>
              <a:ext uri="{FF2B5EF4-FFF2-40B4-BE49-F238E27FC236}">
                <a16:creationId xmlns:a16="http://schemas.microsoft.com/office/drawing/2014/main" id="{7731AEEF-026F-3DC7-DD4C-B4CE2F258D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596" r="41940"/>
          <a:stretch>
            <a:fillRect/>
          </a:stretch>
        </p:blipFill>
        <p:spPr>
          <a:xfrm>
            <a:off x="1714954" y="3521400"/>
            <a:ext cx="483233" cy="1338687"/>
          </a:xfrm>
          <a:prstGeom prst="rect">
            <a:avLst/>
          </a:prstGeom>
        </p:spPr>
      </p:pic>
      <p:pic>
        <p:nvPicPr>
          <p:cNvPr id="54" name="Picture 53" descr="AGN Emission Lines - Hagai Nezter">
            <a:extLst>
              <a:ext uri="{FF2B5EF4-FFF2-40B4-BE49-F238E27FC236}">
                <a16:creationId xmlns:a16="http://schemas.microsoft.com/office/drawing/2014/main" id="{52301701-B9AE-A24D-AC33-0894DC6841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082" r="14454"/>
          <a:stretch>
            <a:fillRect/>
          </a:stretch>
        </p:blipFill>
        <p:spPr>
          <a:xfrm>
            <a:off x="1714954" y="4847494"/>
            <a:ext cx="483233" cy="1338687"/>
          </a:xfrm>
          <a:prstGeom prst="rect">
            <a:avLst/>
          </a:prstGeom>
        </p:spPr>
      </p:pic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8E85D88A-77F9-8A76-F0AC-C7FB1369EAB8}"/>
              </a:ext>
            </a:extLst>
          </p:cNvPr>
          <p:cNvSpPr/>
          <p:nvPr/>
        </p:nvSpPr>
        <p:spPr>
          <a:xfrm>
            <a:off x="1709257" y="2176416"/>
            <a:ext cx="488930" cy="1351282"/>
          </a:xfrm>
          <a:prstGeom prst="roundRect">
            <a:avLst/>
          </a:prstGeom>
          <a:solidFill>
            <a:srgbClr val="00B0F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9AB47263-3F56-A22A-C670-6180BD9EF8F4}"/>
              </a:ext>
            </a:extLst>
          </p:cNvPr>
          <p:cNvSpPr/>
          <p:nvPr/>
        </p:nvSpPr>
        <p:spPr>
          <a:xfrm>
            <a:off x="1673282" y="3511896"/>
            <a:ext cx="524905" cy="1341894"/>
          </a:xfrm>
          <a:prstGeom prst="roundRect">
            <a:avLst/>
          </a:prstGeom>
          <a:solidFill>
            <a:srgbClr val="C000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1BA9C449-B5A8-1C9D-5E2A-381800726EC8}"/>
              </a:ext>
            </a:extLst>
          </p:cNvPr>
          <p:cNvSpPr/>
          <p:nvPr/>
        </p:nvSpPr>
        <p:spPr>
          <a:xfrm>
            <a:off x="1709257" y="4841196"/>
            <a:ext cx="483232" cy="1454409"/>
          </a:xfrm>
          <a:prstGeom prst="roundRect">
            <a:avLst/>
          </a:prstGeom>
          <a:solidFill>
            <a:srgbClr val="00B05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EF7AC00D-27C7-926E-1E80-2883F2A03D9D}"/>
                  </a:ext>
                </a:extLst>
              </p:cNvPr>
              <p:cNvSpPr txBox="1"/>
              <p:nvPr/>
            </p:nvSpPr>
            <p:spPr>
              <a:xfrm>
                <a:off x="892042" y="3186674"/>
                <a:ext cx="61942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AU" b="1" u="sng" strike="noStrike" dirty="0">
                    <a:solidFill>
                      <a:srgbClr val="0070C0"/>
                    </a:solidFill>
                    <a:effectLst/>
                  </a:rPr>
                  <a:t>H</a:t>
                </a:r>
                <a14:m>
                  <m:oMath xmlns:m="http://schemas.openxmlformats.org/officeDocument/2006/math">
                    <m:r>
                      <a:rPr lang="en-AU" b="1" i="1" u="sng" strike="noStrike" dirty="0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</a:rPr>
                      <m:t>𝜷</m:t>
                    </m:r>
                  </m:oMath>
                </a14:m>
                <a:endParaRPr lang="en-AU" sz="16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EF7AC00D-27C7-926E-1E80-2883F2A03D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042" y="3186674"/>
                <a:ext cx="619424" cy="369332"/>
              </a:xfrm>
              <a:prstGeom prst="rect">
                <a:avLst/>
              </a:prstGeom>
              <a:blipFill>
                <a:blip r:embed="rId4"/>
                <a:stretch>
                  <a:fillRect l="-7843" t="-6667" b="-3000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>
            <a:extLst>
              <a:ext uri="{FF2B5EF4-FFF2-40B4-BE49-F238E27FC236}">
                <a16:creationId xmlns:a16="http://schemas.microsoft.com/office/drawing/2014/main" id="{E4F82797-D913-F836-3CDF-D9865D66B332}"/>
              </a:ext>
            </a:extLst>
          </p:cNvPr>
          <p:cNvSpPr txBox="1"/>
          <p:nvPr/>
        </p:nvSpPr>
        <p:spPr>
          <a:xfrm>
            <a:off x="198459" y="4496608"/>
            <a:ext cx="8743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n-AU" b="1" u="sng" strike="noStrike" dirty="0" err="1">
                <a:solidFill>
                  <a:srgbClr val="C00000"/>
                </a:solidFill>
                <a:effectLst/>
              </a:rPr>
              <a:t>MgII</a:t>
            </a:r>
            <a:endParaRPr lang="en-AU" b="1" i="0" u="sng" strike="noStrike" dirty="0">
              <a:solidFill>
                <a:srgbClr val="C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E8AD389-FFD7-FC9C-5E43-EE3F99552E27}"/>
              </a:ext>
            </a:extLst>
          </p:cNvPr>
          <p:cNvSpPr txBox="1"/>
          <p:nvPr/>
        </p:nvSpPr>
        <p:spPr>
          <a:xfrm>
            <a:off x="2601656" y="5736696"/>
            <a:ext cx="694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b="1" u="sng" strike="noStrike" dirty="0">
                <a:solidFill>
                  <a:srgbClr val="349319"/>
                </a:solidFill>
                <a:effectLst/>
              </a:rPr>
              <a:t>CIV</a:t>
            </a:r>
            <a:endParaRPr lang="en-AU" sz="16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C390A4-FC2A-9430-AC6D-2836C10764E5}"/>
              </a:ext>
            </a:extLst>
          </p:cNvPr>
          <p:cNvGrpSpPr/>
          <p:nvPr/>
        </p:nvGrpSpPr>
        <p:grpSpPr>
          <a:xfrm>
            <a:off x="5766383" y="2320869"/>
            <a:ext cx="5990054" cy="3194468"/>
            <a:chOff x="5766383" y="2618910"/>
            <a:chExt cx="5990054" cy="319446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8478C2B6-FACC-52DC-D08F-0613DFB04F8E}"/>
                </a:ext>
              </a:extLst>
            </p:cNvPr>
            <p:cNvSpPr/>
            <p:nvPr/>
          </p:nvSpPr>
          <p:spPr>
            <a:xfrm>
              <a:off x="5793308" y="2618910"/>
              <a:ext cx="5963129" cy="3194468"/>
            </a:xfrm>
            <a:prstGeom prst="roundRect">
              <a:avLst>
                <a:gd name="adj" fmla="val 4918"/>
              </a:avLst>
            </a:prstGeom>
            <a:solidFill>
              <a:schemeClr val="tx2">
                <a:lumMod val="75000"/>
                <a:alpha val="26000"/>
              </a:schemeClr>
            </a:solidFill>
            <a:ln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6C5F3CA6-AD9A-F12D-2BD1-618164737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66383" y="2694377"/>
              <a:ext cx="5990054" cy="3112497"/>
            </a:xfrm>
            <a:prstGeom prst="rect">
              <a:avLst/>
            </a:prstGeom>
          </p:spPr>
        </p:pic>
      </p:grpSp>
      <p:sp>
        <p:nvSpPr>
          <p:cNvPr id="73" name="Content Placeholder 9">
            <a:extLst>
              <a:ext uri="{FF2B5EF4-FFF2-40B4-BE49-F238E27FC236}">
                <a16:creationId xmlns:a16="http://schemas.microsoft.com/office/drawing/2014/main" id="{2B1AA320-94ED-C70F-41A6-63601CE82F5A}"/>
              </a:ext>
            </a:extLst>
          </p:cNvPr>
          <p:cNvSpPr txBox="1">
            <a:spLocks/>
          </p:cNvSpPr>
          <p:nvPr/>
        </p:nvSpPr>
        <p:spPr>
          <a:xfrm>
            <a:off x="3394677" y="2358750"/>
            <a:ext cx="1721746" cy="10194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800" dirty="0"/>
              <a:t>Well Studied, Well Behaved</a:t>
            </a:r>
          </a:p>
        </p:txBody>
      </p:sp>
      <p:sp>
        <p:nvSpPr>
          <p:cNvPr id="74" name="Content Placeholder 9">
            <a:extLst>
              <a:ext uri="{FF2B5EF4-FFF2-40B4-BE49-F238E27FC236}">
                <a16:creationId xmlns:a16="http://schemas.microsoft.com/office/drawing/2014/main" id="{0A2E16CC-F801-0216-7849-9B8549AB41BD}"/>
              </a:ext>
            </a:extLst>
          </p:cNvPr>
          <p:cNvSpPr txBox="1">
            <a:spLocks/>
          </p:cNvSpPr>
          <p:nvPr/>
        </p:nvSpPr>
        <p:spPr>
          <a:xfrm>
            <a:off x="6145210" y="5926578"/>
            <a:ext cx="5232400" cy="377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dirty="0"/>
              <a:t>Simple interpolation no longer viable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DB78A64-F273-30ED-4E04-90FA3A0263FA}"/>
              </a:ext>
            </a:extLst>
          </p:cNvPr>
          <p:cNvSpPr txBox="1"/>
          <p:nvPr/>
        </p:nvSpPr>
        <p:spPr>
          <a:xfrm>
            <a:off x="5506144" y="1555761"/>
            <a:ext cx="64121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AU" sz="2000" b="1" dirty="0"/>
              <a:t>Seasonal gaps: </a:t>
            </a:r>
            <a:r>
              <a:rPr lang="en-AU" sz="2000" dirty="0"/>
              <a:t>Can only see AGN for ½ of each year</a:t>
            </a:r>
          </a:p>
        </p:txBody>
      </p:sp>
      <p:sp>
        <p:nvSpPr>
          <p:cNvPr id="77" name="Content Placeholder 9">
            <a:extLst>
              <a:ext uri="{FF2B5EF4-FFF2-40B4-BE49-F238E27FC236}">
                <a16:creationId xmlns:a16="http://schemas.microsoft.com/office/drawing/2014/main" id="{7E89523F-651D-8FD6-9D1A-9FF816F1D9DA}"/>
              </a:ext>
            </a:extLst>
          </p:cNvPr>
          <p:cNvSpPr txBox="1">
            <a:spLocks/>
          </p:cNvSpPr>
          <p:nvPr/>
        </p:nvSpPr>
        <p:spPr>
          <a:xfrm>
            <a:off x="507628" y="2358750"/>
            <a:ext cx="970434" cy="580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AU" sz="1400" i="1" dirty="0"/>
              <a:t>Low</a:t>
            </a:r>
            <a:br>
              <a:rPr lang="en-AU" sz="1400" i="1" dirty="0"/>
            </a:br>
            <a:r>
              <a:rPr lang="en-AU" sz="1400" i="1" dirty="0"/>
              <a:t>Redshift</a:t>
            </a:r>
          </a:p>
        </p:txBody>
      </p:sp>
      <p:sp>
        <p:nvSpPr>
          <p:cNvPr id="79" name="Content Placeholder 9">
            <a:extLst>
              <a:ext uri="{FF2B5EF4-FFF2-40B4-BE49-F238E27FC236}">
                <a16:creationId xmlns:a16="http://schemas.microsoft.com/office/drawing/2014/main" id="{B142D464-EEF4-FA4D-07CF-BCE16BF62922}"/>
              </a:ext>
            </a:extLst>
          </p:cNvPr>
          <p:cNvSpPr txBox="1">
            <a:spLocks/>
          </p:cNvSpPr>
          <p:nvPr/>
        </p:nvSpPr>
        <p:spPr>
          <a:xfrm>
            <a:off x="0" y="3736223"/>
            <a:ext cx="970434" cy="580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AU" sz="1400" i="1" dirty="0"/>
              <a:t>Moderate</a:t>
            </a:r>
            <a:br>
              <a:rPr lang="en-AU" sz="1400" i="1" dirty="0"/>
            </a:br>
            <a:r>
              <a:rPr lang="en-AU" sz="1400" i="1" dirty="0"/>
              <a:t>Redshift</a:t>
            </a:r>
          </a:p>
        </p:txBody>
      </p:sp>
      <p:sp>
        <p:nvSpPr>
          <p:cNvPr id="80" name="Content Placeholder 9">
            <a:extLst>
              <a:ext uri="{FF2B5EF4-FFF2-40B4-BE49-F238E27FC236}">
                <a16:creationId xmlns:a16="http://schemas.microsoft.com/office/drawing/2014/main" id="{0E4AD534-A04B-2924-106C-6662D1727F67}"/>
              </a:ext>
            </a:extLst>
          </p:cNvPr>
          <p:cNvSpPr txBox="1">
            <a:spLocks/>
          </p:cNvSpPr>
          <p:nvPr/>
        </p:nvSpPr>
        <p:spPr>
          <a:xfrm>
            <a:off x="2442522" y="4981213"/>
            <a:ext cx="970434" cy="580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400" i="1" dirty="0"/>
              <a:t>High</a:t>
            </a:r>
            <a:br>
              <a:rPr lang="en-AU" sz="1400" i="1" dirty="0"/>
            </a:br>
            <a:r>
              <a:rPr lang="en-AU" sz="1400" i="1" dirty="0"/>
              <a:t>Redshift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3350EE02-6716-88BF-19F1-2E6ED6A9BDD7}"/>
              </a:ext>
            </a:extLst>
          </p:cNvPr>
          <p:cNvSpPr/>
          <p:nvPr/>
        </p:nvSpPr>
        <p:spPr>
          <a:xfrm>
            <a:off x="90287" y="1342663"/>
            <a:ext cx="5142113" cy="4961816"/>
          </a:xfrm>
          <a:prstGeom prst="roundRect">
            <a:avLst>
              <a:gd name="adj" fmla="val 4918"/>
            </a:avLst>
          </a:prstGeom>
          <a:noFill/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83113C83-3EA4-98F7-A8BD-1432228F95EA}"/>
              </a:ext>
            </a:extLst>
          </p:cNvPr>
          <p:cNvSpPr/>
          <p:nvPr/>
        </p:nvSpPr>
        <p:spPr>
          <a:xfrm>
            <a:off x="5430191" y="1342663"/>
            <a:ext cx="6563350" cy="4961816"/>
          </a:xfrm>
          <a:prstGeom prst="roundRect">
            <a:avLst>
              <a:gd name="adj" fmla="val 4918"/>
            </a:avLst>
          </a:prstGeom>
          <a:noFill/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3F4693-CA21-4CAA-EDA1-F5AF09F9F06C}"/>
              </a:ext>
            </a:extLst>
          </p:cNvPr>
          <p:cNvSpPr txBox="1"/>
          <p:nvPr/>
        </p:nvSpPr>
        <p:spPr>
          <a:xfrm>
            <a:off x="305795" y="1430108"/>
            <a:ext cx="46134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Increasing Redshift – Different Lines Visible</a:t>
            </a:r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E6D76457-2D90-2AC1-E9DD-026F54CFAB1B}"/>
              </a:ext>
            </a:extLst>
          </p:cNvPr>
          <p:cNvSpPr txBox="1">
            <a:spLocks/>
          </p:cNvSpPr>
          <p:nvPr/>
        </p:nvSpPr>
        <p:spPr>
          <a:xfrm>
            <a:off x="3018644" y="3773346"/>
            <a:ext cx="2213756" cy="10194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800" dirty="0"/>
              <a:t>Light curves hard to make because of </a:t>
            </a:r>
            <a:r>
              <a:rPr lang="en-AU" sz="1800" dirty="0" err="1"/>
              <a:t>FeII</a:t>
            </a:r>
            <a:r>
              <a:rPr lang="en-AU" sz="1800" dirty="0"/>
              <a:t> lines</a:t>
            </a:r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9EB3F60C-CC1A-FE81-9F1F-2C9625B7D454}"/>
              </a:ext>
            </a:extLst>
          </p:cNvPr>
          <p:cNvSpPr txBox="1">
            <a:spLocks/>
          </p:cNvSpPr>
          <p:nvPr/>
        </p:nvSpPr>
        <p:spPr>
          <a:xfrm>
            <a:off x="3026634" y="5126793"/>
            <a:ext cx="2213756" cy="10194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800" dirty="0"/>
              <a:t>Lags can be too long to sees</a:t>
            </a:r>
          </a:p>
        </p:txBody>
      </p:sp>
    </p:spTree>
    <p:extLst>
      <p:ext uri="{BB962C8B-B14F-4D97-AF65-F5344CB8AC3E}">
        <p14:creationId xmlns:p14="http://schemas.microsoft.com/office/powerpoint/2010/main" val="351287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AAC7B02-4834-7FA5-753B-02F710C5C3AD}"/>
              </a:ext>
            </a:extLst>
          </p:cNvPr>
          <p:cNvSpPr/>
          <p:nvPr/>
        </p:nvSpPr>
        <p:spPr>
          <a:xfrm>
            <a:off x="6829425" y="2543175"/>
            <a:ext cx="5200650" cy="96202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EECFF-C307-09A9-76D3-80865D8BB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b="1" dirty="0"/>
              <a:t>Recovering Lags with Gaussian Process Models</a:t>
            </a:r>
            <a:endParaRPr lang="en-GB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4C0D2-B963-65D4-E75D-694433A37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4426" y="1345763"/>
            <a:ext cx="5288609" cy="4367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000" dirty="0"/>
              <a:t>AGN Signals are stochastic but </a:t>
            </a:r>
            <a:r>
              <a:rPr lang="en-GB" sz="2000" b="1" u="sng" dirty="0"/>
              <a:t>structured</a:t>
            </a:r>
            <a:r>
              <a:rPr lang="en-GB" sz="2000" dirty="0"/>
              <a:t>: signal takes time to vary (red noise over short timescales)</a:t>
            </a:r>
          </a:p>
          <a:p>
            <a:pPr marL="0" indent="0" algn="ctr">
              <a:buNone/>
            </a:pPr>
            <a:endParaRPr lang="en-GB" sz="2000" b="1" dirty="0"/>
          </a:p>
          <a:p>
            <a:pPr marL="0" indent="0" algn="ctr">
              <a:buNone/>
            </a:pPr>
            <a:r>
              <a:rPr lang="en-GB" b="1" dirty="0"/>
              <a:t>Light curves can be described as a </a:t>
            </a:r>
            <a:r>
              <a:rPr lang="en-GB" b="1" u="sng" dirty="0"/>
              <a:t>Gaussian Process</a:t>
            </a:r>
          </a:p>
          <a:p>
            <a:pPr marL="0" indent="0" algn="ctr">
              <a:buNone/>
            </a:pPr>
            <a:endParaRPr lang="en-GB" sz="2000" b="1" u="sng" dirty="0"/>
          </a:p>
          <a:p>
            <a:pPr marL="0" indent="0" algn="ctr">
              <a:buNone/>
            </a:pPr>
            <a:r>
              <a:rPr lang="en-GB" sz="2000" dirty="0"/>
              <a:t>Lag (and other parameters) can be fit a Bayesian way</a:t>
            </a:r>
          </a:p>
          <a:p>
            <a:pPr marL="0" indent="0" algn="ctr">
              <a:buNone/>
            </a:pPr>
            <a:endParaRPr lang="en-GB" sz="2000" u="sng" dirty="0"/>
          </a:p>
          <a:p>
            <a:pPr marL="0" indent="0" algn="ctr">
              <a:buNone/>
            </a:pPr>
            <a:r>
              <a:rPr lang="en-GB" sz="2000" dirty="0"/>
              <a:t>Numerically expensive but not intractable</a:t>
            </a:r>
          </a:p>
        </p:txBody>
      </p:sp>
      <p:sp>
        <p:nvSpPr>
          <p:cNvPr id="20" name="Footer Placeholder 13">
            <a:extLst>
              <a:ext uri="{FF2B5EF4-FFF2-40B4-BE49-F238E27FC236}">
                <a16:creationId xmlns:a16="http://schemas.microsoft.com/office/drawing/2014/main" id="{A09E50ED-F7C5-806D-5045-192E6FD23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87169"/>
            <a:ext cx="12192000" cy="365125"/>
          </a:xfrm>
        </p:spPr>
        <p:txBody>
          <a:bodyPr/>
          <a:lstStyle/>
          <a:p>
            <a:endParaRPr lang="en-AU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DE6D513-1E05-2881-163F-C17631F4A3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69"/>
          <a:stretch>
            <a:fillRect/>
          </a:stretch>
        </p:blipFill>
        <p:spPr>
          <a:xfrm>
            <a:off x="457200" y="1295781"/>
            <a:ext cx="6119021" cy="4367600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3677329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06463FA-110E-75BB-071C-A40CCF0C47ED}"/>
              </a:ext>
            </a:extLst>
          </p:cNvPr>
          <p:cNvSpPr/>
          <p:nvPr/>
        </p:nvSpPr>
        <p:spPr>
          <a:xfrm>
            <a:off x="214286" y="1415241"/>
            <a:ext cx="11669322" cy="3486149"/>
          </a:xfrm>
          <a:prstGeom prst="roundRect">
            <a:avLst>
              <a:gd name="adj" fmla="val 4918"/>
            </a:avLst>
          </a:prstGeom>
          <a:solidFill>
            <a:schemeClr val="tx2">
              <a:lumMod val="75000"/>
              <a:alpha val="26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A3D59B-3B1D-4886-5022-E65D65192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65" t="-730" r="-1675" b="76540"/>
          <a:stretch>
            <a:fillRect/>
          </a:stretch>
        </p:blipFill>
        <p:spPr>
          <a:xfrm>
            <a:off x="3288961" y="1670095"/>
            <a:ext cx="824250" cy="6568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64177B-0CDC-D2B3-AB62-D9967065A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b="1" dirty="0"/>
              <a:t>Industrial Scale RM: Goals</a:t>
            </a:r>
            <a:endParaRPr lang="en-GB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3E544-3553-1A30-4D76-5F12035EC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AEF5D188-6864-4360-615D-1280F17987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20096" y="1526274"/>
            <a:ext cx="2247136" cy="4762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12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Different Lines May Emit From Different Radii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278A6908-ACDF-28C8-CE48-D4CF41BE99C9}"/>
              </a:ext>
            </a:extLst>
          </p:cNvPr>
          <p:cNvSpPr txBox="1">
            <a:spLocks/>
          </p:cNvSpPr>
          <p:nvPr/>
        </p:nvSpPr>
        <p:spPr>
          <a:xfrm>
            <a:off x="565079" y="5161319"/>
            <a:ext cx="3148545" cy="8491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800" b="1" dirty="0"/>
              <a:t>Examine AGN populations and </a:t>
            </a:r>
            <a:r>
              <a:rPr lang="en-GB" sz="1800" b="1" u="sng" dirty="0"/>
              <a:t>changes over time</a:t>
            </a:r>
            <a:endParaRPr lang="en-GB" sz="1800" b="1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51F33D4D-2705-A5B5-2121-00A2359AD814}"/>
              </a:ext>
            </a:extLst>
          </p:cNvPr>
          <p:cNvSpPr txBox="1">
            <a:spLocks/>
          </p:cNvSpPr>
          <p:nvPr/>
        </p:nvSpPr>
        <p:spPr>
          <a:xfrm>
            <a:off x="1689994" y="4342319"/>
            <a:ext cx="2212903" cy="476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2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Different R-L Relations</a:t>
            </a:r>
            <a:br>
              <a:rPr lang="en-AU" sz="12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AU" sz="12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for Each Line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7A23D2F-2BD3-339A-97CF-6B04B4BF819C}"/>
              </a:ext>
            </a:extLst>
          </p:cNvPr>
          <p:cNvSpPr/>
          <p:nvPr/>
        </p:nvSpPr>
        <p:spPr>
          <a:xfrm>
            <a:off x="8605520" y="5044915"/>
            <a:ext cx="3278088" cy="994850"/>
          </a:xfrm>
          <a:prstGeom prst="roundRect">
            <a:avLst>
              <a:gd name="adj" fmla="val 8197"/>
            </a:avLst>
          </a:prstGeom>
          <a:noFill/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6D07C0E-362B-D67F-FCA3-4196E193186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7" t="28410" r="63210" b="21343"/>
          <a:stretch/>
        </p:blipFill>
        <p:spPr>
          <a:xfrm>
            <a:off x="1109369" y="1961966"/>
            <a:ext cx="2604255" cy="2392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1F5F5F-04C4-6816-D003-B9AC1DCC5E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717"/>
          <a:stretch>
            <a:fillRect/>
          </a:stretch>
        </p:blipFill>
        <p:spPr>
          <a:xfrm>
            <a:off x="4442635" y="1586083"/>
            <a:ext cx="6494586" cy="3034252"/>
          </a:xfrm>
          <a:prstGeom prst="rect">
            <a:avLst/>
          </a:prstGeom>
          <a:effectLst>
            <a:glow rad="114300">
              <a:schemeClr val="tx1"/>
            </a:glow>
            <a:softEdge rad="38100"/>
          </a:effec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7627235-83C1-042C-AC3C-96AB5731F76D}"/>
              </a:ext>
            </a:extLst>
          </p:cNvPr>
          <p:cNvSpPr txBox="1">
            <a:spLocks/>
          </p:cNvSpPr>
          <p:nvPr/>
        </p:nvSpPr>
        <p:spPr>
          <a:xfrm>
            <a:off x="8605520" y="5161319"/>
            <a:ext cx="3148545" cy="8491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800" b="1" dirty="0"/>
              <a:t>Measure R-L Relationships for different lines at high-z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7CC6C9C-B810-D77A-77B7-DCD01D697375}"/>
              </a:ext>
            </a:extLst>
          </p:cNvPr>
          <p:cNvSpPr txBox="1">
            <a:spLocks/>
          </p:cNvSpPr>
          <p:nvPr/>
        </p:nvSpPr>
        <p:spPr>
          <a:xfrm>
            <a:off x="4551199" y="5321162"/>
            <a:ext cx="3148545" cy="529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800" b="1" dirty="0"/>
              <a:t>Measure Masses At High-z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8CE480A-12C4-C4C1-CDFF-B3A468747B1D}"/>
              </a:ext>
            </a:extLst>
          </p:cNvPr>
          <p:cNvSpPr/>
          <p:nvPr/>
        </p:nvSpPr>
        <p:spPr>
          <a:xfrm>
            <a:off x="4520528" y="5044915"/>
            <a:ext cx="3278088" cy="994850"/>
          </a:xfrm>
          <a:prstGeom prst="roundRect">
            <a:avLst>
              <a:gd name="adj" fmla="val 8197"/>
            </a:avLst>
          </a:prstGeom>
          <a:noFill/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FE35461-FFD4-A2CB-4E69-C3B241CC4552}"/>
              </a:ext>
            </a:extLst>
          </p:cNvPr>
          <p:cNvSpPr/>
          <p:nvPr/>
        </p:nvSpPr>
        <p:spPr>
          <a:xfrm>
            <a:off x="565077" y="5044915"/>
            <a:ext cx="3278088" cy="994850"/>
          </a:xfrm>
          <a:prstGeom prst="roundRect">
            <a:avLst>
              <a:gd name="adj" fmla="val 8197"/>
            </a:avLst>
          </a:prstGeom>
          <a:noFill/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9305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C609FD7-3D41-821F-85C2-4BE339CDB49C}"/>
              </a:ext>
            </a:extLst>
          </p:cNvPr>
          <p:cNvSpPr/>
          <p:nvPr/>
        </p:nvSpPr>
        <p:spPr>
          <a:xfrm>
            <a:off x="819149" y="1647825"/>
            <a:ext cx="9910307" cy="3486149"/>
          </a:xfrm>
          <a:prstGeom prst="roundRect">
            <a:avLst>
              <a:gd name="adj" fmla="val 8197"/>
            </a:avLst>
          </a:prstGeom>
          <a:solidFill>
            <a:srgbClr val="79DCFF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8566411-C036-E4E4-1294-A4018E5B35D8}"/>
              </a:ext>
            </a:extLst>
          </p:cNvPr>
          <p:cNvSpPr/>
          <p:nvPr/>
        </p:nvSpPr>
        <p:spPr>
          <a:xfrm>
            <a:off x="819150" y="1647825"/>
            <a:ext cx="9910307" cy="2734400"/>
          </a:xfrm>
          <a:prstGeom prst="roundRect">
            <a:avLst>
              <a:gd name="adj" fmla="val 9352"/>
            </a:avLst>
          </a:prstGeom>
          <a:solidFill>
            <a:srgbClr val="79DCFF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6B02B93-7051-A304-FA65-A6E29E9E7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36" y="79147"/>
            <a:ext cx="9613861" cy="982671"/>
          </a:xfrm>
        </p:spPr>
        <p:txBody>
          <a:bodyPr>
            <a:normAutofit fontScale="90000"/>
          </a:bodyPr>
          <a:lstStyle/>
          <a:p>
            <a:r>
              <a:rPr lang="en-AU" b="1" dirty="0"/>
              <a:t>Modern RM Surveys: The Aliasing Problem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9523F2C-2C56-BAE6-4B16-D0E6796C8CCE}"/>
              </a:ext>
            </a:extLst>
          </p:cNvPr>
          <p:cNvCxnSpPr>
            <a:cxnSpLocks/>
          </p:cNvCxnSpPr>
          <p:nvPr/>
        </p:nvCxnSpPr>
        <p:spPr>
          <a:xfrm>
            <a:off x="5337268" y="3029222"/>
            <a:ext cx="1145275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B281840-CE33-8073-1324-CAC112FBEF50}"/>
                  </a:ext>
                </a:extLst>
              </p:cNvPr>
              <p:cNvSpPr txBox="1"/>
              <p:nvPr/>
            </p:nvSpPr>
            <p:spPr>
              <a:xfrm>
                <a:off x="1600398" y="4399974"/>
                <a:ext cx="3026682" cy="64633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dirty="0"/>
                  <a:t>Mutli-Year Surveys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AU" dirty="0"/>
                  <a:t> </a:t>
                </a:r>
                <a:r>
                  <a:rPr lang="en-AU" b="1" dirty="0"/>
                  <a:t>Seasonal Gaps in Data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B281840-CE33-8073-1324-CAC112FBEF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398" y="4399974"/>
                <a:ext cx="3026682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B1C49939-21D5-790E-7C5D-01D4FF376447}"/>
              </a:ext>
            </a:extLst>
          </p:cNvPr>
          <p:cNvSpPr txBox="1"/>
          <p:nvPr/>
        </p:nvSpPr>
        <p:spPr>
          <a:xfrm>
            <a:off x="6346364" y="4388418"/>
            <a:ext cx="4045213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Multiple Peaks in Lag Posterior Distribution, “Aliasing”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FF1E0CA-2159-1006-1BE0-B30090B8DB0C}"/>
                  </a:ext>
                </a:extLst>
              </p:cNvPr>
              <p:cNvSpPr txBox="1"/>
              <p:nvPr/>
            </p:nvSpPr>
            <p:spPr>
              <a:xfrm>
                <a:off x="1255910" y="5502012"/>
                <a:ext cx="968017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2800" dirty="0"/>
                  <a:t>Multi-Year Surveys </a:t>
                </a:r>
                <a14:m>
                  <m:oMath xmlns:m="http://schemas.openxmlformats.org/officeDocument/2006/math">
                    <m:r>
                      <a:rPr lang="en-AU" sz="2800" b="1" i="1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AU" sz="2800" b="1" i="1" dirty="0"/>
                  <a:t> </a:t>
                </a:r>
                <a:r>
                  <a:rPr lang="en-AU" sz="2800" b="1" u="sng" dirty="0"/>
                  <a:t>False Positive</a:t>
                </a:r>
                <a:r>
                  <a:rPr lang="en-AU" sz="2800" b="1" dirty="0"/>
                  <a:t> Lags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FF1E0CA-2159-1006-1BE0-B30090B8D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910" y="5502012"/>
                <a:ext cx="9680179" cy="523220"/>
              </a:xfrm>
              <a:prstGeom prst="rect">
                <a:avLst/>
              </a:prstGeom>
              <a:blipFill>
                <a:blip r:embed="rId4"/>
                <a:stretch>
                  <a:fillRect t="-12941" b="-34118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Content Placeholder 19">
            <a:extLst>
              <a:ext uri="{FF2B5EF4-FFF2-40B4-BE49-F238E27FC236}">
                <a16:creationId xmlns:a16="http://schemas.microsoft.com/office/drawing/2014/main" id="{CBA9FF6D-7F50-058C-0D27-AD7D4E2B5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" t="9453" r="769" b="65"/>
          <a:stretch/>
        </p:blipFill>
        <p:spPr>
          <a:xfrm>
            <a:off x="6546389" y="2281952"/>
            <a:ext cx="3393828" cy="1558585"/>
          </a:xfrm>
          <a:noFill/>
          <a:ln w="12700">
            <a:solidFill>
              <a:schemeClr val="bg1"/>
            </a:solidFill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1AB6394-0639-8EF5-7D4C-411455D965E8}"/>
              </a:ext>
            </a:extLst>
          </p:cNvPr>
          <p:cNvSpPr txBox="1"/>
          <p:nvPr/>
        </p:nvSpPr>
        <p:spPr>
          <a:xfrm>
            <a:off x="7103107" y="2359160"/>
            <a:ext cx="106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True Lag, </a:t>
            </a:r>
            <a:br>
              <a:rPr lang="en-US" sz="900" b="1" dirty="0">
                <a:solidFill>
                  <a:schemeClr val="bg1"/>
                </a:solidFill>
              </a:rPr>
            </a:br>
            <a:r>
              <a:rPr lang="en-US" sz="900" b="1" dirty="0">
                <a:solidFill>
                  <a:schemeClr val="bg1"/>
                </a:solidFill>
              </a:rPr>
              <a:t>180 d</a:t>
            </a:r>
            <a:endParaRPr lang="en-GB" sz="900" b="1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DC8111B-C5D4-A637-8EC6-C257669748B8}"/>
              </a:ext>
            </a:extLst>
          </p:cNvPr>
          <p:cNvSpPr txBox="1"/>
          <p:nvPr/>
        </p:nvSpPr>
        <p:spPr>
          <a:xfrm rot="5400000">
            <a:off x="9429685" y="2767611"/>
            <a:ext cx="1570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/>
              <a:t>Lag Posterior</a:t>
            </a:r>
            <a:br>
              <a:rPr lang="en-US" sz="1400" u="sng" dirty="0"/>
            </a:br>
            <a:r>
              <a:rPr lang="en-US" sz="1400" u="sng" dirty="0"/>
              <a:t>Distribution</a:t>
            </a:r>
            <a:endParaRPr lang="en-GB" sz="1400" u="sng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CD92184-3886-F258-3EEC-0650375B4D35}"/>
              </a:ext>
            </a:extLst>
          </p:cNvPr>
          <p:cNvCxnSpPr>
            <a:cxnSpLocks/>
          </p:cNvCxnSpPr>
          <p:nvPr/>
        </p:nvCxnSpPr>
        <p:spPr>
          <a:xfrm>
            <a:off x="7302239" y="2281951"/>
            <a:ext cx="0" cy="1244835"/>
          </a:xfrm>
          <a:prstGeom prst="line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5CB072D-CA13-82A0-FB6B-7A202C5785B8}"/>
              </a:ext>
            </a:extLst>
          </p:cNvPr>
          <p:cNvSpPr txBox="1"/>
          <p:nvPr/>
        </p:nvSpPr>
        <p:spPr>
          <a:xfrm>
            <a:off x="8971037" y="2349357"/>
            <a:ext cx="713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</a:rPr>
              <a:t>Aliasing Peak</a:t>
            </a:r>
            <a:endParaRPr lang="en-GB" sz="900" b="1" dirty="0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2596C-42B1-F45F-B6D1-AE45D991E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41EB147-2A1A-B295-0D36-A79A256344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698" y="1863991"/>
            <a:ext cx="3980562" cy="2209212"/>
          </a:xfrm>
          <a:prstGeom prst="rect">
            <a:avLst/>
          </a:prstGeom>
        </p:spPr>
      </p:pic>
      <p:pic>
        <p:nvPicPr>
          <p:cNvPr id="33" name="Content Placeholder 8">
            <a:extLst>
              <a:ext uri="{FF2B5EF4-FFF2-40B4-BE49-F238E27FC236}">
                <a16:creationId xmlns:a16="http://schemas.microsoft.com/office/drawing/2014/main" id="{EED8592A-8CA6-21EA-61AC-20D5FC21CC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941" y="1483209"/>
            <a:ext cx="1055323" cy="1055323"/>
          </a:xfrm>
          <a:prstGeom prst="rect">
            <a:avLst/>
          </a:prstGeom>
          <a:ln w="0">
            <a:solidFill>
              <a:schemeClr val="tx1"/>
            </a:solidFill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CBD19BF-B100-073B-60E3-2CBB0A2662FE}"/>
              </a:ext>
            </a:extLst>
          </p:cNvPr>
          <p:cNvSpPr txBox="1"/>
          <p:nvPr/>
        </p:nvSpPr>
        <p:spPr>
          <a:xfrm>
            <a:off x="5118408" y="2555630"/>
            <a:ext cx="1515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JAVELIN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4FB029-0FFB-97D8-E538-CF5BF1DFCE0F}"/>
              </a:ext>
            </a:extLst>
          </p:cNvPr>
          <p:cNvSpPr txBox="1"/>
          <p:nvPr/>
        </p:nvSpPr>
        <p:spPr>
          <a:xfrm>
            <a:off x="5972807" y="1227884"/>
            <a:ext cx="2658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/>
              <a:t>Fits with MCMC</a:t>
            </a:r>
          </a:p>
        </p:txBody>
      </p:sp>
    </p:spTree>
    <p:extLst>
      <p:ext uri="{BB962C8B-B14F-4D97-AF65-F5344CB8AC3E}">
        <p14:creationId xmlns:p14="http://schemas.microsoft.com/office/powerpoint/2010/main" val="2481339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0E484104-DA97-8F16-28B1-2B63AF9717D9}"/>
              </a:ext>
            </a:extLst>
          </p:cNvPr>
          <p:cNvGrpSpPr/>
          <p:nvPr/>
        </p:nvGrpSpPr>
        <p:grpSpPr>
          <a:xfrm>
            <a:off x="300723" y="3870311"/>
            <a:ext cx="11590555" cy="1080939"/>
            <a:chOff x="-2348498" y="3287004"/>
            <a:chExt cx="13775063" cy="212675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345416C-F9D4-A3D9-B500-F8CA20D1A67A}"/>
                </a:ext>
              </a:extLst>
            </p:cNvPr>
            <p:cNvSpPr/>
            <p:nvPr/>
          </p:nvSpPr>
          <p:spPr>
            <a:xfrm>
              <a:off x="1335639" y="3287004"/>
              <a:ext cx="2722652" cy="2126750"/>
            </a:xfrm>
            <a:prstGeom prst="roundRect">
              <a:avLst/>
            </a:prstGeom>
            <a:solidFill>
              <a:srgbClr val="0070C0">
                <a:alpha val="66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3B2CF3E5-9669-7B05-B596-674589A1E189}"/>
                </a:ext>
              </a:extLst>
            </p:cNvPr>
            <p:cNvSpPr/>
            <p:nvPr/>
          </p:nvSpPr>
          <p:spPr>
            <a:xfrm>
              <a:off x="5019776" y="3287004"/>
              <a:ext cx="2722652" cy="2126750"/>
            </a:xfrm>
            <a:prstGeom prst="roundRect">
              <a:avLst/>
            </a:prstGeom>
            <a:solidFill>
              <a:srgbClr val="0070C0">
                <a:alpha val="66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FA58FF3-CA98-4D23-4EAE-BCC3B93DA92E}"/>
                </a:ext>
              </a:extLst>
            </p:cNvPr>
            <p:cNvSpPr/>
            <p:nvPr/>
          </p:nvSpPr>
          <p:spPr>
            <a:xfrm>
              <a:off x="8703913" y="3287004"/>
              <a:ext cx="2722652" cy="2126750"/>
            </a:xfrm>
            <a:prstGeom prst="roundRect">
              <a:avLst/>
            </a:prstGeom>
            <a:solidFill>
              <a:srgbClr val="0070C0">
                <a:alpha val="66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AF7B49C-CD36-3DBC-1C9C-94A673575A27}"/>
                </a:ext>
              </a:extLst>
            </p:cNvPr>
            <p:cNvCxnSpPr>
              <a:stCxn id="6" idx="3"/>
            </p:cNvCxnSpPr>
            <p:nvPr/>
          </p:nvCxnSpPr>
          <p:spPr>
            <a:xfrm>
              <a:off x="4058291" y="4350379"/>
              <a:ext cx="961485" cy="0"/>
            </a:xfrm>
            <a:prstGeom prst="straightConnector1">
              <a:avLst/>
            </a:prstGeom>
            <a:ln w="444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182190F-F943-B692-10ED-F490E5B80B6F}"/>
                </a:ext>
              </a:extLst>
            </p:cNvPr>
            <p:cNvCxnSpPr/>
            <p:nvPr/>
          </p:nvCxnSpPr>
          <p:spPr>
            <a:xfrm>
              <a:off x="7742428" y="4350379"/>
              <a:ext cx="961485" cy="0"/>
            </a:xfrm>
            <a:prstGeom prst="straightConnector1">
              <a:avLst/>
            </a:prstGeom>
            <a:ln w="444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7EA56D4-A053-1030-23DE-B3033A5CB842}"/>
                </a:ext>
              </a:extLst>
            </p:cNvPr>
            <p:cNvSpPr/>
            <p:nvPr/>
          </p:nvSpPr>
          <p:spPr>
            <a:xfrm>
              <a:off x="-2348498" y="3287004"/>
              <a:ext cx="2722652" cy="2126750"/>
            </a:xfrm>
            <a:prstGeom prst="roundRect">
              <a:avLst/>
            </a:prstGeom>
            <a:solidFill>
              <a:srgbClr val="0070C0">
                <a:alpha val="66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8C38A07-20C1-770A-E7E5-AC2ACFBD7E27}"/>
                </a:ext>
              </a:extLst>
            </p:cNvPr>
            <p:cNvCxnSpPr>
              <a:stCxn id="15" idx="3"/>
            </p:cNvCxnSpPr>
            <p:nvPr/>
          </p:nvCxnSpPr>
          <p:spPr>
            <a:xfrm>
              <a:off x="374154" y="4350379"/>
              <a:ext cx="961485" cy="0"/>
            </a:xfrm>
            <a:prstGeom prst="straightConnector1">
              <a:avLst/>
            </a:prstGeom>
            <a:ln w="444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0C32759-0975-3B42-933F-762DB2BA5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Existing Method: “Cut and Constrain”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900F901-094E-517C-3CDE-48D49B509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0996CC6-1453-A7FA-E5A9-6E0919153686}"/>
              </a:ext>
            </a:extLst>
          </p:cNvPr>
          <p:cNvSpPr txBox="1">
            <a:spLocks/>
          </p:cNvSpPr>
          <p:nvPr/>
        </p:nvSpPr>
        <p:spPr>
          <a:xfrm>
            <a:off x="6552861" y="4005756"/>
            <a:ext cx="2238527" cy="10809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800" dirty="0"/>
              <a:t>Discard Suspect Lags /w Reliability  Measures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D4303D3-EA55-B90F-71A3-380A2036C98C}"/>
              </a:ext>
            </a:extLst>
          </p:cNvPr>
          <p:cNvSpPr txBox="1">
            <a:spLocks/>
          </p:cNvSpPr>
          <p:nvPr/>
        </p:nvSpPr>
        <p:spPr>
          <a:xfrm>
            <a:off x="9705109" y="4112277"/>
            <a:ext cx="2186169" cy="638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800" dirty="0"/>
              <a:t>Constrain</a:t>
            </a:r>
            <a:br>
              <a:rPr lang="en-AU" sz="1800" dirty="0"/>
            </a:br>
            <a:r>
              <a:rPr lang="en-AU" sz="1800" dirty="0"/>
              <a:t>R-L Relations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62215CF-A23B-E620-3A1C-A4832AEFE2CF}"/>
              </a:ext>
            </a:extLst>
          </p:cNvPr>
          <p:cNvSpPr txBox="1">
            <a:spLocks/>
          </p:cNvSpPr>
          <p:nvPr/>
        </p:nvSpPr>
        <p:spPr>
          <a:xfrm>
            <a:off x="300723" y="4109920"/>
            <a:ext cx="2238525" cy="601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800" dirty="0"/>
              <a:t>Build Light Curves From Observations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9CCE49F-77F1-7E3F-0BF2-921F1AEC7DA2}"/>
              </a:ext>
            </a:extLst>
          </p:cNvPr>
          <p:cNvSpPr/>
          <p:nvPr/>
        </p:nvSpPr>
        <p:spPr>
          <a:xfrm>
            <a:off x="6095999" y="3378531"/>
            <a:ext cx="6000751" cy="1986326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AE8CF15-3B4C-E30D-E64C-FEC9E6202B83}"/>
              </a:ext>
            </a:extLst>
          </p:cNvPr>
          <p:cNvSpPr txBox="1">
            <a:spLocks/>
          </p:cNvSpPr>
          <p:nvPr/>
        </p:nvSpPr>
        <p:spPr>
          <a:xfrm>
            <a:off x="6253345" y="3400952"/>
            <a:ext cx="5686059" cy="516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b="1" dirty="0"/>
              <a:t>“Cut &amp; Constrain”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1DC552DB-0D09-1BB5-7386-D6A79C6E7E8D}"/>
              </a:ext>
            </a:extLst>
          </p:cNvPr>
          <p:cNvSpPr txBox="1">
            <a:spLocks/>
          </p:cNvSpPr>
          <p:nvPr/>
        </p:nvSpPr>
        <p:spPr>
          <a:xfrm>
            <a:off x="3626316" y="4003525"/>
            <a:ext cx="1839477" cy="9096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800" dirty="0"/>
              <a:t>Choose a Lag Fitting Tool &amp; Recover Lags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A748159-1250-8DB4-ED68-FCBD643C3B91}"/>
              </a:ext>
            </a:extLst>
          </p:cNvPr>
          <p:cNvGrpSpPr/>
          <p:nvPr/>
        </p:nvGrpSpPr>
        <p:grpSpPr>
          <a:xfrm>
            <a:off x="2412541" y="1901472"/>
            <a:ext cx="2427550" cy="1056793"/>
            <a:chOff x="713630" y="4471713"/>
            <a:chExt cx="3503488" cy="152518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2371B839-8BE3-92A6-8F24-4E81B646E510}"/>
                </a:ext>
              </a:extLst>
            </p:cNvPr>
            <p:cNvSpPr/>
            <p:nvPr/>
          </p:nvSpPr>
          <p:spPr>
            <a:xfrm>
              <a:off x="713630" y="4510658"/>
              <a:ext cx="3503488" cy="1486239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931D2D2-DC6F-45CB-E5A3-7A3A8E36E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450" y="4471713"/>
              <a:ext cx="3201129" cy="1486239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EE032E2-BE46-142A-7A19-57CCF482D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58" y="1390188"/>
            <a:ext cx="2358926" cy="873678"/>
          </a:xfrm>
          <a:prstGeom prst="rect">
            <a:avLst/>
          </a:prstGeom>
          <a:ln>
            <a:noFill/>
          </a:ln>
          <a:effectLst>
            <a:glow rad="2540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34A8231-729E-7CB6-1CE0-93B4CA4B14A9}"/>
              </a:ext>
            </a:extLst>
          </p:cNvPr>
          <p:cNvSpPr txBox="1">
            <a:spLocks/>
          </p:cNvSpPr>
          <p:nvPr/>
        </p:nvSpPr>
        <p:spPr>
          <a:xfrm>
            <a:off x="6323678" y="2070558"/>
            <a:ext cx="5407964" cy="11351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2000" dirty="0"/>
              <a:t>Patchwork mix of tools and significance measures from disparate tools and statistical frameworks</a:t>
            </a:r>
            <a:endParaRPr lang="en-AU" sz="2000" u="sng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A653E94-D376-B7A5-1A4E-89D35C1E6493}"/>
              </a:ext>
            </a:extLst>
          </p:cNvPr>
          <p:cNvSpPr txBox="1">
            <a:spLocks/>
          </p:cNvSpPr>
          <p:nvPr/>
        </p:nvSpPr>
        <p:spPr>
          <a:xfrm>
            <a:off x="712254" y="3008716"/>
            <a:ext cx="4148307" cy="621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800" b="1" dirty="0"/>
              <a:t>Vastly different approaches between works</a:t>
            </a:r>
            <a:endParaRPr lang="en-AU" sz="1800" b="1" u="sng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DBD2EF0-8499-F18D-E5E3-0233B2F27427}"/>
              </a:ext>
            </a:extLst>
          </p:cNvPr>
          <p:cNvSpPr txBox="1">
            <a:spLocks/>
          </p:cNvSpPr>
          <p:nvPr/>
        </p:nvSpPr>
        <p:spPr>
          <a:xfrm>
            <a:off x="6451429" y="5597525"/>
            <a:ext cx="1683776" cy="1042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600" i="1" dirty="0"/>
              <a:t>Width of posterior peak?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F1117011-20FF-C4E5-CF35-2F75924D335A}"/>
              </a:ext>
            </a:extLst>
          </p:cNvPr>
          <p:cNvSpPr txBox="1">
            <a:spLocks/>
          </p:cNvSpPr>
          <p:nvPr/>
        </p:nvSpPr>
        <p:spPr>
          <a:xfrm>
            <a:off x="8127146" y="5561370"/>
            <a:ext cx="1683776" cy="55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600" i="1" dirty="0"/>
              <a:t>Agreement /w linear </a:t>
            </a:r>
            <a:r>
              <a:rPr lang="en-AU" sz="1600" i="1" dirty="0" err="1"/>
              <a:t>interp</a:t>
            </a:r>
            <a:r>
              <a:rPr lang="en-AU" sz="1600" i="1" dirty="0"/>
              <a:t>?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C73B2F8-B831-E576-23CE-77486C025C74}"/>
              </a:ext>
            </a:extLst>
          </p:cNvPr>
          <p:cNvSpPr txBox="1">
            <a:spLocks/>
          </p:cNvSpPr>
          <p:nvPr/>
        </p:nvSpPr>
        <p:spPr>
          <a:xfrm>
            <a:off x="4850114" y="5440346"/>
            <a:ext cx="1683776" cy="1042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600" i="1" dirty="0"/>
              <a:t>Closeness to aliasing peak?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E040722-0FFB-8388-5459-442A45EA65AD}"/>
              </a:ext>
            </a:extLst>
          </p:cNvPr>
          <p:cNvCxnSpPr>
            <a:cxnSpLocks/>
          </p:cNvCxnSpPr>
          <p:nvPr/>
        </p:nvCxnSpPr>
        <p:spPr>
          <a:xfrm flipV="1">
            <a:off x="5857692" y="4951250"/>
            <a:ext cx="642813" cy="42329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3263DC1-2946-7993-17A0-72248D26AA98}"/>
              </a:ext>
            </a:extLst>
          </p:cNvPr>
          <p:cNvCxnSpPr>
            <a:cxnSpLocks/>
          </p:cNvCxnSpPr>
          <p:nvPr/>
        </p:nvCxnSpPr>
        <p:spPr>
          <a:xfrm flipV="1">
            <a:off x="7369573" y="4960939"/>
            <a:ext cx="199877" cy="55800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F58257A-5577-03D4-C2AE-6FE17B392628}"/>
              </a:ext>
            </a:extLst>
          </p:cNvPr>
          <p:cNvCxnSpPr>
            <a:cxnSpLocks/>
          </p:cNvCxnSpPr>
          <p:nvPr/>
        </p:nvCxnSpPr>
        <p:spPr>
          <a:xfrm flipH="1" flipV="1">
            <a:off x="8681267" y="5086695"/>
            <a:ext cx="284878" cy="43224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0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021ED-65E4-06E2-4471-39CCD131F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AU" b="1" dirty="0"/>
              <a:t>My Early Work: Compare Disparate Surveys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A0952CF-EC32-6B59-D7C7-5E192634D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BCB6E631-FEE2-0109-BD5C-425E6A6B003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9547710"/>
                  </p:ext>
                </p:extLst>
              </p:nvPr>
            </p:nvGraphicFramePr>
            <p:xfrm>
              <a:off x="5741814" y="1626270"/>
              <a:ext cx="5685309" cy="4069080"/>
            </p:xfrm>
            <a:graphic>
              <a:graphicData uri="http://schemas.openxmlformats.org/drawingml/2006/table">
                <a:tbl>
                  <a:tblPr>
                    <a:tableStyleId>{073A0DAA-6AF3-43AB-8588-CEC1D06C72B9}</a:tableStyleId>
                  </a:tblPr>
                  <a:tblGrid>
                    <a:gridCol w="1895103">
                      <a:extLst>
                        <a:ext uri="{9D8B030D-6E8A-4147-A177-3AD203B41FA5}">
                          <a16:colId xmlns:a16="http://schemas.microsoft.com/office/drawing/2014/main" val="3992467335"/>
                        </a:ext>
                      </a:extLst>
                    </a:gridCol>
                    <a:gridCol w="1895103">
                      <a:extLst>
                        <a:ext uri="{9D8B030D-6E8A-4147-A177-3AD203B41FA5}">
                          <a16:colId xmlns:a16="http://schemas.microsoft.com/office/drawing/2014/main" val="2540841167"/>
                        </a:ext>
                      </a:extLst>
                    </a:gridCol>
                    <a:gridCol w="1895103">
                      <a:extLst>
                        <a:ext uri="{9D8B030D-6E8A-4147-A177-3AD203B41FA5}">
                          <a16:colId xmlns:a16="http://schemas.microsoft.com/office/drawing/2014/main" val="661515280"/>
                        </a:ext>
                      </a:extLst>
                    </a:gridCol>
                  </a:tblGrid>
                  <a:tr h="292100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AU" sz="1900" b="1" u="sng" strike="noStrike" dirty="0">
                              <a:solidFill>
                                <a:srgbClr val="0070C0"/>
                              </a:solidFill>
                              <a:effectLst/>
                            </a:rPr>
                            <a:t>H</a:t>
                          </a:r>
                          <a14:m>
                            <m:oMath xmlns:m="http://schemas.openxmlformats.org/officeDocument/2006/math">
                              <m:r>
                                <a:rPr lang="en-AU" sz="1900" b="1" i="1" u="sng" strike="noStrike" dirty="0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oMath>
                          </a14:m>
                          <a:endParaRPr lang="en-AU" sz="1900" b="1" i="0" u="sng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AU" sz="1900" b="1" u="sng" strike="noStrike" dirty="0">
                              <a:solidFill>
                                <a:srgbClr val="C00000"/>
                              </a:solidFill>
                              <a:effectLst/>
                            </a:rPr>
                            <a:t>MgII</a:t>
                          </a:r>
                          <a:endParaRPr lang="en-AU" sz="1900" b="1" i="0" u="sng" strike="noStrike" dirty="0">
                            <a:solidFill>
                              <a:srgbClr val="C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AU" sz="1900" b="1" u="sng" strike="noStrike" dirty="0">
                              <a:solidFill>
                                <a:srgbClr val="349319"/>
                              </a:solidFill>
                              <a:effectLst/>
                            </a:rPr>
                            <a:t>CIV</a:t>
                          </a:r>
                          <a:endParaRPr lang="en-AU" sz="1900" b="1" i="0" u="sng" strike="noStrike" dirty="0">
                            <a:solidFill>
                              <a:srgbClr val="349319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26388703"/>
                      </a:ext>
                    </a:extLst>
                  </a:tr>
                  <a:tr h="739140">
                    <a:tc gridSpan="3">
                      <a:txBody>
                        <a:bodyPr/>
                        <a:lstStyle/>
                        <a:p>
                          <a:pPr algn="ctr" fontAlgn="b"/>
                          <a:endParaRPr lang="en-AU" sz="24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+mj-lt"/>
                          </a:endParaRPr>
                        </a:p>
                        <a:p>
                          <a:pPr algn="ctr" fontAlgn="b"/>
                          <a:r>
                            <a:rPr lang="en-AU" sz="2400" b="1" i="0" u="none" strike="noStrike" dirty="0" err="1">
                              <a:solidFill>
                                <a:schemeClr val="tx1"/>
                              </a:solidFill>
                              <a:effectLst/>
                              <a:latin typeface="+mj-lt"/>
                            </a:rPr>
                            <a:t>OzDES</a:t>
                          </a:r>
                          <a:r>
                            <a:rPr lang="en-AU" sz="2400" b="1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+mj-lt"/>
                            </a:rPr>
                            <a:t> + SDSS Plus…</a:t>
                          </a:r>
                        </a:p>
                        <a:p>
                          <a:pPr algn="ctr" fontAlgn="b"/>
                          <a:endParaRPr lang="en-AU" sz="24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+mj-lt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AU" sz="11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2940597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Barth et al. (2013)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Code &amp; Welch (1982)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De Rosa et al. (2015)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410907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Bentz et al. (2009)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Czerny et al. (2019)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Grier et al. (2019)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959659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Bentz et al. (2013)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Lira et al. (2018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Hoormann et al. (2019)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5582138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Bentz et al. (2014)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 err="1">
                              <a:solidFill>
                                <a:schemeClr val="tx1"/>
                              </a:solidFill>
                              <a:effectLst/>
                            </a:rPr>
                            <a:t>Metzroth</a:t>
                          </a:r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 et al. (2006)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Kaspi 2021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3879468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Bentz et al. (2016a)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Shen et al. (2016)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Lira et al. (2018)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7169511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Bentz et al. (2016b)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Shen et al. (2019)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Metzroth et al. (2006)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2584985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Fausnaugh et al. (2017)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 err="1">
                              <a:solidFill>
                                <a:schemeClr val="tx1"/>
                              </a:solidFill>
                              <a:effectLst/>
                            </a:rPr>
                            <a:t>Zajacek</a:t>
                          </a:r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 (2020)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Peterson et al. (2005)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8756662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Hu et al (2021)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 err="1">
                              <a:solidFill>
                                <a:schemeClr val="tx1"/>
                              </a:solidFill>
                              <a:effectLst/>
                            </a:rPr>
                            <a:t>Zajacek</a:t>
                          </a:r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 (2021)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Shen et al. (2019)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1991826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Li et al. (2021)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rowSpan="6">
                      <a:txBody>
                        <a:bodyPr/>
                        <a:lstStyle/>
                        <a:p>
                          <a:pPr algn="ctr" fontAlgn="b"/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rowSpan="6"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9537611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Lu et al. (2016)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3566921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Pei et al. (2014)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8144708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 err="1">
                              <a:solidFill>
                                <a:schemeClr val="tx1"/>
                              </a:solidFill>
                              <a:effectLst/>
                            </a:rPr>
                            <a:t>Rakshit</a:t>
                          </a:r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 et al. (2019)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2795294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U et al. (2022)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1414540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Zhang et al. (2019)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337932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BCB6E631-FEE2-0109-BD5C-425E6A6B003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9547710"/>
                  </p:ext>
                </p:extLst>
              </p:nvPr>
            </p:nvGraphicFramePr>
            <p:xfrm>
              <a:off x="5741814" y="1626270"/>
              <a:ext cx="5685309" cy="4069080"/>
            </p:xfrm>
            <a:graphic>
              <a:graphicData uri="http://schemas.openxmlformats.org/drawingml/2006/table">
                <a:tbl>
                  <a:tblPr>
                    <a:tableStyleId>{073A0DAA-6AF3-43AB-8588-CEC1D06C72B9}</a:tableStyleId>
                  </a:tblPr>
                  <a:tblGrid>
                    <a:gridCol w="1895103">
                      <a:extLst>
                        <a:ext uri="{9D8B030D-6E8A-4147-A177-3AD203B41FA5}">
                          <a16:colId xmlns:a16="http://schemas.microsoft.com/office/drawing/2014/main" val="3992467335"/>
                        </a:ext>
                      </a:extLst>
                    </a:gridCol>
                    <a:gridCol w="1895103">
                      <a:extLst>
                        <a:ext uri="{9D8B030D-6E8A-4147-A177-3AD203B41FA5}">
                          <a16:colId xmlns:a16="http://schemas.microsoft.com/office/drawing/2014/main" val="2540841167"/>
                        </a:ext>
                      </a:extLst>
                    </a:gridCol>
                    <a:gridCol w="1895103">
                      <a:extLst>
                        <a:ext uri="{9D8B030D-6E8A-4147-A177-3AD203B41FA5}">
                          <a16:colId xmlns:a16="http://schemas.microsoft.com/office/drawing/2014/main" val="661515280"/>
                        </a:ext>
                      </a:extLst>
                    </a:gridCol>
                  </a:tblGrid>
                  <a:tr h="297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620" marR="7620" marT="7620" marB="0" anchor="ctr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t="-20408" r="-200322" b="-12979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AU" sz="1900" b="1" u="sng" strike="noStrike" dirty="0">
                              <a:solidFill>
                                <a:srgbClr val="C00000"/>
                              </a:solidFill>
                              <a:effectLst/>
                            </a:rPr>
                            <a:t>MgII</a:t>
                          </a:r>
                          <a:endParaRPr lang="en-AU" sz="1900" b="1" i="0" u="sng" strike="noStrike" dirty="0">
                            <a:solidFill>
                              <a:srgbClr val="C00000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AU" sz="1900" b="1" u="sng" strike="noStrike" dirty="0">
                              <a:solidFill>
                                <a:srgbClr val="349319"/>
                              </a:solidFill>
                              <a:effectLst/>
                            </a:rPr>
                            <a:t>CIV</a:t>
                          </a:r>
                          <a:endParaRPr lang="en-AU" sz="1900" b="1" i="0" u="sng" strike="noStrike" dirty="0">
                            <a:solidFill>
                              <a:srgbClr val="349319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26388703"/>
                      </a:ext>
                    </a:extLst>
                  </a:tr>
                  <a:tr h="1104900">
                    <a:tc gridSpan="3">
                      <a:txBody>
                        <a:bodyPr/>
                        <a:lstStyle/>
                        <a:p>
                          <a:pPr algn="ctr" fontAlgn="b"/>
                          <a:endParaRPr lang="en-AU" sz="24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+mj-lt"/>
                          </a:endParaRPr>
                        </a:p>
                        <a:p>
                          <a:pPr algn="ctr" fontAlgn="b"/>
                          <a:r>
                            <a:rPr lang="en-AU" sz="2400" b="1" i="0" u="none" strike="noStrike" dirty="0" err="1">
                              <a:solidFill>
                                <a:schemeClr val="tx1"/>
                              </a:solidFill>
                              <a:effectLst/>
                              <a:latin typeface="+mj-lt"/>
                            </a:rPr>
                            <a:t>OzDES</a:t>
                          </a:r>
                          <a:r>
                            <a:rPr lang="en-AU" sz="2400" b="1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+mj-lt"/>
                            </a:rPr>
                            <a:t> + SDSS Plus…</a:t>
                          </a:r>
                        </a:p>
                        <a:p>
                          <a:pPr algn="ctr" fontAlgn="b"/>
                          <a:endParaRPr lang="en-AU" sz="24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+mj-lt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en-AU" sz="11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2940597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Barth et al. (2013)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Code &amp; Welch (1982)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De Rosa et al. (2015)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410907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Bentz et al. (2009)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Czerny et al. (2019)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Grier et al. (2019)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959659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Bentz et al. (2013)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Lira et al. (2018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Hoormann et al. (2019)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5582138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Bentz et al. (2014)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 err="1">
                              <a:solidFill>
                                <a:schemeClr val="tx1"/>
                              </a:solidFill>
                              <a:effectLst/>
                            </a:rPr>
                            <a:t>Metzroth</a:t>
                          </a:r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 et al. (2006)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Kaspi 2021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3879468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Bentz et al. (2016a)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Shen et al. (2016)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Lira et al. (2018)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7169511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Bentz et al. (2016b)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Shen et al. (2019)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Metzroth et al. (2006)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2584985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Fausnaugh et al. (2017)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 err="1">
                              <a:solidFill>
                                <a:schemeClr val="tx1"/>
                              </a:solidFill>
                              <a:effectLst/>
                            </a:rPr>
                            <a:t>Zajacek</a:t>
                          </a:r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 (2020)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Peterson et al. (2005)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8756662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Hu et al (2021)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 err="1">
                              <a:solidFill>
                                <a:schemeClr val="tx1"/>
                              </a:solidFill>
                              <a:effectLst/>
                            </a:rPr>
                            <a:t>Zajacek</a:t>
                          </a:r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 (2021)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Shen et al. (2019)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1991826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>
                              <a:solidFill>
                                <a:schemeClr val="tx1"/>
                              </a:solidFill>
                              <a:effectLst/>
                            </a:rPr>
                            <a:t>Li et al. (2021)</a:t>
                          </a:r>
                          <a:endParaRPr lang="en-AU" sz="1200" b="1" i="1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rowSpan="6">
                      <a:txBody>
                        <a:bodyPr/>
                        <a:lstStyle/>
                        <a:p>
                          <a:pPr algn="ctr" fontAlgn="b"/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rowSpan="6"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9537611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Lu et al. (2016)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3566921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Pei et al. (2014)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8144708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 err="1">
                              <a:solidFill>
                                <a:schemeClr val="tx1"/>
                              </a:solidFill>
                              <a:effectLst/>
                            </a:rPr>
                            <a:t>Rakshit</a:t>
                          </a:r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 et al. (2019)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2795294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U et al. (2022)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1414540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AU" sz="1200" b="1" i="1" u="none" strike="noStrike" dirty="0">
                              <a:solidFill>
                                <a:schemeClr val="tx1"/>
                              </a:solidFill>
                              <a:effectLst/>
                            </a:rPr>
                            <a:t>Zhang et al. (2019)</a:t>
                          </a:r>
                          <a:endParaRPr lang="en-AU" sz="1200" b="1" i="1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lnL w="12700" cmpd="sng"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b"/>
                          <a:endParaRPr lang="en-AU" sz="11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7620" marR="7620" marT="7620" marB="0" anchor="b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3379322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27268B6B-F6F9-9789-B5EA-6028A2EEC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85" y="1750717"/>
            <a:ext cx="5322667" cy="3589268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BD15198-AC1D-13FE-4751-77827E9D22E7}"/>
              </a:ext>
            </a:extLst>
          </p:cNvPr>
          <p:cNvSpPr/>
          <p:nvPr/>
        </p:nvSpPr>
        <p:spPr>
          <a:xfrm>
            <a:off x="8309156" y="4927600"/>
            <a:ext cx="3117968" cy="1076960"/>
          </a:xfrm>
          <a:prstGeom prst="roundRect">
            <a:avLst>
              <a:gd name="adj" fmla="val 13647"/>
            </a:avLst>
          </a:prstGeom>
          <a:solidFill>
            <a:schemeClr val="tx2">
              <a:lumMod val="40000"/>
              <a:lumOff val="60000"/>
              <a:alpha val="1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1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352D1F-B802-2242-435F-1D5D39EAC063}"/>
              </a:ext>
            </a:extLst>
          </p:cNvPr>
          <p:cNvSpPr txBox="1"/>
          <p:nvPr/>
        </p:nvSpPr>
        <p:spPr>
          <a:xfrm>
            <a:off x="8309156" y="5007984"/>
            <a:ext cx="31179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Surveys look </a:t>
            </a:r>
            <a:r>
              <a:rPr lang="en-AU" b="1" i="1" dirty="0"/>
              <a:t>extremely </a:t>
            </a:r>
            <a:r>
              <a:rPr lang="en-AU" b="1" dirty="0"/>
              <a:t>different:</a:t>
            </a:r>
          </a:p>
          <a:p>
            <a:pPr algn="ctr"/>
            <a:r>
              <a:rPr lang="en-AU" b="1" u="sng" dirty="0"/>
              <a:t>But Why?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142171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DCFE511-D1BC-1E3F-9289-A56FEDD9B810}"/>
              </a:ext>
            </a:extLst>
          </p:cNvPr>
          <p:cNvSpPr/>
          <p:nvPr/>
        </p:nvSpPr>
        <p:spPr>
          <a:xfrm>
            <a:off x="388189" y="1784333"/>
            <a:ext cx="3239599" cy="3969486"/>
          </a:xfrm>
          <a:prstGeom prst="roundRect">
            <a:avLst/>
          </a:prstGeom>
          <a:solidFill>
            <a:srgbClr val="0070C0">
              <a:alpha val="25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FC60E28-4E94-BBD6-2164-7E964D192E72}"/>
              </a:ext>
            </a:extLst>
          </p:cNvPr>
          <p:cNvSpPr/>
          <p:nvPr/>
        </p:nvSpPr>
        <p:spPr>
          <a:xfrm>
            <a:off x="8687046" y="1784333"/>
            <a:ext cx="3239599" cy="3969486"/>
          </a:xfrm>
          <a:prstGeom prst="roundRect">
            <a:avLst/>
          </a:prstGeom>
          <a:solidFill>
            <a:srgbClr val="349319">
              <a:alpha val="25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/>
              <a:t>`</a:t>
            </a:r>
            <a:endParaRPr lang="en-AU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2F33D3E-06BE-D6E6-FDCF-AAD363B3CF7E}"/>
              </a:ext>
            </a:extLst>
          </p:cNvPr>
          <p:cNvSpPr/>
          <p:nvPr/>
        </p:nvSpPr>
        <p:spPr>
          <a:xfrm>
            <a:off x="3957834" y="1372351"/>
            <a:ext cx="4376384" cy="4924932"/>
          </a:xfrm>
          <a:prstGeom prst="roundRect">
            <a:avLst/>
          </a:prstGeom>
          <a:solidFill>
            <a:srgbClr val="C00000">
              <a:alpha val="25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1338A5-652F-B027-53F3-6E71CB00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b="1" dirty="0"/>
              <a:t>Project 1 - Why do Surveys Differ?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3B2C1D-9C54-A485-F9FF-8D59ECCEC0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1142" y="2824175"/>
            <a:ext cx="1774255" cy="1718299"/>
          </a:xfrm>
          <a:prstGeom prst="rect">
            <a:avLst/>
          </a:prstGeom>
          <a:effectLst>
            <a:glow rad="63500">
              <a:schemeClr val="tx1"/>
            </a:glow>
            <a:softEdge rad="0"/>
          </a:effectLst>
        </p:spPr>
      </p:pic>
      <p:sp>
        <p:nvSpPr>
          <p:cNvPr id="55" name="Content Placeholder 13">
            <a:extLst>
              <a:ext uri="{FF2B5EF4-FFF2-40B4-BE49-F238E27FC236}">
                <a16:creationId xmlns:a16="http://schemas.microsoft.com/office/drawing/2014/main" id="{0E7BFE65-F1DA-9FB7-7C00-F72DA0B13B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9886" y="2162092"/>
            <a:ext cx="3105147" cy="82263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AU" sz="1600" b="1" dirty="0"/>
              <a:t>Differences in</a:t>
            </a:r>
            <a:br>
              <a:rPr lang="en-AU" sz="1600" b="1" dirty="0"/>
            </a:br>
            <a:r>
              <a:rPr lang="en-AU" sz="1600" b="1" u="sng" dirty="0"/>
              <a:t>Targets</a:t>
            </a:r>
            <a:endParaRPr lang="en-AU" sz="1600" b="1" dirty="0"/>
          </a:p>
        </p:txBody>
      </p:sp>
      <p:sp>
        <p:nvSpPr>
          <p:cNvPr id="56" name="Content Placeholder 13">
            <a:extLst>
              <a:ext uri="{FF2B5EF4-FFF2-40B4-BE49-F238E27FC236}">
                <a16:creationId xmlns:a16="http://schemas.microsoft.com/office/drawing/2014/main" id="{1586BDAA-04E3-1E6E-460D-8EF2F84B5FC0}"/>
              </a:ext>
            </a:extLst>
          </p:cNvPr>
          <p:cNvSpPr txBox="1">
            <a:spLocks/>
          </p:cNvSpPr>
          <p:nvPr/>
        </p:nvSpPr>
        <p:spPr>
          <a:xfrm>
            <a:off x="4547075" y="1832398"/>
            <a:ext cx="3105147" cy="8226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2000" b="1" dirty="0"/>
              <a:t>Differences in  </a:t>
            </a:r>
            <a:r>
              <a:rPr lang="en-AU" sz="2000" b="1" u="sng" dirty="0"/>
              <a:t>Methods</a:t>
            </a:r>
          </a:p>
        </p:txBody>
      </p:sp>
      <p:sp>
        <p:nvSpPr>
          <p:cNvPr id="57" name="Content Placeholder 13">
            <a:extLst>
              <a:ext uri="{FF2B5EF4-FFF2-40B4-BE49-F238E27FC236}">
                <a16:creationId xmlns:a16="http://schemas.microsoft.com/office/drawing/2014/main" id="{59DFBC88-3896-7D3B-88AB-C4B1C1A1DC6F}"/>
              </a:ext>
            </a:extLst>
          </p:cNvPr>
          <p:cNvSpPr txBox="1">
            <a:spLocks/>
          </p:cNvSpPr>
          <p:nvPr/>
        </p:nvSpPr>
        <p:spPr>
          <a:xfrm>
            <a:off x="8919264" y="2236033"/>
            <a:ext cx="2753907" cy="8226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600" b="1" dirty="0"/>
              <a:t>Differences in</a:t>
            </a:r>
            <a:br>
              <a:rPr lang="en-AU" sz="1600" b="1" dirty="0"/>
            </a:br>
            <a:r>
              <a:rPr lang="en-AU" sz="1600" b="1" u="sng" dirty="0"/>
              <a:t>Survey Length</a:t>
            </a:r>
            <a:endParaRPr lang="en-AU" sz="1600" b="1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3B7DACC-2450-11F7-FA42-EA95F3AD6C72}"/>
              </a:ext>
            </a:extLst>
          </p:cNvPr>
          <p:cNvSpPr/>
          <p:nvPr/>
        </p:nvSpPr>
        <p:spPr>
          <a:xfrm>
            <a:off x="4877121" y="2502558"/>
            <a:ext cx="2445055" cy="2252239"/>
          </a:xfrm>
          <a:prstGeom prst="roundRect">
            <a:avLst/>
          </a:prstGeom>
          <a:solidFill>
            <a:schemeClr val="tx2">
              <a:lumMod val="75000"/>
              <a:alpha val="66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37C922D-E412-AA27-0ED1-ABFCF97628AE}"/>
              </a:ext>
            </a:extLst>
          </p:cNvPr>
          <p:cNvGrpSpPr/>
          <p:nvPr/>
        </p:nvGrpSpPr>
        <p:grpSpPr>
          <a:xfrm>
            <a:off x="5049859" y="2768564"/>
            <a:ext cx="2099577" cy="373380"/>
            <a:chOff x="-2348498" y="3287004"/>
            <a:chExt cx="13775063" cy="212675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0F6A984-4809-3982-8B88-085E0322093B}"/>
                </a:ext>
              </a:extLst>
            </p:cNvPr>
            <p:cNvSpPr/>
            <p:nvPr/>
          </p:nvSpPr>
          <p:spPr>
            <a:xfrm>
              <a:off x="1335639" y="3287004"/>
              <a:ext cx="2722652" cy="2126750"/>
            </a:xfrm>
            <a:prstGeom prst="roundRect">
              <a:avLst/>
            </a:prstGeom>
            <a:solidFill>
              <a:srgbClr val="0070C0">
                <a:alpha val="66000"/>
              </a:srgb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FD3549D-547B-E032-96D0-0D0ABB8C6956}"/>
                </a:ext>
              </a:extLst>
            </p:cNvPr>
            <p:cNvSpPr/>
            <p:nvPr/>
          </p:nvSpPr>
          <p:spPr>
            <a:xfrm>
              <a:off x="5019776" y="3287004"/>
              <a:ext cx="2722652" cy="2126750"/>
            </a:xfrm>
            <a:prstGeom prst="roundRect">
              <a:avLst/>
            </a:prstGeom>
            <a:solidFill>
              <a:srgbClr val="0070C0">
                <a:alpha val="66000"/>
              </a:srgb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93BFB97-BCF6-8907-EB5C-5085FB7C6ED1}"/>
                </a:ext>
              </a:extLst>
            </p:cNvPr>
            <p:cNvSpPr/>
            <p:nvPr/>
          </p:nvSpPr>
          <p:spPr>
            <a:xfrm>
              <a:off x="8703913" y="3287004"/>
              <a:ext cx="2722652" cy="2126750"/>
            </a:xfrm>
            <a:prstGeom prst="roundRect">
              <a:avLst/>
            </a:prstGeom>
            <a:solidFill>
              <a:srgbClr val="0070C0">
                <a:alpha val="66000"/>
              </a:srgb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507BF68-C07D-360E-C349-40D2595DF52C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4058291" y="4350379"/>
              <a:ext cx="961485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9EF5D79-191B-C217-BA17-E016AA6BE6BD}"/>
                </a:ext>
              </a:extLst>
            </p:cNvPr>
            <p:cNvCxnSpPr/>
            <p:nvPr/>
          </p:nvCxnSpPr>
          <p:spPr>
            <a:xfrm>
              <a:off x="7742428" y="4350379"/>
              <a:ext cx="961485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7B2772B-04BF-CE1F-FD0F-B53140F5D831}"/>
                </a:ext>
              </a:extLst>
            </p:cNvPr>
            <p:cNvSpPr/>
            <p:nvPr/>
          </p:nvSpPr>
          <p:spPr>
            <a:xfrm>
              <a:off x="-2348498" y="3287004"/>
              <a:ext cx="2722652" cy="2126750"/>
            </a:xfrm>
            <a:prstGeom prst="roundRect">
              <a:avLst/>
            </a:prstGeom>
            <a:solidFill>
              <a:srgbClr val="0070C0">
                <a:alpha val="66000"/>
              </a:srgb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B9BA55F-8C7F-D5C6-4118-2DD40CAC3A15}"/>
                </a:ext>
              </a:extLst>
            </p:cNvPr>
            <p:cNvCxnSpPr>
              <a:stCxn id="10" idx="3"/>
            </p:cNvCxnSpPr>
            <p:nvPr/>
          </p:nvCxnSpPr>
          <p:spPr>
            <a:xfrm>
              <a:off x="374154" y="4350379"/>
              <a:ext cx="961485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36BA8A-6477-9D03-248F-EAD956452DE3}"/>
              </a:ext>
            </a:extLst>
          </p:cNvPr>
          <p:cNvGrpSpPr/>
          <p:nvPr/>
        </p:nvGrpSpPr>
        <p:grpSpPr>
          <a:xfrm>
            <a:off x="5049859" y="4203077"/>
            <a:ext cx="2099577" cy="373380"/>
            <a:chOff x="-2348498" y="3287004"/>
            <a:chExt cx="13775063" cy="212675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CBA44A79-1255-873D-0C80-7A440FE0CBDA}"/>
                </a:ext>
              </a:extLst>
            </p:cNvPr>
            <p:cNvSpPr/>
            <p:nvPr/>
          </p:nvSpPr>
          <p:spPr>
            <a:xfrm>
              <a:off x="1335639" y="3287004"/>
              <a:ext cx="2722652" cy="2126750"/>
            </a:xfrm>
            <a:prstGeom prst="roundRect">
              <a:avLst/>
            </a:prstGeom>
            <a:solidFill>
              <a:srgbClr val="0070C0">
                <a:alpha val="66000"/>
              </a:srgb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8819A0F-4F5F-D468-75AD-1DD7B0D067D4}"/>
                </a:ext>
              </a:extLst>
            </p:cNvPr>
            <p:cNvSpPr/>
            <p:nvPr/>
          </p:nvSpPr>
          <p:spPr>
            <a:xfrm>
              <a:off x="5019776" y="3287004"/>
              <a:ext cx="2722652" cy="2126750"/>
            </a:xfrm>
            <a:prstGeom prst="roundRect">
              <a:avLst/>
            </a:prstGeom>
            <a:solidFill>
              <a:srgbClr val="0070C0">
                <a:alpha val="66000"/>
              </a:srgb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36CDA0F-D938-DF29-5DD0-9FB685D45217}"/>
                </a:ext>
              </a:extLst>
            </p:cNvPr>
            <p:cNvSpPr/>
            <p:nvPr/>
          </p:nvSpPr>
          <p:spPr>
            <a:xfrm>
              <a:off x="8703913" y="3287004"/>
              <a:ext cx="2722652" cy="2126750"/>
            </a:xfrm>
            <a:prstGeom prst="roundRect">
              <a:avLst/>
            </a:prstGeom>
            <a:solidFill>
              <a:srgbClr val="0070C0">
                <a:alpha val="66000"/>
              </a:srgb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707798B-3514-F44A-0160-F9A1507D6AC7}"/>
                </a:ext>
              </a:extLst>
            </p:cNvPr>
            <p:cNvCxnSpPr>
              <a:stCxn id="13" idx="3"/>
            </p:cNvCxnSpPr>
            <p:nvPr/>
          </p:nvCxnSpPr>
          <p:spPr>
            <a:xfrm>
              <a:off x="4058291" y="4350379"/>
              <a:ext cx="961485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A36CFBB-FF71-ED69-A4D2-E1B65502CFD4}"/>
                </a:ext>
              </a:extLst>
            </p:cNvPr>
            <p:cNvCxnSpPr/>
            <p:nvPr/>
          </p:nvCxnSpPr>
          <p:spPr>
            <a:xfrm>
              <a:off x="7742428" y="4350379"/>
              <a:ext cx="961485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9271D0D9-43AB-B4C3-B768-386D23D36FEB}"/>
                </a:ext>
              </a:extLst>
            </p:cNvPr>
            <p:cNvSpPr/>
            <p:nvPr/>
          </p:nvSpPr>
          <p:spPr>
            <a:xfrm>
              <a:off x="-2348498" y="3287004"/>
              <a:ext cx="2722652" cy="2126750"/>
            </a:xfrm>
            <a:prstGeom prst="roundRect">
              <a:avLst/>
            </a:prstGeom>
            <a:solidFill>
              <a:srgbClr val="0070C0">
                <a:alpha val="66000"/>
              </a:srgb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51C39B04-3D31-74C6-7CBF-6F71CA741E02}"/>
                </a:ext>
              </a:extLst>
            </p:cNvPr>
            <p:cNvCxnSpPr>
              <a:stCxn id="18" idx="3"/>
            </p:cNvCxnSpPr>
            <p:nvPr/>
          </p:nvCxnSpPr>
          <p:spPr>
            <a:xfrm>
              <a:off x="374154" y="4350379"/>
              <a:ext cx="961485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4F8E653F-F572-C0B6-874A-5FF89DD49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658" y="3366662"/>
            <a:ext cx="696407" cy="257928"/>
          </a:xfrm>
          <a:prstGeom prst="rect">
            <a:avLst/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8CB26C7-96FA-64D5-4182-3248495EDC9F}"/>
              </a:ext>
            </a:extLst>
          </p:cNvPr>
          <p:cNvGrpSpPr/>
          <p:nvPr/>
        </p:nvGrpSpPr>
        <p:grpSpPr>
          <a:xfrm>
            <a:off x="5718554" y="3704194"/>
            <a:ext cx="762184" cy="331804"/>
            <a:chOff x="713630" y="4471713"/>
            <a:chExt cx="3503488" cy="1525184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FD0A09BD-FF1C-1891-0485-212A5EE2523B}"/>
                </a:ext>
              </a:extLst>
            </p:cNvPr>
            <p:cNvSpPr/>
            <p:nvPr/>
          </p:nvSpPr>
          <p:spPr>
            <a:xfrm>
              <a:off x="713630" y="4510658"/>
              <a:ext cx="3503488" cy="1486239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D62F25D-0EAD-5C19-AA05-4CC88E54B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450" y="4471713"/>
              <a:ext cx="3201129" cy="1486239"/>
            </a:xfrm>
            <a:prstGeom prst="rect">
              <a:avLst/>
            </a:prstGeom>
          </p:spPr>
        </p:pic>
      </p:grp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EB18D6FD-D6C2-C161-1F9A-610F33D4D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A361EC-A00D-12D5-45F2-FBE83F940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3075" y="2853516"/>
            <a:ext cx="2161349" cy="1688958"/>
          </a:xfrm>
          <a:prstGeom prst="rect">
            <a:avLst/>
          </a:prstGeom>
          <a:effectLst>
            <a:glow rad="63500">
              <a:schemeClr val="tx1"/>
            </a:glo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0B63DC7-55E2-7C34-D1EF-16C84F786A2B}"/>
                  </a:ext>
                </a:extLst>
              </p:cNvPr>
              <p:cNvSpPr txBox="1"/>
              <p:nvPr/>
            </p:nvSpPr>
            <p:spPr>
              <a:xfrm>
                <a:off x="1231945" y="1857145"/>
                <a:ext cx="14251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en-AU" b="1" u="sng" strike="noStrike" dirty="0">
                    <a:solidFill>
                      <a:srgbClr val="0070C0"/>
                    </a:solidFill>
                    <a:effectLst/>
                  </a:rPr>
                  <a:t>H</a:t>
                </a:r>
                <a14:m>
                  <m:oMath xmlns:m="http://schemas.openxmlformats.org/officeDocument/2006/math">
                    <m:r>
                      <a:rPr lang="en-AU" b="1" i="1" u="sng" strike="noStrike" dirty="0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</a:rPr>
                      <m:t>𝜷</m:t>
                    </m:r>
                  </m:oMath>
                </a14:m>
                <a:endParaRPr lang="en-AU" b="1" i="0" u="sng" strike="noStrike" dirty="0">
                  <a:solidFill>
                    <a:srgbClr val="0070C0"/>
                  </a:solidFill>
                  <a:effectLst/>
                  <a:latin typeface="Aptos Narrow" panose="020B0004020202020204" pitchFamily="34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0B63DC7-55E2-7C34-D1EF-16C84F786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945" y="1857145"/>
                <a:ext cx="1425100" cy="369332"/>
              </a:xfrm>
              <a:prstGeom prst="rect">
                <a:avLst/>
              </a:prstGeom>
              <a:blipFill>
                <a:blip r:embed="rId6"/>
                <a:stretch>
                  <a:fillRect t="-8333" b="-28333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96B65AD7-58E8-9738-0A9D-5BEEB3351C74}"/>
              </a:ext>
            </a:extLst>
          </p:cNvPr>
          <p:cNvSpPr txBox="1"/>
          <p:nvPr/>
        </p:nvSpPr>
        <p:spPr>
          <a:xfrm>
            <a:off x="5394798" y="1380698"/>
            <a:ext cx="1409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n-AU" sz="2400" b="1" u="sng" strike="noStrike" dirty="0" err="1">
                <a:solidFill>
                  <a:srgbClr val="C00000"/>
                </a:solidFill>
                <a:effectLst/>
              </a:rPr>
              <a:t>MgII</a:t>
            </a:r>
            <a:endParaRPr lang="en-AU" sz="2400" b="1" i="0" u="sng" strike="noStrike" dirty="0">
              <a:solidFill>
                <a:srgbClr val="C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7C1C232-3E0E-D423-1853-D70B66D9DC1D}"/>
              </a:ext>
            </a:extLst>
          </p:cNvPr>
          <p:cNvSpPr txBox="1"/>
          <p:nvPr/>
        </p:nvSpPr>
        <p:spPr>
          <a:xfrm>
            <a:off x="9532085" y="1784333"/>
            <a:ext cx="1528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en-AU" b="1" u="sng" strike="noStrike" dirty="0">
                <a:solidFill>
                  <a:srgbClr val="00B050"/>
                </a:solidFill>
                <a:effectLst/>
              </a:rPr>
              <a:t>CIV</a:t>
            </a:r>
            <a:endParaRPr lang="en-AU" b="1" i="0" u="sng" strike="noStrike" dirty="0">
              <a:solidFill>
                <a:srgbClr val="00B05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44" name="Content Placeholder 13">
            <a:extLst>
              <a:ext uri="{FF2B5EF4-FFF2-40B4-BE49-F238E27FC236}">
                <a16:creationId xmlns:a16="http://schemas.microsoft.com/office/drawing/2014/main" id="{8796718A-CAE5-F12A-5DE2-D0923167EEF9}"/>
              </a:ext>
            </a:extLst>
          </p:cNvPr>
          <p:cNvSpPr txBox="1">
            <a:spLocks/>
          </p:cNvSpPr>
          <p:nvPr/>
        </p:nvSpPr>
        <p:spPr>
          <a:xfrm>
            <a:off x="544215" y="4604897"/>
            <a:ext cx="2990818" cy="15187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400" b="1" i="1" dirty="0"/>
              <a:t>Different types of AGN in different surveys</a:t>
            </a:r>
            <a:br>
              <a:rPr lang="en-AU" sz="1400" b="1" i="1" dirty="0"/>
            </a:br>
            <a:r>
              <a:rPr lang="en-AU" sz="1400" b="1" i="1" dirty="0"/>
              <a:t>(Old News)</a:t>
            </a:r>
          </a:p>
        </p:txBody>
      </p:sp>
      <p:sp>
        <p:nvSpPr>
          <p:cNvPr id="47" name="Content Placeholder 13">
            <a:extLst>
              <a:ext uri="{FF2B5EF4-FFF2-40B4-BE49-F238E27FC236}">
                <a16:creationId xmlns:a16="http://schemas.microsoft.com/office/drawing/2014/main" id="{4C7B1D84-3414-AA14-FE3A-4B0CC8EEB21B}"/>
              </a:ext>
            </a:extLst>
          </p:cNvPr>
          <p:cNvSpPr txBox="1">
            <a:spLocks/>
          </p:cNvSpPr>
          <p:nvPr/>
        </p:nvSpPr>
        <p:spPr>
          <a:xfrm>
            <a:off x="4384983" y="4872501"/>
            <a:ext cx="3374575" cy="13168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600" b="1" i="1" dirty="0"/>
              <a:t>Changing Cut and Constrain choices gives different results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i="1" u="sng" dirty="0"/>
              <a:t>Methods Dominate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13">
                <a:extLst>
                  <a:ext uri="{FF2B5EF4-FFF2-40B4-BE49-F238E27FC236}">
                    <a16:creationId xmlns:a16="http://schemas.microsoft.com/office/drawing/2014/main" id="{CF850B8C-B87C-AD4A-7839-CB0012E10FF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22965" y="4679408"/>
                <a:ext cx="3303680" cy="15187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594" indent="-228594" algn="l" defTabSz="914377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783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2971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160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349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537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91437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AU" sz="1400" b="1" i="1" dirty="0"/>
                  <a:t>Can only see lags </a:t>
                </a:r>
                <a14:m>
                  <m:oMath xmlns:m="http://schemas.openxmlformats.org/officeDocument/2006/math">
                    <m:r>
                      <a:rPr lang="en-AU" sz="1400" b="1" i="1" smtClean="0">
                        <a:latin typeface="Cambria Math" panose="02040503050406030204" pitchFamily="18" charset="0"/>
                      </a:rPr>
                      <m:t>≪</m:t>
                    </m:r>
                  </m:oMath>
                </a14:m>
                <a:r>
                  <a:rPr lang="en-AU" sz="1400" b="1" i="1" dirty="0"/>
                  <a:t> Survey Length (“Lag Ceiling”)</a:t>
                </a:r>
              </a:p>
            </p:txBody>
          </p:sp>
        </mc:Choice>
        <mc:Fallback xmlns="">
          <p:sp>
            <p:nvSpPr>
              <p:cNvPr id="48" name="Content Placeholder 13">
                <a:extLst>
                  <a:ext uri="{FF2B5EF4-FFF2-40B4-BE49-F238E27FC236}">
                    <a16:creationId xmlns:a16="http://schemas.microsoft.com/office/drawing/2014/main" id="{CF850B8C-B87C-AD4A-7839-CB0012E10F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2965" y="4679408"/>
                <a:ext cx="3303680" cy="1518774"/>
              </a:xfrm>
              <a:prstGeom prst="rect">
                <a:avLst/>
              </a:prstGeom>
              <a:blipFill>
                <a:blip r:embed="rId7"/>
                <a:stretch>
                  <a:fillRect t="-120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5650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5FEB5-8415-BBB9-B793-4AE6E1F05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618A89-319A-B699-9F85-F24308409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My PhD: Modelling RM Lags Properly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976845-1083-F69B-1703-03C58B72A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691667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B551DC63-3949-AD5D-DFB8-3918646D9B22}"/>
              </a:ext>
            </a:extLst>
          </p:cNvPr>
          <p:cNvSpPr/>
          <p:nvPr/>
        </p:nvSpPr>
        <p:spPr>
          <a:xfrm>
            <a:off x="8168640" y="3220968"/>
            <a:ext cx="3666744" cy="1744185"/>
          </a:xfrm>
          <a:prstGeom prst="rect">
            <a:avLst/>
          </a:prstGeom>
          <a:solidFill>
            <a:srgbClr val="0070C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Same data, same stats model, different aliasing peaks.</a:t>
            </a:r>
          </a:p>
          <a:p>
            <a:pPr algn="ctr"/>
            <a:r>
              <a:rPr lang="en-AU" b="1" dirty="0">
                <a:solidFill>
                  <a:schemeClr val="tx1"/>
                </a:solidFill>
              </a:rPr>
              <a:t>Why?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6B0041-CDC2-9B06-ADC8-CC0B2B192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cs typeface="Courier New" panose="02070309020205020404" pitchFamily="49" charset="0"/>
              </a:rPr>
              <a:t>Step 1: Trying to Recreate </a:t>
            </a:r>
            <a:r>
              <a:rPr lang="en-AU" b="1" dirty="0">
                <a:latin typeface="Courier New" panose="02070309020205020404" pitchFamily="49" charset="0"/>
                <a:cs typeface="Courier New" panose="02070309020205020404" pitchFamily="49" charset="0"/>
              </a:rPr>
              <a:t>JAVELIN</a:t>
            </a:r>
            <a:endParaRPr lang="en-AU" b="1" u="sng" dirty="0"/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608E5866-9F8E-CEBB-1FCA-AE201887BA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47"/>
          <a:stretch/>
        </p:blipFill>
        <p:spPr>
          <a:xfrm>
            <a:off x="3133337" y="2119313"/>
            <a:ext cx="4831088" cy="1965123"/>
          </a:xfrm>
          <a:noFill/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C57356B-D239-40F2-64A8-07E851A299B5}"/>
              </a:ext>
            </a:extLst>
          </p:cNvPr>
          <p:cNvSpPr txBox="1"/>
          <p:nvPr/>
        </p:nvSpPr>
        <p:spPr>
          <a:xfrm>
            <a:off x="106680" y="2503637"/>
            <a:ext cx="291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Lag Posterior Distribution from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JAVELIN</a:t>
            </a:r>
            <a:endParaRPr lang="en-GB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58C3A7-35F5-2611-DFF9-1A09F6097088}"/>
              </a:ext>
            </a:extLst>
          </p:cNvPr>
          <p:cNvSpPr txBox="1"/>
          <p:nvPr/>
        </p:nvSpPr>
        <p:spPr>
          <a:xfrm>
            <a:off x="106680" y="4611210"/>
            <a:ext cx="291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True Lag Posterior Distribution</a:t>
            </a:r>
            <a:endParaRPr lang="en-GB" sz="2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EE8738-A077-8BCE-3DD3-F690D278BF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54"/>
          <a:stretch/>
        </p:blipFill>
        <p:spPr>
          <a:xfrm>
            <a:off x="3133337" y="4083717"/>
            <a:ext cx="4831088" cy="45767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65B4BCC-2C26-A8F5-1AF7-1CFFFC93C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3133337" y="4084436"/>
            <a:ext cx="4831088" cy="2173987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187036-1352-A822-1B11-8881FF2435EA}"/>
              </a:ext>
            </a:extLst>
          </p:cNvPr>
          <p:cNvCxnSpPr/>
          <p:nvPr/>
        </p:nvCxnSpPr>
        <p:spPr>
          <a:xfrm>
            <a:off x="4255008" y="2192528"/>
            <a:ext cx="0" cy="3596640"/>
          </a:xfrm>
          <a:prstGeom prst="line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44B4D769-2F5E-826D-AF49-1C7C0C83A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12192000" cy="365125"/>
          </a:xfr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884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C708F-6B24-1C08-87ED-9FBBA5289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b="1" dirty="0"/>
              <a:t>Reason: Inconvenient Likelihood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21A068-E140-1DD8-A9A2-26796076A3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286"/>
          <a:stretch/>
        </p:blipFill>
        <p:spPr>
          <a:xfrm>
            <a:off x="3609583" y="1527809"/>
            <a:ext cx="8052555" cy="392049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2759924-4FF8-0E83-9DE7-9E453EC8F339}"/>
              </a:ext>
            </a:extLst>
          </p:cNvPr>
          <p:cNvSpPr txBox="1">
            <a:spLocks/>
          </p:cNvSpPr>
          <p:nvPr/>
        </p:nvSpPr>
        <p:spPr>
          <a:xfrm>
            <a:off x="6662344" y="3982101"/>
            <a:ext cx="1716029" cy="445507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AU" sz="1400" b="1" dirty="0"/>
              <a:t>JAVELIN gets stuck here</a:t>
            </a:r>
            <a:endParaRPr lang="en-AU" sz="1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508B658-7095-CE5A-8A4D-DA62285BBD36}"/>
              </a:ext>
            </a:extLst>
          </p:cNvPr>
          <p:cNvSpPr txBox="1">
            <a:spLocks/>
          </p:cNvSpPr>
          <p:nvPr/>
        </p:nvSpPr>
        <p:spPr>
          <a:xfrm>
            <a:off x="4369327" y="1943584"/>
            <a:ext cx="1168769" cy="445507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AU" sz="1400" b="1" dirty="0"/>
              <a:t>We need to get here</a:t>
            </a:r>
            <a:endParaRPr lang="en-AU" sz="14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4B7B69F-0DF7-923C-A717-2E958E8849C9}"/>
              </a:ext>
            </a:extLst>
          </p:cNvPr>
          <p:cNvCxnSpPr>
            <a:cxnSpLocks/>
          </p:cNvCxnSpPr>
          <p:nvPr/>
        </p:nvCxnSpPr>
        <p:spPr>
          <a:xfrm flipV="1">
            <a:off x="5538097" y="1823337"/>
            <a:ext cx="1212248" cy="34300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158D97A-7869-B97E-6EC9-5B9CD67D3294}"/>
              </a:ext>
            </a:extLst>
          </p:cNvPr>
          <p:cNvCxnSpPr>
            <a:cxnSpLocks/>
          </p:cNvCxnSpPr>
          <p:nvPr/>
        </p:nvCxnSpPr>
        <p:spPr>
          <a:xfrm flipV="1">
            <a:off x="7520359" y="2515903"/>
            <a:ext cx="583010" cy="146619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83E66EF-1B48-52F7-04BF-C9F339D1B93B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5837226" y="2515903"/>
            <a:ext cx="1683133" cy="146619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3BB0FFCC-4752-740A-1E90-423FE0A5C9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7000"/>
          </a:blip>
          <a:srcRect b="56768"/>
          <a:stretch/>
        </p:blipFill>
        <p:spPr>
          <a:xfrm>
            <a:off x="236547" y="4656343"/>
            <a:ext cx="5301549" cy="1933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254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0FBACD3-7191-62BD-A01D-A3233C00B0E2}"/>
              </a:ext>
            </a:extLst>
          </p:cNvPr>
          <p:cNvSpPr txBox="1"/>
          <p:nvPr/>
        </p:nvSpPr>
        <p:spPr>
          <a:xfrm>
            <a:off x="5656815" y="5594508"/>
            <a:ext cx="5195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Off-season Lags with no Overlap are Ambiguous: </a:t>
            </a:r>
            <a:r>
              <a:rPr lang="en-US" i="1" dirty="0"/>
              <a:t>Locally</a:t>
            </a:r>
            <a:r>
              <a:rPr lang="en-US" dirty="0"/>
              <a:t> Optimal fits</a:t>
            </a:r>
            <a:endParaRPr lang="en-GB" sz="1600" i="1" u="sng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19A97C-4F6F-DBBA-B9A4-7B361E6AD7AD}"/>
              </a:ext>
            </a:extLst>
          </p:cNvPr>
          <p:cNvSpPr txBox="1"/>
          <p:nvPr/>
        </p:nvSpPr>
        <p:spPr>
          <a:xfrm>
            <a:off x="357145" y="3080085"/>
            <a:ext cx="29774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JAVELIN’s</a:t>
            </a:r>
            <a:r>
              <a:rPr lang="en-US" dirty="0"/>
              <a:t> MCMC fitter (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emcee</a:t>
            </a:r>
            <a:r>
              <a:rPr lang="en-US" dirty="0"/>
              <a:t>) can’t handle multimodal distributions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EA9CA6-D2E4-C8FE-7EDE-82FD2E0C4B1F}"/>
              </a:ext>
            </a:extLst>
          </p:cNvPr>
          <p:cNvSpPr txBox="1"/>
          <p:nvPr/>
        </p:nvSpPr>
        <p:spPr>
          <a:xfrm>
            <a:off x="357145" y="1708985"/>
            <a:ext cx="29774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  <a:cs typeface="Courier New" panose="02070309020205020404" pitchFamily="49" charset="0"/>
              </a:rPr>
              <a:t>Lag-Axis Log Posterior distribution is extremely noisy and multimodal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102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36C3E-E199-09A3-DFBB-A114E3246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False Positives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0826F8-2967-C959-AEF6-C757D0F8D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7121EF48-E838-E446-A3DE-9E0798970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755" y="2667022"/>
            <a:ext cx="5092644" cy="2037058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B77BAC9-B438-F0B2-16A8-77D9620A7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" y="1864356"/>
            <a:ext cx="5092644" cy="4074115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73E2DD6-6A34-5A6B-9AE3-6BF1383C396A}"/>
              </a:ext>
            </a:extLst>
          </p:cNvPr>
          <p:cNvCxnSpPr>
            <a:cxnSpLocks/>
          </p:cNvCxnSpPr>
          <p:nvPr/>
        </p:nvCxnSpPr>
        <p:spPr>
          <a:xfrm>
            <a:off x="5387284" y="2667022"/>
            <a:ext cx="1358956" cy="761978"/>
          </a:xfrm>
          <a:prstGeom prst="straightConnector1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AB9AAFA-DF60-541F-4F26-C94A6E06B1DF}"/>
              </a:ext>
            </a:extLst>
          </p:cNvPr>
          <p:cNvCxnSpPr>
            <a:cxnSpLocks/>
          </p:cNvCxnSpPr>
          <p:nvPr/>
        </p:nvCxnSpPr>
        <p:spPr>
          <a:xfrm flipV="1">
            <a:off x="5487252" y="3429000"/>
            <a:ext cx="1258988" cy="1141099"/>
          </a:xfrm>
          <a:prstGeom prst="straightConnector1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DDD57E17-CB62-AC37-5BCE-C319B402A2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29339" y="1640205"/>
                <a:ext cx="5241961" cy="109505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AU" sz="2000" dirty="0"/>
                  <a:t>Multimodal Issue Fixed</a:t>
                </a:r>
                <a:br>
                  <a:rPr lang="en-AU" sz="2000" dirty="0"/>
                </a:br>
                <a14:m>
                  <m:oMath xmlns:m="http://schemas.openxmlformats.org/officeDocument/2006/math"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AU" sz="2000" dirty="0"/>
                  <a:t>Well Constrained Lag:</a:t>
                </a:r>
                <a:br>
                  <a:rPr lang="en-AU" sz="1800" b="1" dirty="0"/>
                </a:br>
                <a:r>
                  <a:rPr lang="en-AU" sz="1800" b="1" dirty="0"/>
                  <a:t>A Confident Detection?</a:t>
                </a:r>
                <a:endParaRPr lang="en-AU" sz="1800" dirty="0"/>
              </a:p>
            </p:txBody>
          </p:sp>
        </mc:Choice>
        <mc:Fallback xmlns="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DDD57E17-CB62-AC37-5BCE-C319B402A2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29339" y="1640205"/>
                <a:ext cx="5241961" cy="1095059"/>
              </a:xfrm>
              <a:blipFill>
                <a:blip r:embed="rId4"/>
                <a:stretch>
                  <a:fillRect t="-444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EF505D32-CA9B-5C61-8555-97CDEF183FB9}"/>
              </a:ext>
            </a:extLst>
          </p:cNvPr>
          <p:cNvSpPr txBox="1">
            <a:spLocks/>
          </p:cNvSpPr>
          <p:nvPr/>
        </p:nvSpPr>
        <p:spPr>
          <a:xfrm>
            <a:off x="743131" y="1362946"/>
            <a:ext cx="4644153" cy="1095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>
                <a:solidFill>
                  <a:srgbClr val="FF0000"/>
                </a:solidFill>
              </a:rPr>
              <a:t>These come from </a:t>
            </a:r>
            <a:r>
              <a:rPr lang="en-AU" sz="2000" b="1" u="sng" dirty="0">
                <a:solidFill>
                  <a:srgbClr val="FF0000"/>
                </a:solidFill>
              </a:rPr>
              <a:t>different AGN</a:t>
            </a:r>
            <a:r>
              <a:rPr lang="en-AU" sz="2000" b="1" dirty="0">
                <a:solidFill>
                  <a:srgbClr val="FF0000"/>
                </a:solidFill>
              </a:rPr>
              <a:t>. </a:t>
            </a:r>
            <a:endParaRPr lang="en-AU" sz="2000" dirty="0">
              <a:solidFill>
                <a:srgbClr val="FF0000"/>
              </a:solidFill>
            </a:endParaRP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F7AF855-08F9-A882-AB73-785CF5E34B93}"/>
              </a:ext>
            </a:extLst>
          </p:cNvPr>
          <p:cNvSpPr txBox="1">
            <a:spLocks/>
          </p:cNvSpPr>
          <p:nvPr/>
        </p:nvSpPr>
        <p:spPr>
          <a:xfrm>
            <a:off x="6529339" y="4983957"/>
            <a:ext cx="5241961" cy="1095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dirty="0"/>
              <a:t>Coincidence can give a “Best Fit” Lags that isn’t necessarily a </a:t>
            </a:r>
            <a:r>
              <a:rPr lang="en-AU" sz="2000" i="1" dirty="0"/>
              <a:t>good</a:t>
            </a:r>
            <a:r>
              <a:rPr lang="en-AU" sz="2000" dirty="0"/>
              <a:t> fit. </a:t>
            </a:r>
          </a:p>
        </p:txBody>
      </p:sp>
    </p:spTree>
    <p:extLst>
      <p:ext uri="{BB962C8B-B14F-4D97-AF65-F5344CB8AC3E}">
        <p14:creationId xmlns:p14="http://schemas.microsoft.com/office/powerpoint/2010/main" val="359859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6D30A18-C8AE-14F2-0E60-AD914EFF335C}"/>
              </a:ext>
            </a:extLst>
          </p:cNvPr>
          <p:cNvSpPr/>
          <p:nvPr/>
        </p:nvSpPr>
        <p:spPr>
          <a:xfrm>
            <a:off x="566723" y="1203942"/>
            <a:ext cx="10872800" cy="2563561"/>
          </a:xfrm>
          <a:prstGeom prst="roundRect">
            <a:avLst>
              <a:gd name="adj" fmla="val 13647"/>
            </a:avLst>
          </a:prstGeom>
          <a:solidFill>
            <a:schemeClr val="tx2">
              <a:lumMod val="40000"/>
              <a:lumOff val="60000"/>
              <a:alpha val="1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4DDE739-7DA6-B9C2-5C0B-1FD5FCE5F57A}"/>
              </a:ext>
            </a:extLst>
          </p:cNvPr>
          <p:cNvSpPr/>
          <p:nvPr/>
        </p:nvSpPr>
        <p:spPr>
          <a:xfrm>
            <a:off x="566725" y="1203943"/>
            <a:ext cx="10872800" cy="1717369"/>
          </a:xfrm>
          <a:prstGeom prst="roundRect">
            <a:avLst/>
          </a:prstGeom>
          <a:solidFill>
            <a:schemeClr val="tx2">
              <a:lumMod val="40000"/>
              <a:lumOff val="60000"/>
              <a:alpha val="1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99707ED-FAB8-93A4-C732-A37D57EE9F2F}"/>
                  </a:ext>
                </a:extLst>
              </p:cNvPr>
              <p:cNvSpPr/>
              <p:nvPr/>
            </p:nvSpPr>
            <p:spPr>
              <a:xfrm>
                <a:off x="8098814" y="1812579"/>
                <a:ext cx="3173946" cy="544331"/>
              </a:xfrm>
              <a:prstGeom prst="rect">
                <a:avLst/>
              </a:prstGeom>
              <a:solidFill>
                <a:srgbClr val="0070C0">
                  <a:alpha val="85000"/>
                </a:srgb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2400" i="1" dirty="0">
                          <a:latin typeface="Cambria Math" panose="02040503050406030204" pitchFamily="18" charset="0"/>
                        </a:rPr>
                        <m:t>𝒵</m:t>
                      </m:r>
                      <m:r>
                        <a:rPr lang="en-AU" sz="2400" i="1" dirty="0">
                          <a:latin typeface="Cambria Math" panose="02040503050406030204" pitchFamily="18" charset="0"/>
                        </a:rPr>
                        <m:t> =∫</m:t>
                      </m:r>
                      <m:r>
                        <a:rPr lang="en-AU" sz="2400" i="1" dirty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AU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2400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AU" sz="24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AU" sz="2400" i="1" dirty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AU" sz="2400" i="1" dirty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99707ED-FAB8-93A4-C732-A37D57EE9F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8814" y="1812579"/>
                <a:ext cx="3173946" cy="544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Content Placeholder 4">
            <a:extLst>
              <a:ext uri="{FF2B5EF4-FFF2-40B4-BE49-F238E27FC236}">
                <a16:creationId xmlns:a16="http://schemas.microsoft.com/office/drawing/2014/main" id="{D23ABC00-D457-B221-892B-DD4042064E23}"/>
              </a:ext>
            </a:extLst>
          </p:cNvPr>
          <p:cNvSpPr txBox="1">
            <a:spLocks/>
          </p:cNvSpPr>
          <p:nvPr/>
        </p:nvSpPr>
        <p:spPr>
          <a:xfrm>
            <a:off x="7889779" y="1461415"/>
            <a:ext cx="3592015" cy="37433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600" b="1" dirty="0"/>
              <a:t>Probability Mass (Evidence)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3DF6B54-C1FD-E803-9843-A013350CB0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4000"/>
          </a:blip>
          <a:stretch>
            <a:fillRect/>
          </a:stretch>
        </p:blipFill>
        <p:spPr>
          <a:xfrm>
            <a:off x="1282708" y="1323292"/>
            <a:ext cx="1447917" cy="1293836"/>
          </a:xfrm>
          <a:prstGeom prst="rect">
            <a:avLst/>
          </a:prstGeom>
          <a:effectLst>
            <a:softEdge rad="635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0BA2D74-3CA8-8E05-32F6-0DD39A9CC0C6}"/>
                  </a:ext>
                </a:extLst>
              </p:cNvPr>
              <p:cNvSpPr txBox="1"/>
              <p:nvPr/>
            </p:nvSpPr>
            <p:spPr>
              <a:xfrm>
                <a:off x="566723" y="2670038"/>
                <a:ext cx="2800435" cy="1892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AU" sz="1200" b="1" i="1" dirty="0">
                          <a:latin typeface="Cambria Math" panose="02040503050406030204" pitchFamily="18" charset="0"/>
                        </a:rPr>
                        <m:t>𝝆</m:t>
                      </m:r>
                      <m:d>
                        <m:dPr>
                          <m:ctrlPr>
                            <a:rPr lang="en-AU" sz="1200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1200" b="1" i="1" dirty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AU" sz="1200" b="1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sz="1200" b="1" i="1">
                          <a:latin typeface="Cambria Math" panose="02040503050406030204" pitchFamily="18" charset="0"/>
                        </a:rPr>
                        <m:t>ℒ</m:t>
                      </m:r>
                      <m:d>
                        <m:dPr>
                          <m:ctrlPr>
                            <a:rPr lang="en-AU" sz="12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1200" b="1" i="1"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  <m:e>
                          <m:r>
                            <a:rPr lang="en-AU" sz="12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AU" sz="1200" b="1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AU" sz="1200" b="1" i="1">
                          <a:latin typeface="Cambria Math" panose="02040503050406030204" pitchFamily="18" charset="0"/>
                        </a:rPr>
                        <m:t>𝝅</m:t>
                      </m:r>
                      <m:d>
                        <m:dPr>
                          <m:ctrlPr>
                            <a:rPr lang="en-AU" sz="12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12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</m:oMath>
                  </m:oMathPara>
                </a14:m>
                <a:endParaRPr lang="en-AU" sz="1200" b="1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0BA2D74-3CA8-8E05-32F6-0DD39A9CC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723" y="2670038"/>
                <a:ext cx="2800435" cy="189271"/>
              </a:xfrm>
              <a:prstGeom prst="rect">
                <a:avLst/>
              </a:prstGeom>
              <a:blipFill>
                <a:blip r:embed="rId4"/>
                <a:stretch>
                  <a:fillRect b="-3871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C12E639-8292-3B5A-7D51-52D149A3AA3E}"/>
              </a:ext>
            </a:extLst>
          </p:cNvPr>
          <p:cNvCxnSpPr/>
          <p:nvPr/>
        </p:nvCxnSpPr>
        <p:spPr>
          <a:xfrm>
            <a:off x="4374988" y="2172930"/>
            <a:ext cx="2696047" cy="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ontent Placeholder 4">
            <a:extLst>
              <a:ext uri="{FF2B5EF4-FFF2-40B4-BE49-F238E27FC236}">
                <a16:creationId xmlns:a16="http://schemas.microsoft.com/office/drawing/2014/main" id="{CD9D3647-F374-9B9B-9EE9-B63BA818D8BE}"/>
              </a:ext>
            </a:extLst>
          </p:cNvPr>
          <p:cNvSpPr txBox="1">
            <a:spLocks/>
          </p:cNvSpPr>
          <p:nvPr/>
        </p:nvSpPr>
        <p:spPr>
          <a:xfrm>
            <a:off x="942813" y="3203427"/>
            <a:ext cx="2127705" cy="37376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600" b="1" dirty="0"/>
              <a:t>Compare Models</a:t>
            </a:r>
          </a:p>
        </p:txBody>
      </p:sp>
      <p:sp>
        <p:nvSpPr>
          <p:cNvPr id="40" name="Content Placeholder 4">
            <a:extLst>
              <a:ext uri="{FF2B5EF4-FFF2-40B4-BE49-F238E27FC236}">
                <a16:creationId xmlns:a16="http://schemas.microsoft.com/office/drawing/2014/main" id="{EEBDB6FD-D3E5-753F-5BB8-4578F7708DAC}"/>
              </a:ext>
            </a:extLst>
          </p:cNvPr>
          <p:cNvSpPr txBox="1">
            <a:spLocks/>
          </p:cNvSpPr>
          <p:nvPr/>
        </p:nvSpPr>
        <p:spPr>
          <a:xfrm>
            <a:off x="4010876" y="1812579"/>
            <a:ext cx="3507475" cy="2270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800" b="1" i="1" dirty="0"/>
              <a:t>Integrates To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BE8CB88-72EC-ACE4-0F9D-4A74B8E13658}"/>
                  </a:ext>
                </a:extLst>
              </p:cNvPr>
              <p:cNvSpPr/>
              <p:nvPr/>
            </p:nvSpPr>
            <p:spPr>
              <a:xfrm>
                <a:off x="3211569" y="3147083"/>
                <a:ext cx="5932139" cy="395373"/>
              </a:xfrm>
              <a:prstGeom prst="rect">
                <a:avLst/>
              </a:prstGeom>
              <a:solidFill>
                <a:srgbClr val="0070C0">
                  <a:alpha val="85000"/>
                </a:srgb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000" b="0" i="0" dirty="0" smtClean="0">
                              <a:latin typeface="Cambria Math" panose="02040503050406030204" pitchFamily="18" charset="0"/>
                            </a:rPr>
                            <m:t>BF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sz="2000" b="0" i="0" dirty="0" smtClean="0">
                              <a:latin typeface="Cambria Math" panose="02040503050406030204" pitchFamily="18" charset="0"/>
                            </a:rPr>
                            <m:t>Lag</m:t>
                          </m:r>
                        </m:sub>
                      </m:sSub>
                      <m:r>
                        <a:rPr lang="en-AU" sz="20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AU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000" i="1" dirty="0">
                              <a:latin typeface="Cambria Math" panose="02040503050406030204" pitchFamily="18" charset="0"/>
                            </a:rPr>
                            <m:t>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sz="2000" b="0" i="0" dirty="0" smtClean="0">
                              <a:latin typeface="Cambria Math" panose="02040503050406030204" pitchFamily="18" charset="0"/>
                            </a:rPr>
                            <m:t>Lag</m:t>
                          </m:r>
                        </m:sub>
                      </m:sSub>
                      <m:r>
                        <a:rPr lang="en-AU" sz="20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lit/>
                        </m:rPr>
                        <a:rPr lang="en-AU" sz="2000" b="0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AU" sz="20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AU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000" b="0" i="1" dirty="0" smtClean="0">
                              <a:latin typeface="Cambria Math" panose="02040503050406030204" pitchFamily="18" charset="0"/>
                            </a:rPr>
                            <m:t>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sz="2000" b="0" i="0" dirty="0" smtClean="0">
                              <a:latin typeface="Cambria Math" panose="02040503050406030204" pitchFamily="18" charset="0"/>
                            </a:rPr>
                            <m:t>No</m:t>
                          </m:r>
                          <m:r>
                            <a:rPr lang="en-AU" sz="2000" b="0" i="0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AU" sz="2000" b="0" i="0" dirty="0" smtClean="0">
                              <a:latin typeface="Cambria Math" panose="02040503050406030204" pitchFamily="18" charset="0"/>
                            </a:rPr>
                            <m:t>Lag</m:t>
                          </m:r>
                        </m:sub>
                      </m:sSub>
                    </m:oMath>
                  </m:oMathPara>
                </a14:m>
                <a:endParaRPr lang="en-AU" sz="2000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BE8CB88-72EC-ACE4-0F9D-4A74B8E136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1569" y="3147083"/>
                <a:ext cx="5932139" cy="3953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089DD56E-087F-BAB9-0896-269E216B8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Compare Models With Bayes Factor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CBCFA5-9F8D-B16C-5212-8A7749257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C49D0AA-6144-A314-691C-7DCA4BF2670F}"/>
              </a:ext>
            </a:extLst>
          </p:cNvPr>
          <p:cNvSpPr/>
          <p:nvPr/>
        </p:nvSpPr>
        <p:spPr>
          <a:xfrm>
            <a:off x="548640" y="3852877"/>
            <a:ext cx="10890885" cy="2290748"/>
          </a:xfrm>
          <a:prstGeom prst="roundRect">
            <a:avLst>
              <a:gd name="adj" fmla="val 1113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D6A2353-0DC6-A4A0-1664-C2B216844AD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1975"/>
          <a:stretch>
            <a:fillRect/>
          </a:stretch>
        </p:blipFill>
        <p:spPr>
          <a:xfrm>
            <a:off x="680322" y="4130087"/>
            <a:ext cx="5871841" cy="1671491"/>
          </a:xfrm>
          <a:prstGeom prst="rect">
            <a:avLst/>
          </a:prstGeom>
          <a:effectLst>
            <a:glow rad="63500">
              <a:schemeClr val="tx1">
                <a:alpha val="39000"/>
              </a:schemeClr>
            </a:glo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6AA5F06-47C1-7077-313C-F137FA90F5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7402" y="3977688"/>
            <a:ext cx="4585358" cy="1981757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6CD2B21-F236-4F25-7061-3F1E3186201C}"/>
              </a:ext>
            </a:extLst>
          </p:cNvPr>
          <p:cNvSpPr txBox="1">
            <a:spLocks/>
          </p:cNvSpPr>
          <p:nvPr/>
        </p:nvSpPr>
        <p:spPr>
          <a:xfrm>
            <a:off x="1337673" y="4234027"/>
            <a:ext cx="3078117" cy="319660"/>
          </a:xfrm>
          <a:prstGeom prst="rect">
            <a:avLst/>
          </a:prstGeom>
          <a:effectLst>
            <a:glow rad="101600">
              <a:schemeClr val="accent1"/>
            </a:glow>
          </a:effectLst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800" b="1" dirty="0">
                <a:solidFill>
                  <a:schemeClr val="bg1"/>
                </a:solidFill>
                <a:effectLst>
                  <a:glow rad="215900">
                    <a:schemeClr val="tx1"/>
                  </a:glow>
                </a:effectLst>
              </a:rPr>
              <a:t>Coupled Model (Lag)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F56FC4C-EEA7-D6BE-6EE7-FC415E1F713E}"/>
              </a:ext>
            </a:extLst>
          </p:cNvPr>
          <p:cNvSpPr txBox="1">
            <a:spLocks/>
          </p:cNvSpPr>
          <p:nvPr/>
        </p:nvSpPr>
        <p:spPr>
          <a:xfrm>
            <a:off x="7282162" y="4665687"/>
            <a:ext cx="3354310" cy="330820"/>
          </a:xfrm>
          <a:prstGeom prst="rect">
            <a:avLst/>
          </a:prstGeom>
          <a:effectLst>
            <a:glow rad="101600">
              <a:schemeClr val="accent1"/>
            </a:glow>
          </a:effectLst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800" b="1" dirty="0">
                <a:solidFill>
                  <a:schemeClr val="bg1"/>
                </a:solidFill>
                <a:effectLst>
                  <a:glow rad="215900">
                    <a:schemeClr val="tx1"/>
                  </a:glow>
                </a:effectLst>
              </a:rPr>
              <a:t>Uncoupled Model (No Lag)</a:t>
            </a:r>
          </a:p>
        </p:txBody>
      </p:sp>
    </p:spTree>
    <p:extLst>
      <p:ext uri="{BB962C8B-B14F-4D97-AF65-F5344CB8AC3E}">
        <p14:creationId xmlns:p14="http://schemas.microsoft.com/office/powerpoint/2010/main" val="2659195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320F6-E8AB-35B2-0E23-8CC0ACCFC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D2890D7-4EE9-122D-9083-AA500F297681}"/>
              </a:ext>
            </a:extLst>
          </p:cNvPr>
          <p:cNvSpPr/>
          <p:nvPr/>
        </p:nvSpPr>
        <p:spPr>
          <a:xfrm>
            <a:off x="6315075" y="1495423"/>
            <a:ext cx="5124450" cy="4648202"/>
          </a:xfrm>
          <a:prstGeom prst="roundRect">
            <a:avLst>
              <a:gd name="adj" fmla="val 1113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591E184-72FB-82A2-CF54-EC266692A934}"/>
              </a:ext>
            </a:extLst>
          </p:cNvPr>
          <p:cNvSpPr/>
          <p:nvPr/>
        </p:nvSpPr>
        <p:spPr>
          <a:xfrm>
            <a:off x="456507" y="1495423"/>
            <a:ext cx="4963217" cy="4648202"/>
          </a:xfrm>
          <a:prstGeom prst="roundRect">
            <a:avLst>
              <a:gd name="adj" fmla="val 11139"/>
            </a:avLst>
          </a:prstGeom>
          <a:solidFill>
            <a:srgbClr val="00B0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D3845-6E81-58BC-0311-CE5002C4F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LITMUS</a:t>
            </a:r>
            <a:r>
              <a:rPr lang="en-AU" b="1" dirty="0"/>
              <a:t>: A New RM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79501-E3DA-C688-A5B4-143DFE4BC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1668026"/>
            <a:ext cx="4644153" cy="42245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b="1" dirty="0"/>
              <a:t>Mission Statement:</a:t>
            </a:r>
          </a:p>
          <a:p>
            <a:pPr marL="0" indent="0" algn="ctr">
              <a:buNone/>
            </a:pPr>
            <a:endParaRPr lang="en-AU" b="1" dirty="0"/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Measure Lags Properly</a:t>
            </a:r>
          </a:p>
          <a:p>
            <a:pPr lvl="1"/>
            <a:r>
              <a:rPr lang="en-AU" dirty="0"/>
              <a:t>Bayesian GP modelling</a:t>
            </a:r>
          </a:p>
          <a:p>
            <a:pPr lvl="1"/>
            <a:r>
              <a:rPr lang="en-AU" dirty="0"/>
              <a:t>Fix the multimodal issue</a:t>
            </a:r>
          </a:p>
          <a:p>
            <a:pPr marL="457189" lvl="1" indent="0">
              <a:buNone/>
            </a:pPr>
            <a:endParaRPr lang="en-AU" dirty="0"/>
          </a:p>
          <a:p>
            <a:pPr marL="457200" indent="-457200">
              <a:buFont typeface="+mj-lt"/>
              <a:buAutoNum type="arabicPeriod"/>
            </a:pPr>
            <a:r>
              <a:rPr lang="en-AU" dirty="0"/>
              <a:t>Proper Significance Measures</a:t>
            </a:r>
          </a:p>
          <a:p>
            <a:pPr lvl="1"/>
            <a:r>
              <a:rPr lang="en-AU" dirty="0"/>
              <a:t>Bayesian model comparison:</a:t>
            </a:r>
            <a:br>
              <a:rPr lang="en-AU" dirty="0"/>
            </a:br>
            <a:r>
              <a:rPr lang="en-AU" dirty="0"/>
              <a:t>	Coupled vs uncoupled models</a:t>
            </a:r>
          </a:p>
          <a:p>
            <a:pPr lvl="1"/>
            <a:r>
              <a:rPr lang="en-AU" dirty="0"/>
              <a:t>We need to be able to </a:t>
            </a:r>
            <a:r>
              <a:rPr lang="en-AU" b="1" dirty="0"/>
              <a:t>integrate</a:t>
            </a:r>
            <a:r>
              <a:rPr lang="en-AU" dirty="0"/>
              <a:t> as well as explore the posterior</a:t>
            </a:r>
            <a:endParaRPr lang="en-AU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9AC213-9B76-DCE8-780C-A1A869A3E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DEA978C-036D-C9B4-9E91-11ED2078E5F2}"/>
              </a:ext>
            </a:extLst>
          </p:cNvPr>
          <p:cNvGrpSpPr/>
          <p:nvPr/>
        </p:nvGrpSpPr>
        <p:grpSpPr>
          <a:xfrm>
            <a:off x="6631912" y="1580677"/>
            <a:ext cx="4501662" cy="4506602"/>
            <a:chOff x="3708399" y="1964541"/>
            <a:chExt cx="4775200" cy="47752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53A29FC-DA81-8642-7EF1-D51EC838CB2B}"/>
                </a:ext>
              </a:extLst>
            </p:cNvPr>
            <p:cNvSpPr/>
            <p:nvPr/>
          </p:nvSpPr>
          <p:spPr>
            <a:xfrm>
              <a:off x="3708399" y="1964541"/>
              <a:ext cx="4775200" cy="47752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94FA6C3-11D7-0D75-BF9B-76450695C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9884" y="2181562"/>
              <a:ext cx="4112231" cy="43411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2940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ACA14-3C0C-EF24-C4B1-17BA4B816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LITMUS</a:t>
            </a:r>
            <a:r>
              <a:rPr lang="en-AU" b="1" dirty="0"/>
              <a:t>: Other Features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BE8979-600D-C78A-2AA5-3A23EDB93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608DDF-103C-2400-905B-2DF1D04600D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19" b="18652"/>
          <a:stretch/>
        </p:blipFill>
        <p:spPr>
          <a:xfrm>
            <a:off x="5487252" y="1800770"/>
            <a:ext cx="4999119" cy="281598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C0CF40-7BA6-8347-3D63-2D0C2CD1A0F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31" b="17987"/>
          <a:stretch/>
        </p:blipFill>
        <p:spPr>
          <a:xfrm>
            <a:off x="7824877" y="3429000"/>
            <a:ext cx="4692247" cy="2762856"/>
          </a:xfrm>
          <a:prstGeom prst="rect">
            <a:avLst/>
          </a:prstGeom>
          <a:noFill/>
          <a:ln w="12700">
            <a:noFill/>
          </a:ln>
          <a:effectLst>
            <a:softEdge rad="63500"/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0D0BFD8-2279-1612-F2AC-8ABACE1C46F7}"/>
              </a:ext>
            </a:extLst>
          </p:cNvPr>
          <p:cNvSpPr/>
          <p:nvPr/>
        </p:nvSpPr>
        <p:spPr>
          <a:xfrm>
            <a:off x="6038996" y="1951241"/>
            <a:ext cx="5848203" cy="4057110"/>
          </a:xfrm>
          <a:prstGeom prst="roundRect">
            <a:avLst>
              <a:gd name="adj" fmla="val 4918"/>
            </a:avLst>
          </a:prstGeom>
          <a:noFill/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629B63-AD64-E76C-62B4-76C155A195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5" t="15994" r="32357" b="12253"/>
          <a:stretch/>
        </p:blipFill>
        <p:spPr>
          <a:xfrm>
            <a:off x="7424172" y="4361815"/>
            <a:ext cx="1106436" cy="9850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B498C2-7F83-51E8-CD7D-C2C30A1017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05" y="4917771"/>
            <a:ext cx="1155956" cy="670455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15E06D5-ED13-2EC2-620F-9AEB1EA90F77}"/>
              </a:ext>
            </a:extLst>
          </p:cNvPr>
          <p:cNvSpPr txBox="1">
            <a:spLocks/>
          </p:cNvSpPr>
          <p:nvPr/>
        </p:nvSpPr>
        <p:spPr>
          <a:xfrm>
            <a:off x="6466766" y="1216761"/>
            <a:ext cx="5200849" cy="58401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800" b="1" dirty="0">
                <a:latin typeface="+mj-lt"/>
                <a:cs typeface="Courier New" panose="02070309020205020404" pitchFamily="49" charset="0"/>
              </a:rPr>
              <a:t>Super-Fast Custom-Made Fitters with </a:t>
            </a:r>
            <a:r>
              <a:rPr lang="en-AU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JAX</a:t>
            </a:r>
            <a:r>
              <a:rPr lang="en-AU" sz="1800" b="1" dirty="0">
                <a:latin typeface="+mj-lt"/>
                <a:cs typeface="Courier New" panose="02070309020205020404" pitchFamily="49" charset="0"/>
              </a:rPr>
              <a:t> and </a:t>
            </a:r>
            <a:r>
              <a:rPr lang="en-AU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NumPyro</a:t>
            </a:r>
            <a:r>
              <a:rPr lang="en-AU" sz="1800" b="1" dirty="0">
                <a:latin typeface="+mj-lt"/>
                <a:cs typeface="Courier New" panose="02070309020205020404" pitchFamily="49" charset="0"/>
              </a:rPr>
              <a:t> (Laplace Approx Quadrature)</a:t>
            </a:r>
            <a:endParaRPr lang="en-AU" sz="1800" dirty="0">
              <a:latin typeface="+mj-lt"/>
              <a:cs typeface="Courier New" panose="02070309020205020404" pitchFamily="49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6FA5671-1DF2-E989-38B9-32E709225A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753" y="1951241"/>
            <a:ext cx="5049097" cy="4207581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9C1A367-F76C-C2FA-0C5B-83EF611B27D7}"/>
              </a:ext>
            </a:extLst>
          </p:cNvPr>
          <p:cNvSpPr txBox="1">
            <a:spLocks/>
          </p:cNvSpPr>
          <p:nvPr/>
        </p:nvSpPr>
        <p:spPr>
          <a:xfrm>
            <a:off x="438155" y="1216760"/>
            <a:ext cx="5200849" cy="858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800" b="1" dirty="0">
                <a:latin typeface="+mj-lt"/>
                <a:cs typeface="Courier New" panose="02070309020205020404" pitchFamily="49" charset="0"/>
              </a:rPr>
              <a:t>Modular design lets us test different light curve models</a:t>
            </a:r>
            <a:endParaRPr lang="en-AU" sz="1800" dirty="0">
              <a:latin typeface="+mj-lt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525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CFB70-DF1B-D6FD-F02B-7946DBC3A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8DDB1FD4-410E-4C9D-38E1-C5411A5FD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b="1" dirty="0"/>
              <a:t>Applying to Real Data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1CB00C8-E1D9-5959-3F24-84E45C5A0E38}"/>
              </a:ext>
            </a:extLst>
          </p:cNvPr>
          <p:cNvSpPr/>
          <p:nvPr/>
        </p:nvSpPr>
        <p:spPr>
          <a:xfrm>
            <a:off x="4786118" y="2685872"/>
            <a:ext cx="2619764" cy="1486256"/>
          </a:xfrm>
          <a:prstGeom prst="roundRect">
            <a:avLst/>
          </a:prstGeom>
          <a:solidFill>
            <a:srgbClr val="00B0F0">
              <a:alpha val="37000"/>
            </a:srgbClr>
          </a:solidFill>
          <a:ln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u="sng" dirty="0">
                <a:solidFill>
                  <a:schemeClr val="tx1"/>
                </a:solidFill>
              </a:rPr>
              <a:t>Apply to Real Data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FA889BA-1FCC-4FBB-9B74-1A3BDFC3EBB0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7526107" y="2452847"/>
            <a:ext cx="1596208" cy="41803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2044E36-E0DF-26BD-ED26-1593ECF2DACE}"/>
              </a:ext>
            </a:extLst>
          </p:cNvPr>
          <p:cNvCxnSpPr>
            <a:cxnSpLocks/>
          </p:cNvCxnSpPr>
          <p:nvPr/>
        </p:nvCxnSpPr>
        <p:spPr>
          <a:xfrm>
            <a:off x="3241257" y="2452847"/>
            <a:ext cx="1424636" cy="42089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17F70-0C7C-DFD6-8351-D88DDAD2D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2B6E4D-01E1-C3A4-6CCD-EE92B87D8CCA}"/>
              </a:ext>
            </a:extLst>
          </p:cNvPr>
          <p:cNvGrpSpPr/>
          <p:nvPr/>
        </p:nvGrpSpPr>
        <p:grpSpPr>
          <a:xfrm>
            <a:off x="9122315" y="1279693"/>
            <a:ext cx="2343736" cy="2346308"/>
            <a:chOff x="3708399" y="1964541"/>
            <a:chExt cx="4775200" cy="47752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8CD2225-F8A4-54BF-881F-57461640074D}"/>
                </a:ext>
              </a:extLst>
            </p:cNvPr>
            <p:cNvSpPr/>
            <p:nvPr/>
          </p:nvSpPr>
          <p:spPr>
            <a:xfrm>
              <a:off x="3708399" y="1964541"/>
              <a:ext cx="4775200" cy="47752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F3A7F16-B45C-D1E9-C662-9D0CFE755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9884" y="2181562"/>
              <a:ext cx="4112231" cy="4341158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290799B6-F6B3-345F-1FF6-A9DB3CA40E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2" y="1762141"/>
            <a:ext cx="3001323" cy="1111603"/>
          </a:xfrm>
          <a:prstGeom prst="rect">
            <a:avLst/>
          </a:prstGeom>
          <a:ln>
            <a:noFill/>
          </a:ln>
          <a:effectLst>
            <a:glow rad="2540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A0F4B89-1DC6-E3D1-DB0C-1B5CB55D6888}"/>
              </a:ext>
            </a:extLst>
          </p:cNvPr>
          <p:cNvGrpSpPr/>
          <p:nvPr/>
        </p:nvGrpSpPr>
        <p:grpSpPr>
          <a:xfrm>
            <a:off x="680322" y="4589688"/>
            <a:ext cx="10932558" cy="1753610"/>
            <a:chOff x="1609962" y="320748"/>
            <a:chExt cx="10277238" cy="175361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267B541-0498-AE90-92F7-9177CA03D1AF}"/>
                </a:ext>
              </a:extLst>
            </p:cNvPr>
            <p:cNvSpPr txBox="1"/>
            <p:nvPr/>
          </p:nvSpPr>
          <p:spPr>
            <a:xfrm>
              <a:off x="1801002" y="411766"/>
              <a:ext cx="987622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AU" sz="2800" b="1" dirty="0">
                  <a:solidFill>
                    <a:schemeClr val="tx1">
                      <a:lumMod val="95000"/>
                    </a:schemeClr>
                  </a:solidFill>
                </a:rPr>
                <a:t>Do get more lags?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AU" sz="2800" b="1" dirty="0">
                  <a:solidFill>
                    <a:schemeClr val="tx1">
                      <a:lumMod val="95000"/>
                    </a:schemeClr>
                  </a:solidFill>
                </a:rPr>
                <a:t>Do we get </a:t>
              </a:r>
              <a:r>
                <a:rPr lang="en-AU" sz="2800" b="1" i="1" dirty="0">
                  <a:solidFill>
                    <a:schemeClr val="tx1">
                      <a:lumMod val="95000"/>
                    </a:schemeClr>
                  </a:solidFill>
                </a:rPr>
                <a:t>different</a:t>
              </a:r>
              <a:r>
                <a:rPr lang="en-AU" sz="2800" b="1" dirty="0">
                  <a:solidFill>
                    <a:schemeClr val="tx1">
                      <a:lumMod val="95000"/>
                    </a:schemeClr>
                  </a:solidFill>
                </a:rPr>
                <a:t> lags?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AU" sz="2800" b="1" dirty="0">
                  <a:solidFill>
                    <a:schemeClr val="tx1">
                      <a:lumMod val="95000"/>
                    </a:schemeClr>
                  </a:solidFill>
                </a:rPr>
                <a:t>How many sources can we get?</a:t>
              </a:r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F22E89B9-D84A-75A6-BDE3-89534C73404C}"/>
                </a:ext>
              </a:extLst>
            </p:cNvPr>
            <p:cNvSpPr/>
            <p:nvPr/>
          </p:nvSpPr>
          <p:spPr>
            <a:xfrm>
              <a:off x="1609962" y="320748"/>
              <a:ext cx="10277238" cy="1753610"/>
            </a:xfrm>
            <a:prstGeom prst="roundRect">
              <a:avLst>
                <a:gd name="adj" fmla="val 4918"/>
              </a:avLst>
            </a:prstGeom>
            <a:noFill/>
            <a:ln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000"/>
            </a:p>
          </p:txBody>
        </p:sp>
      </p:grpSp>
    </p:spTree>
    <p:extLst>
      <p:ext uri="{BB962C8B-B14F-4D97-AF65-F5344CB8AC3E}">
        <p14:creationId xmlns:p14="http://schemas.microsoft.com/office/powerpoint/2010/main" val="23548957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2">
            <a:extLst>
              <a:ext uri="{FF2B5EF4-FFF2-40B4-BE49-F238E27FC236}">
                <a16:creationId xmlns:a16="http://schemas.microsoft.com/office/drawing/2014/main" id="{2963243C-9AE3-0A9C-86B5-2271E12F8159}"/>
              </a:ext>
            </a:extLst>
          </p:cNvPr>
          <p:cNvSpPr txBox="1">
            <a:spLocks/>
          </p:cNvSpPr>
          <p:nvPr/>
        </p:nvSpPr>
        <p:spPr>
          <a:xfrm>
            <a:off x="155448" y="330229"/>
            <a:ext cx="10003536" cy="5431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MU Serif" panose="02000603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n-AU" sz="3200" dirty="0"/>
              <a:t>The Result: Very Few Lags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7A6A668-F677-560F-1402-E3086965863F}"/>
              </a:ext>
            </a:extLst>
          </p:cNvPr>
          <p:cNvSpPr/>
          <p:nvPr/>
        </p:nvSpPr>
        <p:spPr>
          <a:xfrm>
            <a:off x="155448" y="1986988"/>
            <a:ext cx="6553200" cy="2884024"/>
          </a:xfrm>
          <a:prstGeom prst="roundRect">
            <a:avLst>
              <a:gd name="adj" fmla="val 7143"/>
            </a:avLst>
          </a:prstGeom>
          <a:solidFill>
            <a:srgbClr val="0070C0">
              <a:alpha val="25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5D7BFF55-9751-ECFF-4F04-80239FE99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226" y="2118287"/>
            <a:ext cx="6343650" cy="27527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2000" b="1" dirty="0"/>
              <a:t>Semi-Bayesian Approach with the Cut and Constrain Framework: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1800" dirty="0"/>
              <a:t>Get lags and bayes factors for all AGN in survey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1800" dirty="0"/>
              <a:t>Repeat for a statistically similar set of AGN that you know don’t have lags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1800" dirty="0"/>
              <a:t>Use BF as a test statistic to get p-value (false positive rate) for each measured lag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1800" dirty="0"/>
              <a:t>Keep only the best sources (&lt;5% FPR)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17341C54-2559-53BB-3E99-A8D2F4A7E6AF}"/>
                  </a:ext>
                </a:extLst>
              </p:cNvPr>
              <p:cNvSpPr/>
              <p:nvPr/>
            </p:nvSpPr>
            <p:spPr>
              <a:xfrm>
                <a:off x="2833497" y="5645217"/>
                <a:ext cx="5824727" cy="678751"/>
              </a:xfrm>
              <a:prstGeom prst="roundRect">
                <a:avLst>
                  <a:gd name="adj" fmla="val 7143"/>
                </a:avLst>
              </a:prstGeom>
              <a:solidFill>
                <a:srgbClr val="FF0000">
                  <a:alpha val="25000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sz="2400" b="1" dirty="0">
                    <a:solidFill>
                      <a:srgbClr val="FFFFFF"/>
                    </a:solidFill>
                  </a:rPr>
                  <a:t>Result: Only </a:t>
                </a:r>
                <a14:m>
                  <m:oMath xmlns:m="http://schemas.openxmlformats.org/officeDocument/2006/math">
                    <m:r>
                      <a:rPr lang="en-AU" sz="2400" b="1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en-AU" sz="2400" b="1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AU" sz="2400" b="1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AU" sz="2400" b="1" dirty="0">
                    <a:solidFill>
                      <a:srgbClr val="FFFFFF"/>
                    </a:solidFill>
                  </a:rPr>
                  <a:t> Recovery Rate</a:t>
                </a:r>
              </a:p>
            </p:txBody>
          </p:sp>
        </mc:Choice>
        <mc:Fallback xmlns=""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17341C54-2559-53BB-3E99-A8D2F4A7E6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497" y="5645217"/>
                <a:ext cx="5824727" cy="678751"/>
              </a:xfrm>
              <a:prstGeom prst="roundRect">
                <a:avLst>
                  <a:gd name="adj" fmla="val 7143"/>
                </a:avLst>
              </a:prstGeom>
              <a:blipFill>
                <a:blip r:embed="rId2"/>
                <a:stretch>
                  <a:fillRect b="-531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1BB8B7FE-5F24-5E8F-5DCC-7002E9F37FD0}"/>
              </a:ext>
            </a:extLst>
          </p:cNvPr>
          <p:cNvGrpSpPr/>
          <p:nvPr/>
        </p:nvGrpSpPr>
        <p:grpSpPr>
          <a:xfrm>
            <a:off x="7430900" y="2184963"/>
            <a:ext cx="4277529" cy="2518354"/>
            <a:chOff x="7105088" y="2509149"/>
            <a:chExt cx="3879440" cy="2283983"/>
          </a:xfrm>
          <a:effectLst>
            <a:glow rad="127000">
              <a:schemeClr val="tx1"/>
            </a:glow>
          </a:effectLst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74582EF-5C44-7E6E-22A0-F754C57F8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67178"/>
            <a:stretch>
              <a:fillRect/>
            </a:stretch>
          </p:blipFill>
          <p:spPr>
            <a:xfrm>
              <a:off x="7105088" y="2509149"/>
              <a:ext cx="3879440" cy="2024396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477CB75E-94DC-0D6F-C5D6-29C112D94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95277"/>
            <a:stretch>
              <a:fillRect/>
            </a:stretch>
          </p:blipFill>
          <p:spPr>
            <a:xfrm>
              <a:off x="7105088" y="4501835"/>
              <a:ext cx="3879440" cy="2912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712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3A94552B-1509-21FA-0DC7-B986C9AC2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b="1" dirty="0"/>
              <a:t>Why so few recoveries?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9914A8-1073-3032-0805-3093BA450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E336D46-ED47-0664-E4A2-AD56889C1930}"/>
                  </a:ext>
                </a:extLst>
              </p:cNvPr>
              <p:cNvSpPr/>
              <p:nvPr/>
            </p:nvSpPr>
            <p:spPr>
              <a:xfrm>
                <a:off x="384181" y="2926023"/>
                <a:ext cx="6185205" cy="1033615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  <a:alpha val="2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2000" i="1">
                          <a:latin typeface="Cambria Math" panose="02040503050406030204" pitchFamily="18" charset="0"/>
                        </a:rPr>
                        <m:t>ℒ</m:t>
                      </m:r>
                      <m:d>
                        <m:dPr>
                          <m:ctrlPr>
                            <a:rPr lang="en-AU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AU" sz="20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AU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AU" sz="2000" i="1">
                          <a:latin typeface="Cambria Math" panose="02040503050406030204" pitchFamily="18" charset="0"/>
                        </a:rPr>
                        <m:t>∝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AU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AU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AU" sz="2000" i="1">
                              <a:latin typeface="Cambria Math" panose="02040503050406030204" pitchFamily="18" charset="0"/>
                            </a:rPr>
                            <m:t>f</m:t>
                          </m:r>
                          <m:r>
                            <a:rPr lang="en-AU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en-AU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AU" sz="2000" i="1"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sSub>
                                <m:sSubPr>
                                  <m:ctrlPr>
                                    <a:rPr lang="en-A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AU" sz="2000" i="1">
                                      <a:latin typeface="Cambria Math" panose="020405030504060302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AU" sz="2000" i="1">
                                      <a:latin typeface="Cambria Math" panose="02040503050406030204" pitchFamily="18" charset="0"/>
                                    </a:rPr>
                                    <m:t>i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AU" sz="20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m:rPr>
                                  <m:sty m:val="p"/>
                                </m:rPr>
                                <a:rPr lang="en-AU" sz="2000" i="1"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sSub>
                                <m:sSubPr>
                                  <m:ctrlPr>
                                    <a:rPr lang="en-A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AU" sz="2000" i="1">
                                      <a:latin typeface="Cambria Math" panose="020405030504060302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AU" sz="2000" i="1">
                                      <a:latin typeface="Cambria Math" panose="02040503050406030204" pitchFamily="18" charset="0"/>
                                    </a:rPr>
                                    <m:t>i</m:t>
                                  </m:r>
                                </m:sub>
                              </m:sSub>
                            </m:den>
                          </m:f>
                          <m:r>
                            <a:rPr lang="en-AU" sz="200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AU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AU" sz="20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AU" sz="2000" i="1"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e>
                          </m:d>
                          <m:f>
                            <m:fPr>
                              <m:ctrlPr>
                                <a:rPr lang="en-AU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AU" sz="20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m:rPr>
                                  <m:sty m:val="p"/>
                                </m:rPr>
                                <a:rPr lang="en-AU" sz="2000" i="1"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sSub>
                                <m:sSubPr>
                                  <m:ctrlPr>
                                    <a:rPr lang="en-AU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AU" sz="2000" i="1">
                                      <a:latin typeface="Cambria Math" panose="020405030504060302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AU" sz="2000" i="1">
                                      <a:latin typeface="Cambria Math" panose="02040503050406030204" pitchFamily="18" charset="0"/>
                                    </a:rPr>
                                    <m:t>i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AU" sz="2000" dirty="0"/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2E336D46-ED47-0664-E4A2-AD56889C19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181" y="2926023"/>
                <a:ext cx="6185205" cy="103361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2">
            <a:extLst>
              <a:ext uri="{FF2B5EF4-FFF2-40B4-BE49-F238E27FC236}">
                <a16:creationId xmlns:a16="http://schemas.microsoft.com/office/drawing/2014/main" id="{8A0610E7-7C9D-0385-DD00-9A538B4F0CB8}"/>
              </a:ext>
            </a:extLst>
          </p:cNvPr>
          <p:cNvSpPr txBox="1">
            <a:spLocks/>
          </p:cNvSpPr>
          <p:nvPr/>
        </p:nvSpPr>
        <p:spPr>
          <a:xfrm>
            <a:off x="312149" y="4284359"/>
            <a:ext cx="7604761" cy="220851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MU Serif" panose="02000603000000000000" pitchFamily="2" charset="0"/>
                <a:ea typeface="+mj-ea"/>
                <a:cs typeface="+mj-cs"/>
              </a:defRPr>
            </a:lvl1pPr>
          </a:lstStyle>
          <a:p>
            <a:r>
              <a:rPr lang="en-AU" sz="2400" dirty="0"/>
              <a:t>Two Conclusions:</a:t>
            </a:r>
          </a:p>
          <a:p>
            <a:endParaRPr lang="en-AU" sz="2400" b="1" dirty="0"/>
          </a:p>
          <a:p>
            <a:pPr marL="457200" indent="-457200">
              <a:buAutoNum type="arabicPeriod"/>
            </a:pPr>
            <a:r>
              <a:rPr lang="en-AU" sz="2400" b="1" dirty="0"/>
              <a:t>Many AGN </a:t>
            </a:r>
            <a:r>
              <a:rPr lang="en-AU" sz="2400" b="1" u="sng" dirty="0"/>
              <a:t>don’t </a:t>
            </a:r>
            <a:r>
              <a:rPr lang="en-AU" sz="2400" b="1" u="sng"/>
              <a:t>have lags</a:t>
            </a:r>
            <a:endParaRPr lang="en-AU" sz="2400" b="1" dirty="0"/>
          </a:p>
          <a:p>
            <a:pPr marL="457200" indent="-457200">
              <a:buAutoNum type="arabicPeriod"/>
            </a:pPr>
            <a:endParaRPr lang="en-AU" sz="2400" b="1" u="sng" dirty="0"/>
          </a:p>
          <a:p>
            <a:pPr marL="457200" indent="-457200">
              <a:buAutoNum type="arabicPeriod"/>
            </a:pPr>
            <a:r>
              <a:rPr lang="en-AU" sz="2400" b="1" dirty="0"/>
              <a:t>SNR is too low to see lags for most that do</a:t>
            </a:r>
          </a:p>
        </p:txBody>
      </p:sp>
      <p:sp>
        <p:nvSpPr>
          <p:cNvPr id="10" name="Title 12">
            <a:extLst>
              <a:ext uri="{FF2B5EF4-FFF2-40B4-BE49-F238E27FC236}">
                <a16:creationId xmlns:a16="http://schemas.microsoft.com/office/drawing/2014/main" id="{412B7D2C-D4AE-246B-38E3-5A99A4EFAD95}"/>
              </a:ext>
            </a:extLst>
          </p:cNvPr>
          <p:cNvSpPr txBox="1">
            <a:spLocks/>
          </p:cNvSpPr>
          <p:nvPr/>
        </p:nvSpPr>
        <p:spPr>
          <a:xfrm>
            <a:off x="299790" y="1860799"/>
            <a:ext cx="6353986" cy="11959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MU Serif" panose="02000603000000000000" pitchFamily="2" charset="0"/>
                <a:ea typeface="+mj-ea"/>
                <a:cs typeface="+mj-cs"/>
              </a:defRPr>
            </a:lvl1pPr>
          </a:lstStyle>
          <a:p>
            <a:pPr algn="ctr"/>
            <a:endParaRPr lang="en-A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745676B-BF2B-9026-B578-56EE8C5B88A7}"/>
                  </a:ext>
                </a:extLst>
              </p:cNvPr>
              <p:cNvSpPr txBox="1"/>
              <p:nvPr/>
            </p:nvSpPr>
            <p:spPr>
              <a:xfrm>
                <a:off x="299791" y="1561314"/>
                <a:ext cx="7039136" cy="1062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AU" sz="2400" b="1" dirty="0"/>
                  <a:t>Do all AGN actually have lags? </a:t>
                </a:r>
                <a:r>
                  <a:rPr lang="en-AU" sz="2400" dirty="0"/>
                  <a:t> </a:t>
                </a:r>
                <a:r>
                  <a:rPr lang="en-AU" sz="2400" b="1" dirty="0"/>
                  <a:t>We can estimate </a:t>
                </a:r>
                <a14:m>
                  <m:oMath xmlns:m="http://schemas.openxmlformats.org/officeDocument/2006/math">
                    <m:r>
                      <a:rPr lang="en-AU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AU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A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AU" sz="2400" i="1">
                                <a:latin typeface="Cambria Math" panose="02040503050406030204" pitchFamily="18" charset="0"/>
                              </a:rPr>
                              <m:t>has</m:t>
                            </m:r>
                            <m:r>
                              <a:rPr lang="en-AU" sz="24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AU" sz="2400" i="1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n-AU" sz="24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AU" sz="2400" i="1">
                                <a:latin typeface="Cambria Math" panose="02040503050406030204" pitchFamily="18" charset="0"/>
                              </a:rPr>
                              <m:t>lag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AU" sz="2400">
                                <a:latin typeface="Cambria Math" panose="02040503050406030204" pitchFamily="18" charset="0"/>
                              </a:rPr>
                              <m:t>Total</m:t>
                            </m:r>
                          </m:sub>
                        </m:sSub>
                      </m:den>
                    </m:f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AU" sz="2400" b="1" dirty="0"/>
                  <a:t>using Bayes Factors</a:t>
                </a:r>
                <a:r>
                  <a:rPr lang="en-AU" sz="2800" dirty="0"/>
                  <a:t>: </a:t>
                </a:r>
                <a:endParaRPr lang="en-AU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745676B-BF2B-9026-B578-56EE8C5B88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791" y="1561314"/>
                <a:ext cx="7039136" cy="1062791"/>
              </a:xfrm>
              <a:prstGeom prst="rect">
                <a:avLst/>
              </a:prstGeom>
              <a:blipFill>
                <a:blip r:embed="rId3"/>
                <a:stretch>
                  <a:fillRect l="-1299" t="-4598" b="-7471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A6E1BB0-43A0-F852-7575-A5126E56B628}"/>
                  </a:ext>
                </a:extLst>
              </p:cNvPr>
              <p:cNvSpPr txBox="1"/>
              <p:nvPr/>
            </p:nvSpPr>
            <p:spPr>
              <a:xfrm>
                <a:off x="468571" y="3968110"/>
                <a:ext cx="316376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AU" sz="1400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sSub>
                        <m:sSubPr>
                          <m:ctrlPr>
                            <a:rPr lang="en-AU" sz="1400" i="1">
                              <a:solidFill>
                                <a:schemeClr val="tx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1400" i="1">
                              <a:solidFill>
                                <a:schemeClr val="tx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sz="1400" i="1">
                              <a:solidFill>
                                <a:schemeClr val="tx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AU" sz="1400" b="0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sz="1400" b="0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𝐵𝑎𝑦𝑒𝑠</m:t>
                      </m:r>
                      <m:r>
                        <a:rPr lang="en-AU" sz="1400" b="0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AU" sz="1400" b="0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𝐹𝑎𝑐𝑡𝑜𝑟</m:t>
                      </m:r>
                      <m:r>
                        <a:rPr lang="en-AU" sz="1400" b="0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AU" sz="1400" b="0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en-AU" sz="1400" b="0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AU" sz="1400" b="0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𝑆𝑜𝑢𝑟𝑐𝑒</m:t>
                      </m:r>
                      <m:r>
                        <a:rPr lang="en-AU" sz="1400" b="0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AU" sz="1400" b="0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AU" sz="1600" dirty="0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A6E1BB0-43A0-F852-7575-A5126E56B6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571" y="3968110"/>
                <a:ext cx="3163763" cy="307777"/>
              </a:xfrm>
              <a:prstGeom prst="rect">
                <a:avLst/>
              </a:prstGeom>
              <a:blipFill>
                <a:blip r:embed="rId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27A593A1-48F1-BA03-CB33-FC60857ACB04}"/>
              </a:ext>
            </a:extLst>
          </p:cNvPr>
          <p:cNvGrpSpPr/>
          <p:nvPr/>
        </p:nvGrpSpPr>
        <p:grpSpPr>
          <a:xfrm>
            <a:off x="7819571" y="1517344"/>
            <a:ext cx="4148878" cy="4395775"/>
            <a:chOff x="7052284" y="1724024"/>
            <a:chExt cx="3555551" cy="376713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1E2A2EB-ECB1-8A04-D542-1F40DDAE2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522" r="49523"/>
            <a:stretch>
              <a:fillRect/>
            </a:stretch>
          </p:blipFill>
          <p:spPr>
            <a:xfrm>
              <a:off x="7052284" y="1724024"/>
              <a:ext cx="3555551" cy="3729039"/>
            </a:xfrm>
            <a:prstGeom prst="rect">
              <a:avLst/>
            </a:prstGeom>
            <a:effectLst>
              <a:glow rad="127000">
                <a:schemeClr val="tx1"/>
              </a:glow>
            </a:effec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9AFD75D-6646-E4EC-007B-4691B9FC9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5850" t="87259" r="23672" b="1"/>
            <a:stretch>
              <a:fillRect/>
            </a:stretch>
          </p:blipFill>
          <p:spPr>
            <a:xfrm>
              <a:off x="7052284" y="4998729"/>
              <a:ext cx="3555551" cy="492434"/>
            </a:xfrm>
            <a:prstGeom prst="rect">
              <a:avLst/>
            </a:prstGeom>
            <a:effectLst>
              <a:glow rad="127000">
                <a:schemeClr val="tx1"/>
              </a:glow>
            </a:effectLst>
          </p:spPr>
        </p:pic>
      </p:grpSp>
    </p:spTree>
    <p:extLst>
      <p:ext uri="{BB962C8B-B14F-4D97-AF65-F5344CB8AC3E}">
        <p14:creationId xmlns:p14="http://schemas.microsoft.com/office/powerpoint/2010/main" val="2244785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44B110-BD2E-8450-2218-0390C7317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Hierarchical Modelling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747A15-E2D3-8BD3-99FF-D82912994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10394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56395-8462-6AF0-3D48-F3B42802E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b="1" dirty="0">
                <a:solidFill>
                  <a:srgbClr val="FFFFFF"/>
                </a:solidFill>
              </a:rPr>
              <a:t>Population - Informed Priors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5511B-855D-4F22-6E3F-D525F9534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3E90B03-70F3-297D-AE11-6B7AB736AE66}"/>
              </a:ext>
            </a:extLst>
          </p:cNvPr>
          <p:cNvGrpSpPr/>
          <p:nvPr/>
        </p:nvGrpSpPr>
        <p:grpSpPr>
          <a:xfrm>
            <a:off x="680322" y="1749814"/>
            <a:ext cx="4139328" cy="1437981"/>
            <a:chOff x="176395" y="1211188"/>
            <a:chExt cx="7315215" cy="2541269"/>
          </a:xfrm>
          <a:effectLst>
            <a:glow rad="63500">
              <a:srgbClr val="FFFFFF"/>
            </a:glow>
          </a:effectLst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EA4CBA8-79F8-2F06-45FC-7ABE5DBAC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24" b="52442"/>
            <a:stretch>
              <a:fillRect/>
            </a:stretch>
          </p:blipFill>
          <p:spPr>
            <a:xfrm>
              <a:off x="176395" y="1211188"/>
              <a:ext cx="7315215" cy="202082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AA78882-957D-36C2-DE91-BF8402870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448" b="1167"/>
            <a:stretch>
              <a:fillRect/>
            </a:stretch>
          </p:blipFill>
          <p:spPr>
            <a:xfrm>
              <a:off x="176395" y="3127808"/>
              <a:ext cx="7315215" cy="624649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875056F4-C7F0-5D57-2915-52ECB8A2EEBC}"/>
              </a:ext>
            </a:extLst>
          </p:cNvPr>
          <p:cNvSpPr txBox="1"/>
          <p:nvPr/>
        </p:nvSpPr>
        <p:spPr>
          <a:xfrm>
            <a:off x="3495924" y="1369761"/>
            <a:ext cx="8238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 b="1" i="1" dirty="0">
                <a:solidFill>
                  <a:srgbClr val="000000"/>
                </a:solidFill>
                <a:latin typeface="Aptos Narrow" panose="020B0004020202020204" pitchFamily="34" charset="0"/>
              </a:rPr>
              <a:t>z</a:t>
            </a:r>
            <a:r>
              <a:rPr lang="en-AU" sz="1400" b="1" i="1" u="none" strike="noStrike" baseline="0" dirty="0">
                <a:solidFill>
                  <a:srgbClr val="000000"/>
                </a:solidFill>
                <a:latin typeface="Aptos Narrow" panose="020B0004020202020204" pitchFamily="34" charset="0"/>
              </a:rPr>
              <a:t> = 0.581</a:t>
            </a:r>
            <a:endParaRPr lang="en-AU" sz="2400" b="1" i="1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E5E1C4B-8C35-B7D6-DF8E-97F20A023E63}"/>
              </a:ext>
            </a:extLst>
          </p:cNvPr>
          <p:cNvGrpSpPr/>
          <p:nvPr/>
        </p:nvGrpSpPr>
        <p:grpSpPr>
          <a:xfrm>
            <a:off x="1533178" y="3653141"/>
            <a:ext cx="8523948" cy="2191986"/>
            <a:chOff x="4140056" y="4237574"/>
            <a:chExt cx="6883687" cy="177018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817F8A5-E76F-543D-0216-50617847F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67949"/>
            <a:stretch>
              <a:fillRect/>
            </a:stretch>
          </p:blipFill>
          <p:spPr>
            <a:xfrm>
              <a:off x="4140056" y="4237574"/>
              <a:ext cx="6883687" cy="1487804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6A5C1F5-4397-D01E-4D78-7ADC2DD14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92228" b="-94"/>
            <a:stretch>
              <a:fillRect/>
            </a:stretch>
          </p:blipFill>
          <p:spPr>
            <a:xfrm>
              <a:off x="4140056" y="5642632"/>
              <a:ext cx="6883687" cy="365125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E517FB10-A79D-F86D-69F3-4B2CC0AB646C}"/>
              </a:ext>
            </a:extLst>
          </p:cNvPr>
          <p:cNvSpPr/>
          <p:nvPr/>
        </p:nvSpPr>
        <p:spPr>
          <a:xfrm>
            <a:off x="5954819" y="4644459"/>
            <a:ext cx="129741" cy="129741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973E2AB-F5A9-B0D5-1A2D-072C1D2C06AA}"/>
              </a:ext>
            </a:extLst>
          </p:cNvPr>
          <p:cNvGrpSpPr/>
          <p:nvPr/>
        </p:nvGrpSpPr>
        <p:grpSpPr>
          <a:xfrm>
            <a:off x="7246979" y="1749814"/>
            <a:ext cx="4139329" cy="1435371"/>
            <a:chOff x="176395" y="3784585"/>
            <a:chExt cx="5502029" cy="1907906"/>
          </a:xfrm>
          <a:effectLst>
            <a:glow rad="63500">
              <a:srgbClr val="FFFFFF"/>
            </a:glow>
          </a:effectLst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DF051578-0972-836D-530F-57E0AF461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611" b="11334"/>
            <a:stretch>
              <a:fillRect/>
            </a:stretch>
          </p:blipFill>
          <p:spPr>
            <a:xfrm>
              <a:off x="176395" y="3784585"/>
              <a:ext cx="5502029" cy="1487804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CA2F2B3-333F-AE74-4AA5-AD5E56D0E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448" b="1167"/>
            <a:stretch>
              <a:fillRect/>
            </a:stretch>
          </p:blipFill>
          <p:spPr>
            <a:xfrm>
              <a:off x="176395" y="5222671"/>
              <a:ext cx="5502029" cy="469820"/>
            </a:xfrm>
            <a:prstGeom prst="rect">
              <a:avLst/>
            </a:prstGeom>
          </p:spPr>
        </p:pic>
      </p:grp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93DA7DB-DEE0-400C-A529-BD18B8660856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1274034" y="2945693"/>
            <a:ext cx="4699785" cy="1717766"/>
          </a:xfrm>
          <a:prstGeom prst="straightConnector1">
            <a:avLst/>
          </a:prstGeom>
          <a:ln w="603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B4D57B3-E750-F22B-D684-5CC6EFDF194A}"/>
              </a:ext>
            </a:extLst>
          </p:cNvPr>
          <p:cNvCxnSpPr>
            <a:cxnSpLocks/>
          </p:cNvCxnSpPr>
          <p:nvPr/>
        </p:nvCxnSpPr>
        <p:spPr>
          <a:xfrm>
            <a:off x="5132665" y="2942416"/>
            <a:ext cx="841154" cy="1105494"/>
          </a:xfrm>
          <a:prstGeom prst="straightConnector1">
            <a:avLst/>
          </a:prstGeom>
          <a:ln w="603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FA09134-DA63-F4EE-0536-B1D488D8B5E8}"/>
              </a:ext>
            </a:extLst>
          </p:cNvPr>
          <p:cNvSpPr txBox="1"/>
          <p:nvPr/>
        </p:nvSpPr>
        <p:spPr>
          <a:xfrm>
            <a:off x="933451" y="1316599"/>
            <a:ext cx="3501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u="sng" dirty="0"/>
              <a:t>Fit with Uniform Lag Prior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5D6DB66-A54B-8057-7BF5-7545E08C414B}"/>
              </a:ext>
            </a:extLst>
          </p:cNvPr>
          <p:cNvSpPr txBox="1"/>
          <p:nvPr/>
        </p:nvSpPr>
        <p:spPr>
          <a:xfrm>
            <a:off x="6997902" y="1307673"/>
            <a:ext cx="4657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u="sng" dirty="0"/>
              <a:t>Fit with Population Informed Prior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8D99BDE-C6A4-19B1-AF3A-E7350A9305FE}"/>
                  </a:ext>
                </a:extLst>
              </p:cNvPr>
              <p:cNvSpPr txBox="1"/>
              <p:nvPr/>
            </p:nvSpPr>
            <p:spPr>
              <a:xfrm>
                <a:off x="1148955" y="2005100"/>
                <a:ext cx="1169480" cy="369332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b="1" i="0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𝐁𝐅</m:t>
                      </m:r>
                      <m:r>
                        <a:rPr lang="en-AU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AU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AU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AU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8D99BDE-C6A4-19B1-AF3A-E7350A930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955" y="2005100"/>
                <a:ext cx="116948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B27FE86-6068-2A2E-DDBB-3BA492C70418}"/>
                  </a:ext>
                </a:extLst>
              </p:cNvPr>
              <p:cNvSpPr txBox="1"/>
              <p:nvPr/>
            </p:nvSpPr>
            <p:spPr>
              <a:xfrm>
                <a:off x="7965325" y="1900917"/>
                <a:ext cx="1329800" cy="369332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b="1" i="0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𝐁𝐅</m:t>
                      </m:r>
                      <m:r>
                        <a:rPr lang="en-AU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AU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AU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AU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B27FE86-6068-2A2E-DDBB-3BA492C704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5325" y="1900917"/>
                <a:ext cx="132980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29415A3-289E-4B43-E6AF-4357659A122D}"/>
              </a:ext>
            </a:extLst>
          </p:cNvPr>
          <p:cNvSpPr txBox="1"/>
          <p:nvPr/>
        </p:nvSpPr>
        <p:spPr>
          <a:xfrm>
            <a:off x="2749986" y="5958544"/>
            <a:ext cx="5632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How do we do this without confirmation bias?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1B23BFB-0054-4C5A-53A4-1D1742DD44B8}"/>
              </a:ext>
            </a:extLst>
          </p:cNvPr>
          <p:cNvSpPr/>
          <p:nvPr/>
        </p:nvSpPr>
        <p:spPr>
          <a:xfrm>
            <a:off x="5954818" y="4016011"/>
            <a:ext cx="129741" cy="129741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602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41" grpId="0"/>
      <p:bldP spid="46" grpId="0"/>
      <p:bldP spid="6" grpId="0"/>
      <p:bldP spid="7" grpId="0" animBg="1"/>
      <p:bldP spid="7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F5D43-31AE-24A0-2A30-0633F4A8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>
                <a:solidFill>
                  <a:srgbClr val="FFFFFF"/>
                </a:solidFill>
              </a:rPr>
              <a:t>Project 4 – Hierarchical Models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3C320-1FB6-313F-315A-5E6112218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57C9A70-04A5-8728-E6F3-7E76C0265AAF}"/>
              </a:ext>
            </a:extLst>
          </p:cNvPr>
          <p:cNvGrpSpPr/>
          <p:nvPr/>
        </p:nvGrpSpPr>
        <p:grpSpPr>
          <a:xfrm>
            <a:off x="492924" y="3992961"/>
            <a:ext cx="6005259" cy="2324802"/>
            <a:chOff x="5008279" y="3631906"/>
            <a:chExt cx="7023100" cy="2718836"/>
          </a:xfrm>
        </p:grpSpPr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58BACA50-9BC0-957A-0DCC-78ECA5363B14}"/>
                </a:ext>
              </a:extLst>
            </p:cNvPr>
            <p:cNvSpPr txBox="1">
              <a:spLocks/>
            </p:cNvSpPr>
            <p:nvPr/>
          </p:nvSpPr>
          <p:spPr>
            <a:xfrm>
              <a:off x="6841400" y="5834399"/>
              <a:ext cx="3356859" cy="51634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AU" sz="1800" b="1" dirty="0">
                  <a:solidFill>
                    <a:srgbClr val="C00000"/>
                  </a:solidFill>
                </a:rPr>
                <a:t>Confirmation Bias</a:t>
              </a: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3295DEB-1B6A-C968-D5E8-521A8D1288AF}"/>
                </a:ext>
              </a:extLst>
            </p:cNvPr>
            <p:cNvGrpSpPr/>
            <p:nvPr/>
          </p:nvGrpSpPr>
          <p:grpSpPr>
            <a:xfrm>
              <a:off x="5008279" y="3631906"/>
              <a:ext cx="7023100" cy="2591607"/>
              <a:chOff x="5008279" y="3631906"/>
              <a:chExt cx="7023100" cy="2591607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A19B1D77-433F-918E-6544-5AEBE28D3A2A}"/>
                  </a:ext>
                </a:extLst>
              </p:cNvPr>
              <p:cNvSpPr/>
              <p:nvPr/>
            </p:nvSpPr>
            <p:spPr>
              <a:xfrm>
                <a:off x="5162785" y="4706476"/>
                <a:ext cx="2538295" cy="1080939"/>
              </a:xfrm>
              <a:prstGeom prst="roundRect">
                <a:avLst/>
              </a:prstGeom>
              <a:solidFill>
                <a:srgbClr val="0070C0">
                  <a:alpha val="66000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sz="1600"/>
                  <a:t>Fit Lags</a:t>
                </a:r>
                <a:endParaRPr lang="en-AU" sz="1600" dirty="0"/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60340142-7003-53BA-DF22-9D249A957AEB}"/>
                  </a:ext>
                </a:extLst>
              </p:cNvPr>
              <p:cNvSpPr/>
              <p:nvPr/>
            </p:nvSpPr>
            <p:spPr>
              <a:xfrm>
                <a:off x="9224284" y="4706476"/>
                <a:ext cx="2538295" cy="1080939"/>
              </a:xfrm>
              <a:prstGeom prst="roundRect">
                <a:avLst/>
              </a:prstGeom>
              <a:solidFill>
                <a:srgbClr val="0070C0">
                  <a:alpha val="66000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sz="1600" dirty="0"/>
                  <a:t>Choose </a:t>
                </a:r>
                <a:br>
                  <a:rPr lang="en-AU" sz="1600" dirty="0"/>
                </a:br>
                <a:r>
                  <a:rPr lang="en-AU" sz="1600" dirty="0"/>
                  <a:t>R-L Relation</a:t>
                </a:r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957895FE-DEB7-FF2B-687D-7B3B42A60D00}"/>
                  </a:ext>
                </a:extLst>
              </p:cNvPr>
              <p:cNvCxnSpPr>
                <a:cxnSpLocks/>
                <a:stCxn id="16" idx="1"/>
                <a:endCxn id="13" idx="3"/>
              </p:cNvCxnSpPr>
              <p:nvPr/>
            </p:nvCxnSpPr>
            <p:spPr>
              <a:xfrm flipH="1">
                <a:off x="7701080" y="5246946"/>
                <a:ext cx="1523204" cy="0"/>
              </a:xfrm>
              <a:prstGeom prst="straightConnector1">
                <a:avLst/>
              </a:prstGeom>
              <a:ln w="444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itle 1">
                <a:extLst>
                  <a:ext uri="{FF2B5EF4-FFF2-40B4-BE49-F238E27FC236}">
                    <a16:creationId xmlns:a16="http://schemas.microsoft.com/office/drawing/2014/main" id="{5EFD158C-FF3D-EAEE-777E-B729A9C4531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41400" y="4063164"/>
                <a:ext cx="3356859" cy="51634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AU" sz="1800" b="1" dirty="0">
                    <a:solidFill>
                      <a:srgbClr val="00B050"/>
                    </a:solidFill>
                  </a:rPr>
                  <a:t>Better Lag Yield</a:t>
                </a:r>
              </a:p>
            </p:txBody>
          </p:sp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DF3405F5-8365-7AFB-D1B9-49A9DA0B2548}"/>
                  </a:ext>
                </a:extLst>
              </p:cNvPr>
              <p:cNvSpPr/>
              <p:nvPr/>
            </p:nvSpPr>
            <p:spPr>
              <a:xfrm>
                <a:off x="5008279" y="4086428"/>
                <a:ext cx="7023100" cy="2137085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600" dirty="0"/>
              </a:p>
            </p:txBody>
          </p:sp>
          <p:sp>
            <p:nvSpPr>
              <p:cNvPr id="50" name="Title 1">
                <a:extLst>
                  <a:ext uri="{FF2B5EF4-FFF2-40B4-BE49-F238E27FC236}">
                    <a16:creationId xmlns:a16="http://schemas.microsoft.com/office/drawing/2014/main" id="{05423988-5BFD-43F8-E974-F14C0F8F53E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90276" y="3631906"/>
                <a:ext cx="4448900" cy="51634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AU" sz="1800" b="1" u="sng" dirty="0"/>
                  <a:t>R-L Informed Prior</a:t>
                </a: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EAD0FE2-FB3F-BED4-DB1C-D6E2EB7CFC21}"/>
              </a:ext>
            </a:extLst>
          </p:cNvPr>
          <p:cNvGrpSpPr/>
          <p:nvPr/>
        </p:nvGrpSpPr>
        <p:grpSpPr>
          <a:xfrm>
            <a:off x="492924" y="1419917"/>
            <a:ext cx="6005259" cy="2197433"/>
            <a:chOff x="79342" y="1080450"/>
            <a:chExt cx="7023100" cy="256988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D34244B-5EEC-8BB9-C2DF-48D2808D8DE5}"/>
                </a:ext>
              </a:extLst>
            </p:cNvPr>
            <p:cNvSpPr/>
            <p:nvPr/>
          </p:nvSpPr>
          <p:spPr>
            <a:xfrm>
              <a:off x="158683" y="1991823"/>
              <a:ext cx="2533970" cy="1080939"/>
            </a:xfrm>
            <a:prstGeom prst="roundRect">
              <a:avLst/>
            </a:prstGeom>
            <a:solidFill>
              <a:srgbClr val="0070C0">
                <a:alpha val="66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600" dirty="0"/>
                <a:t>Fit Lags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A5CF842-576E-2D33-7ABB-8371B7D87014}"/>
                </a:ext>
              </a:extLst>
            </p:cNvPr>
            <p:cNvSpPr/>
            <p:nvPr/>
          </p:nvSpPr>
          <p:spPr>
            <a:xfrm>
              <a:off x="4213262" y="1991823"/>
              <a:ext cx="2533970" cy="1080939"/>
            </a:xfrm>
            <a:prstGeom prst="roundRect">
              <a:avLst/>
            </a:prstGeom>
            <a:solidFill>
              <a:srgbClr val="0070C0">
                <a:alpha val="66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600" dirty="0"/>
                <a:t>Constrain</a:t>
              </a:r>
              <a:br>
                <a:rPr lang="en-AU" sz="1600" dirty="0"/>
              </a:br>
              <a:r>
                <a:rPr lang="en-AU" sz="1600" dirty="0"/>
                <a:t>R-L Relations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CB97F3A-FFB8-0E5D-F58F-1D9D237BE851}"/>
                </a:ext>
              </a:extLst>
            </p:cNvPr>
            <p:cNvCxnSpPr>
              <a:cxnSpLocks/>
              <a:stCxn id="7" idx="3"/>
              <a:endCxn id="8" idx="1"/>
            </p:cNvCxnSpPr>
            <p:nvPr/>
          </p:nvCxnSpPr>
          <p:spPr>
            <a:xfrm>
              <a:off x="2692653" y="2532293"/>
              <a:ext cx="1520609" cy="0"/>
            </a:xfrm>
            <a:prstGeom prst="straightConnector1">
              <a:avLst/>
            </a:prstGeom>
            <a:ln w="444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itle 1">
              <a:extLst>
                <a:ext uri="{FF2B5EF4-FFF2-40B4-BE49-F238E27FC236}">
                  <a16:creationId xmlns:a16="http://schemas.microsoft.com/office/drawing/2014/main" id="{85FF5DA5-9792-8273-E9EE-F5C3EC882AA3}"/>
                </a:ext>
              </a:extLst>
            </p:cNvPr>
            <p:cNvSpPr txBox="1">
              <a:spLocks/>
            </p:cNvSpPr>
            <p:nvPr/>
          </p:nvSpPr>
          <p:spPr>
            <a:xfrm>
              <a:off x="1885266" y="1513245"/>
              <a:ext cx="3471159" cy="51634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AU" sz="1800" b="1" dirty="0">
                  <a:solidFill>
                    <a:srgbClr val="C00000"/>
                  </a:solidFill>
                </a:rPr>
                <a:t>Discard Most Sources</a:t>
              </a:r>
            </a:p>
          </p:txBody>
        </p:sp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E5052BF9-739F-7A0D-D876-B1ABF7937FDD}"/>
                </a:ext>
              </a:extLst>
            </p:cNvPr>
            <p:cNvSpPr txBox="1">
              <a:spLocks/>
            </p:cNvSpPr>
            <p:nvPr/>
          </p:nvSpPr>
          <p:spPr>
            <a:xfrm>
              <a:off x="1770967" y="3133987"/>
              <a:ext cx="3471159" cy="51634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AU" sz="1800" b="1" dirty="0">
                  <a:solidFill>
                    <a:srgbClr val="C00000"/>
                  </a:solidFill>
                </a:rPr>
                <a:t>Selection Bias</a:t>
              </a: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E3DF0141-F80E-1761-EB14-8100B372906E}"/>
                </a:ext>
              </a:extLst>
            </p:cNvPr>
            <p:cNvSpPr/>
            <p:nvPr/>
          </p:nvSpPr>
          <p:spPr>
            <a:xfrm>
              <a:off x="79342" y="1513245"/>
              <a:ext cx="7023100" cy="213708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 dirty="0"/>
            </a:p>
          </p:txBody>
        </p:sp>
        <p:sp>
          <p:nvSpPr>
            <p:cNvPr id="51" name="Title 1">
              <a:extLst>
                <a:ext uri="{FF2B5EF4-FFF2-40B4-BE49-F238E27FC236}">
                  <a16:creationId xmlns:a16="http://schemas.microsoft.com/office/drawing/2014/main" id="{60CC11F9-14D2-7425-E5AC-A496B71A4E47}"/>
                </a:ext>
              </a:extLst>
            </p:cNvPr>
            <p:cNvSpPr txBox="1">
              <a:spLocks/>
            </p:cNvSpPr>
            <p:nvPr/>
          </p:nvSpPr>
          <p:spPr>
            <a:xfrm>
              <a:off x="1218436" y="1080450"/>
              <a:ext cx="4804817" cy="51634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AU" sz="1800" b="1" u="sng" dirty="0"/>
                <a:t>Uninformative (Uniform) Priors</a:t>
              </a:r>
            </a:p>
          </p:txBody>
        </p:sp>
      </p:grpSp>
      <p:sp>
        <p:nvSpPr>
          <p:cNvPr id="58" name="Title 1">
            <a:extLst>
              <a:ext uri="{FF2B5EF4-FFF2-40B4-BE49-F238E27FC236}">
                <a16:creationId xmlns:a16="http://schemas.microsoft.com/office/drawing/2014/main" id="{13447C1C-2133-5B37-3161-391AE3E9BB74}"/>
              </a:ext>
            </a:extLst>
          </p:cNvPr>
          <p:cNvSpPr txBox="1">
            <a:spLocks/>
          </p:cNvSpPr>
          <p:nvPr/>
        </p:nvSpPr>
        <p:spPr>
          <a:xfrm>
            <a:off x="7931501" y="1338621"/>
            <a:ext cx="2944122" cy="516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b="1" u="sng" dirty="0"/>
              <a:t>Hierarchical Model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985BA31C-1810-3889-9867-AA71F71FFE3F}"/>
              </a:ext>
            </a:extLst>
          </p:cNvPr>
          <p:cNvSpPr/>
          <p:nvPr/>
        </p:nvSpPr>
        <p:spPr>
          <a:xfrm>
            <a:off x="8067215" y="4410628"/>
            <a:ext cx="2533970" cy="1080939"/>
          </a:xfrm>
          <a:prstGeom prst="roundRect">
            <a:avLst/>
          </a:prstGeom>
          <a:solidFill>
            <a:srgbClr val="0070C0">
              <a:alpha val="6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Constrain</a:t>
            </a:r>
            <a:br>
              <a:rPr lang="en-AU" dirty="0"/>
            </a:br>
            <a:r>
              <a:rPr lang="en-AU" dirty="0"/>
              <a:t>R-L Relationship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C8FFCFFE-329C-53B6-0E57-AF701AA65BDC}"/>
              </a:ext>
            </a:extLst>
          </p:cNvPr>
          <p:cNvSpPr/>
          <p:nvPr/>
        </p:nvSpPr>
        <p:spPr>
          <a:xfrm>
            <a:off x="8054768" y="2029588"/>
            <a:ext cx="2533970" cy="1080939"/>
          </a:xfrm>
          <a:prstGeom prst="roundRect">
            <a:avLst/>
          </a:prstGeom>
          <a:solidFill>
            <a:srgbClr val="0070C0">
              <a:alpha val="6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Constrain Lags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A120D05B-584B-E0F8-9FBE-52EEA183C5BC}"/>
              </a:ext>
            </a:extLst>
          </p:cNvPr>
          <p:cNvCxnSpPr>
            <a:cxnSpLocks/>
          </p:cNvCxnSpPr>
          <p:nvPr/>
        </p:nvCxnSpPr>
        <p:spPr>
          <a:xfrm>
            <a:off x="8643243" y="3133987"/>
            <a:ext cx="0" cy="1276641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76B8726-FCDA-B896-1DC2-A4CF909BEFB9}"/>
              </a:ext>
            </a:extLst>
          </p:cNvPr>
          <p:cNvCxnSpPr>
            <a:cxnSpLocks/>
          </p:cNvCxnSpPr>
          <p:nvPr/>
        </p:nvCxnSpPr>
        <p:spPr>
          <a:xfrm flipV="1">
            <a:off x="9945826" y="3133987"/>
            <a:ext cx="0" cy="1276641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0410F03B-0BCD-2BEA-3157-FE8F12F00FF0}"/>
              </a:ext>
            </a:extLst>
          </p:cNvPr>
          <p:cNvSpPr/>
          <p:nvPr/>
        </p:nvSpPr>
        <p:spPr>
          <a:xfrm>
            <a:off x="7798414" y="1814662"/>
            <a:ext cx="3105429" cy="397275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79" name="Title 1">
            <a:extLst>
              <a:ext uri="{FF2B5EF4-FFF2-40B4-BE49-F238E27FC236}">
                <a16:creationId xmlns:a16="http://schemas.microsoft.com/office/drawing/2014/main" id="{6E1EEAF8-E603-6A06-A676-D9AF0114DE0C}"/>
              </a:ext>
            </a:extLst>
          </p:cNvPr>
          <p:cNvSpPr txBox="1">
            <a:spLocks/>
          </p:cNvSpPr>
          <p:nvPr/>
        </p:nvSpPr>
        <p:spPr>
          <a:xfrm>
            <a:off x="7422893" y="5888976"/>
            <a:ext cx="3797719" cy="516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1600" b="1" dirty="0"/>
              <a:t>Lags &amp; R-L Prior Fit Simultaneously</a:t>
            </a:r>
          </a:p>
        </p:txBody>
      </p:sp>
      <p:sp>
        <p:nvSpPr>
          <p:cNvPr id="80" name="Title 1">
            <a:extLst>
              <a:ext uri="{FF2B5EF4-FFF2-40B4-BE49-F238E27FC236}">
                <a16:creationId xmlns:a16="http://schemas.microsoft.com/office/drawing/2014/main" id="{F97FAE1B-FACD-DBC1-45B4-82F376E3186D}"/>
              </a:ext>
            </a:extLst>
          </p:cNvPr>
          <p:cNvSpPr txBox="1">
            <a:spLocks/>
          </p:cNvSpPr>
          <p:nvPr/>
        </p:nvSpPr>
        <p:spPr>
          <a:xfrm>
            <a:off x="10845092" y="2399414"/>
            <a:ext cx="1321347" cy="516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i="1" dirty="0"/>
              <a:t>Lags Inform R-L Rel.</a:t>
            </a:r>
          </a:p>
        </p:txBody>
      </p:sp>
      <p:sp>
        <p:nvSpPr>
          <p:cNvPr id="81" name="Title 1">
            <a:extLst>
              <a:ext uri="{FF2B5EF4-FFF2-40B4-BE49-F238E27FC236}">
                <a16:creationId xmlns:a16="http://schemas.microsoft.com/office/drawing/2014/main" id="{F49C36BC-7BD5-8790-FD74-CABF6AC5F0E9}"/>
              </a:ext>
            </a:extLst>
          </p:cNvPr>
          <p:cNvSpPr txBox="1">
            <a:spLocks/>
          </p:cNvSpPr>
          <p:nvPr/>
        </p:nvSpPr>
        <p:spPr>
          <a:xfrm>
            <a:off x="10845092" y="4734058"/>
            <a:ext cx="1321347" cy="516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i="1" dirty="0"/>
              <a:t>R-L Prior Informs Lags</a:t>
            </a:r>
          </a:p>
        </p:txBody>
      </p:sp>
    </p:spTree>
    <p:extLst>
      <p:ext uri="{BB962C8B-B14F-4D97-AF65-F5344CB8AC3E}">
        <p14:creationId xmlns:p14="http://schemas.microsoft.com/office/powerpoint/2010/main" val="313316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 animBg="1"/>
      <p:bldP spid="60" grpId="0" animBg="1"/>
      <p:bldP spid="69" grpId="0" animBg="1"/>
      <p:bldP spid="79" grpId="0"/>
      <p:bldP spid="80" grpId="0"/>
      <p:bldP spid="8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F5D43-31AE-24A0-2A30-0633F4A8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Answer: Hierarchical Models</a:t>
            </a: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3C320-1FB6-313F-315A-5E6112218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9FB5C6-5C1E-E2F0-800A-E77AB7E3521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27954" r="62603"/>
          <a:stretch>
            <a:fillRect/>
          </a:stretch>
        </p:blipFill>
        <p:spPr>
          <a:xfrm>
            <a:off x="4394353" y="1181100"/>
            <a:ext cx="3195700" cy="3339419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788A9B4-3E09-8D1F-2484-24CFBE591AF6}"/>
              </a:ext>
            </a:extLst>
          </p:cNvPr>
          <p:cNvSpPr txBox="1">
            <a:spLocks/>
          </p:cNvSpPr>
          <p:nvPr/>
        </p:nvSpPr>
        <p:spPr>
          <a:xfrm>
            <a:off x="847398" y="1925565"/>
            <a:ext cx="3457902" cy="1556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400" b="1" dirty="0"/>
              <a:t>Old Way</a:t>
            </a:r>
          </a:p>
          <a:p>
            <a:pPr algn="ctr"/>
            <a:r>
              <a:rPr lang="en-AU" sz="1800" b="1" dirty="0"/>
              <a:t>Fit Lags one at a time, discard all but the most convincing ones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0E716EE-527C-5BEE-A9A4-2008A5191D67}"/>
              </a:ext>
            </a:extLst>
          </p:cNvPr>
          <p:cNvGrpSpPr/>
          <p:nvPr/>
        </p:nvGrpSpPr>
        <p:grpSpPr>
          <a:xfrm>
            <a:off x="1169232" y="4932435"/>
            <a:ext cx="9124952" cy="1223607"/>
            <a:chOff x="-81589" y="5576876"/>
            <a:chExt cx="5553154" cy="730416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7F310117-7CF7-6C78-95E6-5495044F1E54}"/>
                </a:ext>
              </a:extLst>
            </p:cNvPr>
            <p:cNvSpPr/>
            <p:nvPr/>
          </p:nvSpPr>
          <p:spPr>
            <a:xfrm>
              <a:off x="-81589" y="5576876"/>
              <a:ext cx="5553154" cy="730416"/>
            </a:xfrm>
            <a:prstGeom prst="roundRect">
              <a:avLst/>
            </a:prstGeom>
            <a:solidFill>
              <a:schemeClr val="tx2">
                <a:lumMod val="75000"/>
                <a:alpha val="17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55676116-6832-1632-9D6C-CDEDE2E0F98F}"/>
                    </a:ext>
                  </a:extLst>
                </p:cNvPr>
                <p:cNvSpPr txBox="1"/>
                <p:nvPr/>
              </p:nvSpPr>
              <p:spPr>
                <a:xfrm>
                  <a:off x="34627" y="5724173"/>
                  <a:ext cx="5207257" cy="35500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AU" sz="280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AU" sz="28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AU" sz="2800" dirty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sSup>
                              <m:sSupPr>
                                <m:ctrlP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en-AU" sz="28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p>
                                  <m:sSupPr>
                                    <m:ctrlPr>
                                      <a:rPr lang="en-AU" sz="28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AU" sz="2800" i="1" dirty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p>
                                    <m:r>
                                      <a:rPr lang="en-AU" sz="2800" i="1" dirty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sup>
                                <m: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en-AU" sz="2800" b="0" i="1" dirty="0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p>
                              <m:sSupPr>
                                <m:ctrlPr>
                                  <a:rPr lang="en-AU" sz="28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AU" sz="2800" b="0" i="1" dirty="0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p>
                                <m:r>
                                  <a:rPr lang="en-AU" sz="2800" b="0" i="1" dirty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en-AU" sz="2800" b="0" i="1" dirty="0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en-AU" sz="2800" b="0" i="0" dirty="0" smtClean="0">
                                <a:latin typeface="Cambria Math" panose="02040503050406030204" pitchFamily="18" charset="0"/>
                              </a:rPr>
                              <m:t>Lag</m:t>
                            </m:r>
                          </m:e>
                        </m:d>
                        <m:r>
                          <a:rPr lang="en-AU" sz="2800" b="0" i="1" dirty="0" smtClean="0">
                            <a:latin typeface="Cambria Math" panose="02040503050406030204" pitchFamily="18" charset="0"/>
                          </a:rPr>
                          <m:t>∝</m:t>
                        </m:r>
                        <m:r>
                          <a:rPr lang="en-AU" sz="2800" i="1" dirty="0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AU" sz="2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e>
                        </m:d>
                        <m:sSubSup>
                          <m:sSubSupPr>
                            <m:ctrlPr>
                              <a:rPr lang="en-AU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2800" i="1" dirty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AU" sz="2800" b="0" i="1" dirty="0" smtClean="0">
                                <a:latin typeface="Cambria Math" panose="02040503050406030204" pitchFamily="18" charset="0"/>
                              </a:rPr>
                              <m:t>∅</m:t>
                            </m:r>
                          </m:sub>
                          <m:sup>
                            <m:r>
                              <a:rPr lang="en-AU" sz="28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bSup>
                        <m:d>
                          <m:dPr>
                            <m:ctrlPr>
                              <a:rPr lang="en-AU" sz="2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AU" sz="2800" dirty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sSub>
                              <m:sSubPr>
                                <m:ctrlP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en-AU" sz="2800" i="1" dirty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800" i="1" dirty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ℒ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AU" sz="2800" dirty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Lag</m:t>
                            </m:r>
                          </m:sub>
                        </m:sSub>
                        <m:d>
                          <m:dPr>
                            <m:ctrlPr>
                              <a:rPr lang="en-AU" sz="2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p>
                                <m: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en-AU" sz="2800" i="1" dirty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m:rPr>
                                <m:sty m:val="p"/>
                              </m:rPr>
                              <a:rPr lang="en-AU" sz="2800" dirty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sSub>
                              <m:sSubPr>
                                <m:ctrlP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AU" sz="28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AU" sz="2800" i="1" dirty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lang="en-AU" sz="2800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55676116-6832-1632-9D6C-CDEDE2E0F9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27" y="5724173"/>
                  <a:ext cx="5207257" cy="35500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507487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D7E84-363C-FA57-9673-0DE491CF8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A0B9D-D58D-9290-4445-E849D90C7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Answer: Hierarchical Models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7F984-3A2F-3BC0-F107-4EFFC14E3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E1E70C-575D-92FC-5A2C-8C4B7137388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45804"/>
          <a:stretch>
            <a:fillRect/>
          </a:stretch>
        </p:blipFill>
        <p:spPr>
          <a:xfrm>
            <a:off x="4811074" y="1192205"/>
            <a:ext cx="3684371" cy="3687499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2C2233CB-6487-9D45-9F15-C27B14E4A239}"/>
              </a:ext>
            </a:extLst>
          </p:cNvPr>
          <p:cNvSpPr txBox="1">
            <a:spLocks/>
          </p:cNvSpPr>
          <p:nvPr/>
        </p:nvSpPr>
        <p:spPr>
          <a:xfrm>
            <a:off x="526270" y="2256492"/>
            <a:ext cx="3684370" cy="14959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400" b="1" dirty="0"/>
              <a:t>New Way</a:t>
            </a:r>
          </a:p>
          <a:p>
            <a:pPr algn="ctr"/>
            <a:r>
              <a:rPr lang="en-AU" sz="1800" b="1" dirty="0"/>
              <a:t>Lags &amp; Population Hyper-parameters fit simultaneously in one giant Bayesian model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33D7A53-0F94-6BD3-72F2-F2FF3D2A10FE}"/>
              </a:ext>
            </a:extLst>
          </p:cNvPr>
          <p:cNvSpPr txBox="1">
            <a:spLocks/>
          </p:cNvSpPr>
          <p:nvPr/>
        </p:nvSpPr>
        <p:spPr>
          <a:xfrm>
            <a:off x="7322920" y="1293388"/>
            <a:ext cx="955256" cy="365126"/>
          </a:xfrm>
          <a:prstGeom prst="rect">
            <a:avLst/>
          </a:prstGeom>
          <a:solidFill>
            <a:srgbClr val="79DCFF">
              <a:alpha val="29000"/>
            </a:srgb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1200" b="1" dirty="0"/>
              <a:t>~4 Hyper-Params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126C495-45FB-A952-8B94-1D44F21B87C2}"/>
              </a:ext>
            </a:extLst>
          </p:cNvPr>
          <p:cNvSpPr txBox="1">
            <a:spLocks/>
          </p:cNvSpPr>
          <p:nvPr/>
        </p:nvSpPr>
        <p:spPr>
          <a:xfrm>
            <a:off x="7097076" y="2209376"/>
            <a:ext cx="955256" cy="365126"/>
          </a:xfrm>
          <a:prstGeom prst="rect">
            <a:avLst/>
          </a:prstGeom>
          <a:solidFill>
            <a:srgbClr val="79DCFF">
              <a:alpha val="29000"/>
            </a:srgb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1200" b="1" dirty="0"/>
              <a:t>~6 Params per Source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E29419B-012B-ADF7-8912-25DF1137CF9F}"/>
              </a:ext>
            </a:extLst>
          </p:cNvPr>
          <p:cNvSpPr txBox="1">
            <a:spLocks/>
          </p:cNvSpPr>
          <p:nvPr/>
        </p:nvSpPr>
        <p:spPr>
          <a:xfrm>
            <a:off x="8350797" y="2915123"/>
            <a:ext cx="955256" cy="365126"/>
          </a:xfrm>
          <a:prstGeom prst="rect">
            <a:avLst/>
          </a:prstGeom>
          <a:solidFill>
            <a:srgbClr val="79DCFF">
              <a:alpha val="29000"/>
            </a:srgb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1200" b="1" dirty="0"/>
              <a:t>100’s of  Sources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8AB2158A-A927-C1AB-9E26-FDB7C3307499}"/>
              </a:ext>
            </a:extLst>
          </p:cNvPr>
          <p:cNvSpPr txBox="1">
            <a:spLocks/>
          </p:cNvSpPr>
          <p:nvPr/>
        </p:nvSpPr>
        <p:spPr>
          <a:xfrm>
            <a:off x="8506646" y="3673985"/>
            <a:ext cx="2453024" cy="1121001"/>
          </a:xfrm>
          <a:prstGeom prst="rect">
            <a:avLst/>
          </a:prstGeom>
          <a:solidFill>
            <a:srgbClr val="FF0000">
              <a:alpha val="29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1600" b="1" dirty="0"/>
              <a:t>Highly Multimodal </a:t>
            </a:r>
            <a:r>
              <a:rPr lang="en-AU" sz="1600" b="1" i="1" dirty="0"/>
              <a:t>and</a:t>
            </a:r>
            <a:r>
              <a:rPr lang="en-AU" sz="1600" b="1" dirty="0"/>
              <a:t> high dimensional: Can’t be fit with normal methods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36D53C7-25D9-6F4F-8365-3F952B2B9A62}"/>
              </a:ext>
            </a:extLst>
          </p:cNvPr>
          <p:cNvSpPr/>
          <p:nvPr/>
        </p:nvSpPr>
        <p:spPr>
          <a:xfrm>
            <a:off x="1038605" y="4980887"/>
            <a:ext cx="10210419" cy="1391338"/>
          </a:xfrm>
          <a:prstGeom prst="roundRect">
            <a:avLst/>
          </a:prstGeom>
          <a:solidFill>
            <a:schemeClr val="tx2">
              <a:lumMod val="75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157FB3B-E8CB-852B-EAE0-B794083B46B3}"/>
                  </a:ext>
                </a:extLst>
              </p:cNvPr>
              <p:cNvSpPr txBox="1"/>
              <p:nvPr/>
            </p:nvSpPr>
            <p:spPr>
              <a:xfrm>
                <a:off x="966326" y="5165074"/>
                <a:ext cx="10259347" cy="1225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240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AU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AU" sz="2400" b="0" i="0" dirty="0" smtClean="0">
                              <a:solidFill>
                                <a:schemeClr val="tx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Λ</m:t>
                          </m:r>
                          <m:r>
                            <a:rPr lang="en-AU" sz="2400" b="0" i="0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AU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AU" sz="2400" b="0" i="0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AU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sz="2400" dirty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p>
                                <m:sSupPr>
                                  <m:ctrlPr>
                                    <a:rPr lang="en-AU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sz="2400" b="0" i="1" dirty="0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AU" sz="2400" b="0" i="1" dirty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AU" sz="2400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AU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AU" sz="2400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AU" sz="2400" b="0" i="1" dirty="0" smtClean="0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p>
                                      <m:r>
                                        <a:rPr lang="en-AU" sz="2400" b="0" i="1" dirty="0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AU" sz="2400" b="0" i="1" dirty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  <m:r>
                            <a:rPr lang="en-AU" sz="2400" b="0" i="1" dirty="0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AU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AU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sz="2400" b="0" i="1" dirty="0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AU" sz="2400" b="0" i="1" dirty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AU" sz="2400" b="0" i="1" dirty="0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AU" sz="2400" b="0" i="1" dirty="0" smtClean="0"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AU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AU" sz="2400" b="0" i="0" dirty="0" smtClean="0">
                              <a:latin typeface="Cambria Math" panose="02040503050406030204" pitchFamily="18" charset="0"/>
                            </a:rPr>
                            <m:t>Λ</m:t>
                          </m:r>
                          <m:r>
                            <a:rPr lang="en-AU" sz="24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AU" sz="2400" b="0" i="1" dirty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nary>
                        <m:naryPr>
                          <m:chr m:val="∏"/>
                          <m:supHide m:val="on"/>
                          <m:ctrlPr>
                            <a:rPr lang="en-AU" sz="2400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AU" sz="24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r>
                            <a:rPr lang="en-AU" sz="2400" i="1" dirty="0"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en-AU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AU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AU" sz="2400" i="1" dirty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AU" sz="2400" i="1" dirty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AU" sz="2400" i="1" dirty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  <m:d>
                            <m:dPr>
                              <m:ctrlPr>
                                <a:rPr lang="en-AU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AU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AU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AU" sz="2400" i="1" dirty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r>
                                    <a:rPr lang="en-AU" sz="2400" i="1" dirty="0">
                                      <a:solidFill>
                                        <a:schemeClr val="tx2">
                                          <a:lumMod val="40000"/>
                                          <a:lumOff val="6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d>
                                    <m:dPr>
                                      <m:ctrlPr>
                                        <a:rPr lang="en-AU" sz="2400" i="1" dirty="0">
                                          <a:solidFill>
                                            <a:schemeClr val="tx2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AU" sz="2400" dirty="0">
                                          <a:solidFill>
                                            <a:schemeClr val="tx2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sSub>
                                        <m:sSubPr>
                                          <m:ctrlPr>
                                            <a:rPr lang="en-AU" sz="2400" i="1" dirty="0">
                                              <a:solidFill>
                                                <a:schemeClr val="tx2">
                                                  <a:lumMod val="40000"/>
                                                  <a:lumOff val="6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sz="2400" i="1" dirty="0">
                                              <a:solidFill>
                                                <a:schemeClr val="tx2">
                                                  <a:lumMod val="40000"/>
                                                  <a:lumOff val="6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AU" sz="2400" i="1" dirty="0">
                                              <a:solidFill>
                                                <a:schemeClr val="tx2">
                                                  <a:lumMod val="40000"/>
                                                  <a:lumOff val="6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AU" sz="2400" i="1" dirty="0">
                                          <a:solidFill>
                                            <a:schemeClr val="tx2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AU" sz="2400" dirty="0">
                                          <a:solidFill>
                                            <a:schemeClr val="tx2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</m:d>
                                  <m:sSub>
                                    <m:sSubPr>
                                      <m:ctrlPr>
                                        <a:rPr lang="en-AU" sz="2400" i="1" dirty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AU" sz="2400" i="1" dirty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ℒ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AU" sz="2400" dirty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Lag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AU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e>
                                        <m:sup>
                                          <m: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p>
                                      </m:sSup>
                                      <m:r>
                                        <a:rPr lang="en-AU" sz="2400" i="1" dirty="0"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AU" sz="2400" dirty="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sSub>
                                        <m:sSubPr>
                                          <m:ctrlP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AU" sz="2400" i="1" dirty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  <m:t>𝜙</m:t>
                                          </m:r>
                                        </m:e>
                                        <m:sub>
                                          <m: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  <m:sup>
                                          <m: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  <m:e>
                                  <m:r>
                                    <a:rPr lang="en-AU" sz="2400" i="1" dirty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ctrlPr>
                                        <a:rPr lang="en-AU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AU" sz="2400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r>
                                        <a:rPr lang="en-AU" sz="2400" i="1" dirty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d>
                                  <m:r>
                                    <a:rPr lang="en-AU" sz="2400" i="1" dirty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sSub>
                                    <m:sSubPr>
                                      <m:ctrlPr>
                                        <a:rPr lang="en-AU" sz="2400" i="1" dirty="0">
                                          <a:solidFill>
                                            <a:srgbClr val="92D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AU" sz="2400" i="1" dirty="0">
                                          <a:solidFill>
                                            <a:srgbClr val="92D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ℒ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AU" sz="2400" dirty="0">
                                          <a:solidFill>
                                            <a:srgbClr val="92D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No</m:t>
                                      </m:r>
                                      <m:r>
                                        <a:rPr lang="en-AU" sz="2400" dirty="0">
                                          <a:solidFill>
                                            <a:srgbClr val="92D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AU" sz="2400" dirty="0">
                                          <a:solidFill>
                                            <a:srgbClr val="92D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Lag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AU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e>
                                        <m:sup>
                                          <m: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p>
                                      </m:sSup>
                                      <m:r>
                                        <a:rPr lang="en-AU" sz="2400" i="1" dirty="0"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sSubSup>
                                        <m:sSubSupPr>
                                          <m:ctrlP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  <m:t>𝜙</m:t>
                                          </m:r>
                                        </m:e>
                                        <m:sub>
                                          <m: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  <m:sup>
                                          <m:r>
                                            <a:rPr lang="en-AU" sz="2400" i="1" dirty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eqArr>
                            </m:e>
                          </m:d>
                        </m:e>
                      </m:nary>
                    </m:oMath>
                  </m:oMathPara>
                </a14:m>
                <a:endParaRPr lang="en-AU" sz="2000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157FB3B-E8CB-852B-EAE0-B794083B46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326" y="5165074"/>
                <a:ext cx="10259347" cy="12259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13C2B395-4F2E-9701-3BB4-64984B22DAE3}"/>
              </a:ext>
            </a:extLst>
          </p:cNvPr>
          <p:cNvSpPr txBox="1"/>
          <p:nvPr/>
        </p:nvSpPr>
        <p:spPr>
          <a:xfrm>
            <a:off x="7330640" y="4999611"/>
            <a:ext cx="1895071" cy="3729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RL Informed Prior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425A57-E5A1-0017-0286-0B630BE91C2A}"/>
              </a:ext>
            </a:extLst>
          </p:cNvPr>
          <p:cNvSpPr txBox="1"/>
          <p:nvPr/>
        </p:nvSpPr>
        <p:spPr>
          <a:xfrm>
            <a:off x="5334808" y="6075184"/>
            <a:ext cx="2465740" cy="3729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>
                <a:solidFill>
                  <a:srgbClr val="FF0000"/>
                </a:solidFill>
              </a:rPr>
              <a:t>Reverb / non reverb frac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01CCC39-D8C0-1EB3-4C07-9D91417C92A8}"/>
              </a:ext>
            </a:extLst>
          </p:cNvPr>
          <p:cNvSpPr txBox="1"/>
          <p:nvPr/>
        </p:nvSpPr>
        <p:spPr>
          <a:xfrm>
            <a:off x="8052332" y="6075184"/>
            <a:ext cx="2690160" cy="3729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>
                <a:solidFill>
                  <a:srgbClr val="00B0F0"/>
                </a:solidFill>
              </a:rPr>
              <a:t>Lag</a:t>
            </a:r>
            <a:r>
              <a:rPr lang="en-AU" sz="1400" b="1" dirty="0">
                <a:solidFill>
                  <a:schemeClr val="tx1">
                    <a:lumMod val="75000"/>
                  </a:schemeClr>
                </a:solidFill>
              </a:rPr>
              <a:t> &amp; </a:t>
            </a:r>
            <a:r>
              <a:rPr lang="en-AU" sz="1400" b="1" dirty="0">
                <a:solidFill>
                  <a:srgbClr val="92D050"/>
                </a:solidFill>
              </a:rPr>
              <a:t>Lag-Free</a:t>
            </a:r>
            <a:r>
              <a:rPr lang="en-AU" sz="1400" b="1" dirty="0">
                <a:solidFill>
                  <a:schemeClr val="tx1">
                    <a:lumMod val="75000"/>
                  </a:schemeClr>
                </a:solidFill>
              </a:rPr>
              <a:t> Likelihoods</a:t>
            </a:r>
          </a:p>
        </p:txBody>
      </p:sp>
    </p:spTree>
    <p:extLst>
      <p:ext uri="{BB962C8B-B14F-4D97-AF65-F5344CB8AC3E}">
        <p14:creationId xmlns:p14="http://schemas.microsoft.com/office/powerpoint/2010/main" val="391358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1" grpId="0" animBg="1"/>
      <p:bldP spid="2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3A66D06-B0CB-7BF9-15CC-8F328A23EA40}"/>
              </a:ext>
            </a:extLst>
          </p:cNvPr>
          <p:cNvSpPr/>
          <p:nvPr/>
        </p:nvSpPr>
        <p:spPr>
          <a:xfrm>
            <a:off x="2529255" y="4706622"/>
            <a:ext cx="6557595" cy="1041789"/>
          </a:xfrm>
          <a:prstGeom prst="roundRect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84A26A-C967-53FD-389C-48F698D7A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The Trick: Importance Sampling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9F22C-6930-F9AD-11B8-B279FC11B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430DC1-93FB-53C4-470C-B973BF366620}"/>
                  </a:ext>
                </a:extLst>
              </p:cNvPr>
              <p:cNvSpPr txBox="1"/>
              <p:nvPr/>
            </p:nvSpPr>
            <p:spPr>
              <a:xfrm>
                <a:off x="2529255" y="4771669"/>
                <a:ext cx="6819586" cy="9767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AU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Lag</m:t>
                          </m:r>
                        </m:sub>
                        <m:sup>
                          <m:r>
                            <a:rPr lang="en-AU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</m:d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𝐸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d>
                                    <m:dPr>
                                      <m:ctrlP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AU" b="0" i="0" smtClean="0">
                                          <a:latin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en-AU" i="1">
                                          <a:latin typeface="Cambria Math" panose="02040503050406030204" pitchFamily="18" charset="0"/>
                                        </a:rPr>
                                        <m:t>∅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Post</m:t>
                          </m:r>
                          <m:r>
                            <a:rPr lang="en-AU" b="0" i="0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</m:d>
                        </m:sub>
                      </m:sSub>
                      <m:r>
                        <a:rPr lang="en-AU" i="1" dirty="0">
                          <a:latin typeface="Cambria Math" panose="02040503050406030204" pitchFamily="18" charset="0"/>
                        </a:rPr>
                        <m:t>≈</m:t>
                      </m:r>
                      <m:sSubSup>
                        <m:sSubSupPr>
                          <m:ctrlPr>
                            <a:rPr lang="en-AU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i="1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dirty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Lag</m:t>
                          </m:r>
                        </m:sub>
                        <m:sup>
                          <m:r>
                            <a:rPr lang="en-AU" i="1" dirty="0">
                              <a:latin typeface="Cambria Math" panose="02040503050406030204" pitchFamily="18" charset="0"/>
                            </a:rPr>
                            <m:t>∅</m:t>
                          </m:r>
                        </m:sup>
                      </m:sSubSup>
                      <m:d>
                        <m:dPr>
                          <m:ctrlPr>
                            <a:rPr lang="en-AU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AU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i="1" dirty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AU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nary>
                        <m:naryPr>
                          <m:chr m:val="∑"/>
                          <m:supHide m:val="on"/>
                          <m:ctrlPr>
                            <a:rPr lang="en-AU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eqArr>
                            <m:eqArrPr>
                              <m:ctrlPr>
                                <a:rPr lang="en-AU" i="1" dirty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sty m:val="p"/>
                                  <m:brk m:alnAt="7"/>
                                </m:rPr>
                                <a:rPr lang="en-AU" dirty="0"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  <m:r>
                                <m:rPr>
                                  <m:sty m:val="p"/>
                                </m:rPr>
                                <a:rPr lang="en-AU" dirty="0">
                                  <a:latin typeface="Cambria Math" panose="02040503050406030204" pitchFamily="18" charset="0"/>
                                </a:rPr>
                                <m:t>id</m:t>
                              </m:r>
                              <m:r>
                                <a:rPr lang="en-AU" dirty="0">
                                  <a:latin typeface="Cambria Math" panose="02040503050406030204" pitchFamily="18" charset="0"/>
                                </a:rPr>
                                <m:t>. </m:t>
                              </m:r>
                              <m:r>
                                <m:rPr>
                                  <m:sty m:val="p"/>
                                </m:rPr>
                                <a:rPr lang="en-AU" dirty="0">
                                  <a:latin typeface="Cambria Math" panose="02040503050406030204" pitchFamily="18" charset="0"/>
                                </a:rPr>
                                <m:t>Post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AU" dirty="0">
                                  <a:latin typeface="Cambria Math" panose="02040503050406030204" pitchFamily="18" charset="0"/>
                                </a:rPr>
                                <m:t>Samps</m:t>
                              </m:r>
                            </m:e>
                          </m:eqArr>
                        </m:sub>
                        <m:sup/>
                        <m:e>
                          <m:f>
                            <m:fPr>
                              <m:ctrlPr>
                                <a:rPr lang="en-AU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i="1" dirty="0">
                                  <a:solidFill>
                                    <a:schemeClr val="tx2">
                                      <a:lumMod val="40000"/>
                                      <a:lumOff val="6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AU" i="1" dirty="0">
                                      <a:solidFill>
                                        <a:schemeClr val="tx2">
                                          <a:lumMod val="40000"/>
                                          <a:lumOff val="6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AU" dirty="0">
                                      <a:solidFill>
                                        <a:schemeClr val="tx2">
                                          <a:lumMod val="40000"/>
                                          <a:lumOff val="6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sSub>
                                    <m:sSubPr>
                                      <m:ctrlPr>
                                        <a:rPr lang="en-AU" i="1" dirty="0">
                                          <a:solidFill>
                                            <a:schemeClr val="tx2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AU" i="1" dirty="0">
                                          <a:solidFill>
                                            <a:schemeClr val="tx2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AU" i="1" dirty="0">
                                          <a:solidFill>
                                            <a:schemeClr val="tx2">
                                              <a:lumMod val="40000"/>
                                              <a:lumOff val="6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AU" i="1" dirty="0">
                                      <a:solidFill>
                                        <a:schemeClr val="tx2">
                                          <a:lumMod val="40000"/>
                                          <a:lumOff val="6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AU" dirty="0">
                                      <a:solidFill>
                                        <a:schemeClr val="tx2">
                                          <a:lumMod val="40000"/>
                                          <a:lumOff val="6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en-AU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i="1" dirty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AU" i="1" dirty="0">
                                      <a:latin typeface="Cambria Math" panose="02040503050406030204" pitchFamily="18" charset="0"/>
                                    </a:rPr>
                                    <m:t>∅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AU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AU" dirty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AU" i="1" dirty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den>
                          </m:f>
                        </m:e>
                      </m:nary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430DC1-93FB-53C4-470C-B973BF366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9255" y="4771669"/>
                <a:ext cx="6819586" cy="9767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A8D45F18-BB40-911F-D697-39B908F16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742" y="1913235"/>
            <a:ext cx="8020449" cy="2005113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EEF1215D-1333-48C4-5BF6-46795B43D2A1}"/>
              </a:ext>
            </a:extLst>
          </p:cNvPr>
          <p:cNvSpPr txBox="1">
            <a:spLocks/>
          </p:cNvSpPr>
          <p:nvPr/>
        </p:nvSpPr>
        <p:spPr>
          <a:xfrm>
            <a:off x="981496" y="1244048"/>
            <a:ext cx="9915104" cy="6041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1800" b="1" dirty="0"/>
              <a:t>We already have information about the posterior shape from our vague prior fits. </a:t>
            </a:r>
            <a:br>
              <a:rPr lang="en-AU" sz="1800" b="1" dirty="0"/>
            </a:br>
            <a:r>
              <a:rPr lang="en-AU" sz="1800" b="1" u="sng" dirty="0"/>
              <a:t>Importance Sampling</a:t>
            </a:r>
            <a:r>
              <a:rPr lang="en-AU" sz="1800" b="1" dirty="0"/>
              <a:t> lets us re-weight source-by-source fits to new priors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A5EA7E31-B88F-E5F5-4CF0-423E5B2292CF}"/>
              </a:ext>
            </a:extLst>
          </p:cNvPr>
          <p:cNvSpPr txBox="1">
            <a:spLocks/>
          </p:cNvSpPr>
          <p:nvPr/>
        </p:nvSpPr>
        <p:spPr>
          <a:xfrm>
            <a:off x="680322" y="4105741"/>
            <a:ext cx="9817420" cy="4605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1800" dirty="0"/>
              <a:t>It also lets us marginalize over source parameters with </a:t>
            </a:r>
            <a:r>
              <a:rPr lang="en-AU" sz="1800" b="1" dirty="0"/>
              <a:t>Monte Carlo Integration:</a:t>
            </a:r>
            <a:endParaRPr lang="en-AU" sz="1800" dirty="0"/>
          </a:p>
        </p:txBody>
      </p:sp>
    </p:spTree>
    <p:extLst>
      <p:ext uri="{BB962C8B-B14F-4D97-AF65-F5344CB8AC3E}">
        <p14:creationId xmlns:p14="http://schemas.microsoft.com/office/powerpoint/2010/main" val="1518689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1C05E-90B7-0F88-BD46-14792A2E6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What does this do?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177754-71B1-F2B1-43A8-5E041F15C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C972D2-93A8-F00C-BEE6-AE9AD1E81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9710" y="1654682"/>
            <a:ext cx="2605456" cy="247482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71624B-04ED-92B7-323B-55C56D5F6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870" y="2112794"/>
            <a:ext cx="3086322" cy="2967363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CE7F5D-A0F9-D28E-C44B-6E0CAEFD1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599" y="1892807"/>
            <a:ext cx="2605456" cy="247482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A4BABB-7852-2991-86A3-FB3A78E23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488" y="2109156"/>
            <a:ext cx="2605456" cy="247482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DAB21E-EE99-101C-E2AC-91888D877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5377" y="2451346"/>
            <a:ext cx="2605456" cy="247482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96543B-5B91-32AE-CE6C-EEEF83BF8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266" y="2759358"/>
            <a:ext cx="2605456" cy="247482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334BDA-548D-2FE0-C6F4-20FF9681571A}"/>
              </a:ext>
            </a:extLst>
          </p:cNvPr>
          <p:cNvCxnSpPr>
            <a:cxnSpLocks/>
          </p:cNvCxnSpPr>
          <p:nvPr/>
        </p:nvCxnSpPr>
        <p:spPr>
          <a:xfrm flipV="1">
            <a:off x="4407192" y="1695366"/>
            <a:ext cx="1980908" cy="41379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499ABF2-9328-2A96-47A3-CCDDACA80816}"/>
              </a:ext>
            </a:extLst>
          </p:cNvPr>
          <p:cNvCxnSpPr>
            <a:cxnSpLocks/>
          </p:cNvCxnSpPr>
          <p:nvPr/>
        </p:nvCxnSpPr>
        <p:spPr>
          <a:xfrm>
            <a:off x="4382545" y="5038450"/>
            <a:ext cx="3086322" cy="16456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itle 1">
                <a:extLst>
                  <a:ext uri="{FF2B5EF4-FFF2-40B4-BE49-F238E27FC236}">
                    <a16:creationId xmlns:a16="http://schemas.microsoft.com/office/drawing/2014/main" id="{69F96AE7-334E-14BA-A588-E8AEBEC74F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2524" y="1452272"/>
                <a:ext cx="3524251" cy="53766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AU" sz="2000" b="1" dirty="0"/>
                  <a:t>Population Params (</a:t>
                </a:r>
                <a14:m>
                  <m:oMath xmlns:m="http://schemas.openxmlformats.org/officeDocument/2006/math">
                    <m:r>
                      <a:rPr lang="en-AU" sz="2000" b="1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AU" sz="2000" b="1" i="1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AU" sz="2000" b="1" dirty="0"/>
                  <a:t>)</a:t>
                </a:r>
              </a:p>
            </p:txBody>
          </p:sp>
        </mc:Choice>
        <mc:Fallback xmlns="">
          <p:sp>
            <p:nvSpPr>
              <p:cNvPr id="18" name="Title 1">
                <a:extLst>
                  <a:ext uri="{FF2B5EF4-FFF2-40B4-BE49-F238E27FC236}">
                    <a16:creationId xmlns:a16="http://schemas.microsoft.com/office/drawing/2014/main" id="{69F96AE7-334E-14BA-A588-E8AEBEC74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524" y="1452272"/>
                <a:ext cx="3524251" cy="537665"/>
              </a:xfrm>
              <a:prstGeom prst="rect">
                <a:avLst/>
              </a:prstGeom>
              <a:blipFill>
                <a:blip r:embed="rId4"/>
                <a:stretch>
                  <a:fillRect l="-1730" b="-795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itle 1">
                <a:extLst>
                  <a:ext uri="{FF2B5EF4-FFF2-40B4-BE49-F238E27FC236}">
                    <a16:creationId xmlns:a16="http://schemas.microsoft.com/office/drawing/2014/main" id="{201EE5A7-2833-C943-63EA-19C6FA71DF9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75860" y="1483624"/>
                <a:ext cx="2900750" cy="92992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AU" sz="2000" b="1" dirty="0"/>
                  <a:t>Source Params: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AU" sz="2000" b="1" i="1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AU" sz="2000" b="1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AU" sz="2000" b="1" i="1" smtClean="0">
                        <a:latin typeface="Cambria Math" panose="02040503050406030204" pitchFamily="18" charset="0"/>
                      </a:rPr>
                      <m:t>𝟏𝟎𝟎</m:t>
                    </m:r>
                  </m:oMath>
                </a14:m>
                <a:r>
                  <a:rPr lang="en-AU" sz="2000" b="1" dirty="0"/>
                  <a:t>s and hard </a:t>
                </a:r>
              </a:p>
              <a:p>
                <a:pPr algn="ctr"/>
                <a:r>
                  <a:rPr lang="en-AU" sz="2000" b="1" dirty="0"/>
                  <a:t>to fit</a:t>
                </a:r>
              </a:p>
            </p:txBody>
          </p:sp>
        </mc:Choice>
        <mc:Fallback xmlns="">
          <p:sp>
            <p:nvSpPr>
              <p:cNvPr id="19" name="Title 1">
                <a:extLst>
                  <a:ext uri="{FF2B5EF4-FFF2-40B4-BE49-F238E27FC236}">
                    <a16:creationId xmlns:a16="http://schemas.microsoft.com/office/drawing/2014/main" id="{201EE5A7-2833-C943-63EA-19C6FA71D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5860" y="1483624"/>
                <a:ext cx="2900750" cy="929923"/>
              </a:xfrm>
              <a:prstGeom prst="rect">
                <a:avLst/>
              </a:prstGeom>
              <a:blipFill>
                <a:blip r:embed="rId5"/>
                <a:stretch>
                  <a:fillRect t="-5229" b="-11111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58CBFAB-3A6F-1850-68D4-E9D6DFDEB9DC}"/>
              </a:ext>
            </a:extLst>
          </p:cNvPr>
          <p:cNvCxnSpPr>
            <a:cxnSpLocks/>
          </p:cNvCxnSpPr>
          <p:nvPr/>
        </p:nvCxnSpPr>
        <p:spPr>
          <a:xfrm flipH="1" flipV="1">
            <a:off x="6276975" y="3688756"/>
            <a:ext cx="3886200" cy="1514258"/>
          </a:xfrm>
          <a:prstGeom prst="straightConnector1">
            <a:avLst/>
          </a:prstGeom>
          <a:ln w="76200">
            <a:solidFill>
              <a:srgbClr val="903163"/>
            </a:solidFill>
            <a:tailEnd type="triangle"/>
          </a:ln>
          <a:effectLst>
            <a:outerShdw blurRad="50800" dist="114300" dir="2700000" sx="106000" sy="106000" algn="tl" rotWithShape="0">
              <a:prstClr val="black">
                <a:alpha val="7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DEB1991-AE6C-3C3F-6E32-76E4B80F46B4}"/>
              </a:ext>
            </a:extLst>
          </p:cNvPr>
          <p:cNvCxnSpPr>
            <a:cxnSpLocks/>
          </p:cNvCxnSpPr>
          <p:nvPr/>
        </p:nvCxnSpPr>
        <p:spPr>
          <a:xfrm flipH="1" flipV="1">
            <a:off x="6276975" y="3154307"/>
            <a:ext cx="3886200" cy="1514258"/>
          </a:xfrm>
          <a:prstGeom prst="straightConnector1">
            <a:avLst/>
          </a:prstGeom>
          <a:ln w="76200">
            <a:solidFill>
              <a:srgbClr val="903163"/>
            </a:solidFill>
            <a:tailEnd type="triangle"/>
          </a:ln>
          <a:effectLst>
            <a:outerShdw blurRad="50800" dist="114300" dir="2700000" sx="106000" sy="106000" algn="tl" rotWithShape="0">
              <a:prstClr val="black">
                <a:alpha val="7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296EC84-4001-C585-C5A7-FD3C549CCCD1}"/>
              </a:ext>
            </a:extLst>
          </p:cNvPr>
          <p:cNvCxnSpPr>
            <a:cxnSpLocks/>
          </p:cNvCxnSpPr>
          <p:nvPr/>
        </p:nvCxnSpPr>
        <p:spPr>
          <a:xfrm flipH="1" flipV="1">
            <a:off x="6276975" y="2641888"/>
            <a:ext cx="3886200" cy="1514258"/>
          </a:xfrm>
          <a:prstGeom prst="straightConnector1">
            <a:avLst/>
          </a:prstGeom>
          <a:ln w="76200">
            <a:solidFill>
              <a:srgbClr val="903163"/>
            </a:solidFill>
            <a:tailEnd type="triangle"/>
          </a:ln>
          <a:effectLst>
            <a:outerShdw blurRad="50800" dist="114300" dir="2700000" sx="106000" sy="106000" algn="tl" rotWithShape="0">
              <a:prstClr val="black">
                <a:alpha val="7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F965F65-6503-1075-2D27-8EEDCE7AB491}"/>
              </a:ext>
            </a:extLst>
          </p:cNvPr>
          <p:cNvCxnSpPr>
            <a:cxnSpLocks/>
          </p:cNvCxnSpPr>
          <p:nvPr/>
        </p:nvCxnSpPr>
        <p:spPr>
          <a:xfrm flipH="1" flipV="1">
            <a:off x="6276975" y="2060791"/>
            <a:ext cx="3886200" cy="1514258"/>
          </a:xfrm>
          <a:prstGeom prst="straightConnector1">
            <a:avLst/>
          </a:prstGeom>
          <a:ln w="76200">
            <a:solidFill>
              <a:srgbClr val="903163"/>
            </a:solidFill>
            <a:tailEnd type="triangle"/>
          </a:ln>
          <a:effectLst>
            <a:outerShdw blurRad="50800" dist="114300" dir="2700000" sx="106000" sy="106000" algn="tl" rotWithShape="0">
              <a:prstClr val="black">
                <a:alpha val="7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5A896B2C-30C6-E0C6-F0F2-FE72B8854E12}"/>
              </a:ext>
            </a:extLst>
          </p:cNvPr>
          <p:cNvSpPr/>
          <p:nvPr/>
        </p:nvSpPr>
        <p:spPr>
          <a:xfrm>
            <a:off x="1047750" y="1881918"/>
            <a:ext cx="3886200" cy="38862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8D3BC752-B68B-630D-1E36-CA26C4E310A5}"/>
              </a:ext>
            </a:extLst>
          </p:cNvPr>
          <p:cNvSpPr txBox="1">
            <a:spLocks/>
          </p:cNvSpPr>
          <p:nvPr/>
        </p:nvSpPr>
        <p:spPr>
          <a:xfrm>
            <a:off x="1152524" y="5861664"/>
            <a:ext cx="3524251" cy="537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b="1" dirty="0">
                <a:solidFill>
                  <a:srgbClr val="FF0000"/>
                </a:solidFill>
              </a:rPr>
              <a:t>Only 4 Params Remain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196B7E73-1C49-5050-3A54-467AD675C076}"/>
              </a:ext>
            </a:extLst>
          </p:cNvPr>
          <p:cNvSpPr txBox="1">
            <a:spLocks/>
          </p:cNvSpPr>
          <p:nvPr/>
        </p:nvSpPr>
        <p:spPr>
          <a:xfrm>
            <a:off x="6903488" y="5452723"/>
            <a:ext cx="3524251" cy="537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000" b="1" dirty="0">
                <a:solidFill>
                  <a:srgbClr val="FF0000"/>
                </a:solidFill>
              </a:rPr>
              <a:t>Marginalise out messy source params</a:t>
            </a:r>
          </a:p>
        </p:txBody>
      </p:sp>
    </p:spTree>
    <p:extLst>
      <p:ext uri="{BB962C8B-B14F-4D97-AF65-F5344CB8AC3E}">
        <p14:creationId xmlns:p14="http://schemas.microsoft.com/office/powerpoint/2010/main" val="401635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  <p:bldP spid="2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090F8DD5-B133-1300-03D3-656879E64458}"/>
              </a:ext>
            </a:extLst>
          </p:cNvPr>
          <p:cNvSpPr txBox="1"/>
          <p:nvPr/>
        </p:nvSpPr>
        <p:spPr>
          <a:xfrm>
            <a:off x="5172131" y="2234893"/>
            <a:ext cx="237520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100" b="1" i="1" dirty="0"/>
              <a:t>Integrate out </a:t>
            </a:r>
          </a:p>
          <a:p>
            <a:pPr algn="ctr"/>
            <a:r>
              <a:rPr lang="en-AU" sz="1100" b="1" i="1" dirty="0"/>
              <a:t>source params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8549469-2708-F883-FC1B-47427D586F9D}"/>
              </a:ext>
            </a:extLst>
          </p:cNvPr>
          <p:cNvSpPr/>
          <p:nvPr/>
        </p:nvSpPr>
        <p:spPr>
          <a:xfrm>
            <a:off x="1707317" y="2779215"/>
            <a:ext cx="8227258" cy="1319575"/>
          </a:xfrm>
          <a:prstGeom prst="roundRect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D63C2D-9612-36CD-91B0-CF0325552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Hierarchical Importance Sampling: End Result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BDCC6-5319-A5A7-E880-0DB286BBF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96E97AF-A936-7555-AD85-21BFEF4DC6AF}"/>
                  </a:ext>
                </a:extLst>
              </p:cNvPr>
              <p:cNvSpPr txBox="1"/>
              <p:nvPr/>
            </p:nvSpPr>
            <p:spPr>
              <a:xfrm>
                <a:off x="1638300" y="2779214"/>
                <a:ext cx="8655883" cy="8392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200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AU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AU" sz="2000" dirty="0">
                              <a:solidFill>
                                <a:schemeClr val="tx2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Λ</m:t>
                          </m:r>
                          <m:r>
                            <a:rPr lang="en-AU" sz="200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AU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AU" sz="2000" i="1" dirty="0">
                              <a:latin typeface="Cambria Math" panose="02040503050406030204" pitchFamily="18" charset="0"/>
                            </a:rPr>
                            <m:t>|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AU" sz="20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AU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sz="2000" i="1" dirty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AU" sz="2000" i="1" dirty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AU" sz="2000" b="0" i="1" dirty="0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AU" sz="2000" b="0" i="1" dirty="0" smtClean="0"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AU" sz="20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AU" sz="2000" b="0" i="0" dirty="0" smtClean="0">
                              <a:latin typeface="Cambria Math" panose="02040503050406030204" pitchFamily="18" charset="0"/>
                            </a:rPr>
                            <m:t>Λ</m:t>
                          </m:r>
                          <m:r>
                            <a:rPr lang="en-AU" sz="20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AU" sz="2000" b="0" i="1" dirty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nary>
                        <m:naryPr>
                          <m:chr m:val="∏"/>
                          <m:supHide m:val="on"/>
                          <m:ctrlPr>
                            <a:rPr lang="en-AU" sz="2000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AU" sz="20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AU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AU" sz="2000" i="1" dirty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Sup>
                                <m:sSubSupPr>
                                  <m:ctrlPr>
                                    <a:rPr lang="en-AU" sz="2000" i="1" dirty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AU" sz="2000" i="1" dirty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𝒵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AU" sz="2000" dirty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Lag</m:t>
                                  </m:r>
                                </m:sub>
                                <m:sup>
                                  <m:r>
                                    <a:rPr lang="en-AU" sz="2000" i="1" dirty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AU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AU" sz="20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AU" sz="2000" i="1" dirty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en-AU" sz="2000" i="1" dirty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  <m:r>
                                    <a:rPr lang="en-AU" sz="2000" i="1" dirty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AU" sz="2000" dirty="0">
                                      <a:solidFill>
                                        <a:schemeClr val="tx2">
                                          <a:lumMod val="40000"/>
                                          <a:lumOff val="6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</m:d>
                              <m:r>
                                <a:rPr lang="en-AU" sz="2000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AU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AU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  <m:r>
                                <a:rPr lang="en-AU" sz="2000" i="1" dirty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AU" sz="2000" i="1" dirty="0">
                                      <a:solidFill>
                                        <a:srgbClr val="92D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AU" sz="2000" i="1" dirty="0">
                                      <a:solidFill>
                                        <a:srgbClr val="92D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𝒵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AU" sz="2000" dirty="0">
                                      <a:solidFill>
                                        <a:srgbClr val="92D050"/>
                                      </a:solidFill>
                                      <a:latin typeface="Cambria Math" panose="02040503050406030204" pitchFamily="18" charset="0"/>
                                    </a:rPr>
                                    <m:t>No</m:t>
                                  </m:r>
                                  <m:r>
                                    <a:rPr lang="en-AU" sz="2000" dirty="0">
                                      <a:solidFill>
                                        <a:srgbClr val="92D05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AU" sz="2000" dirty="0">
                                      <a:solidFill>
                                        <a:srgbClr val="92D050"/>
                                      </a:solidFill>
                                      <a:latin typeface="Cambria Math" panose="02040503050406030204" pitchFamily="18" charset="0"/>
                                    </a:rPr>
                                    <m:t>Lag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AU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AU" sz="20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AU" sz="2000" i="1" dirty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en-AU" sz="2000" i="1" dirty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AU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96E97AF-A936-7555-AD85-21BFEF4DC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300" y="2779214"/>
                <a:ext cx="8655883" cy="8392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2D1731F-5802-EC3A-6530-3979E60911BE}"/>
                  </a:ext>
                </a:extLst>
              </p:cNvPr>
              <p:cNvSpPr txBox="1"/>
              <p:nvPr/>
            </p:nvSpPr>
            <p:spPr>
              <a:xfrm>
                <a:off x="7890717" y="3402974"/>
                <a:ext cx="1716533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AU" sz="1100" i="1" dirty="0">
                    <a:solidFill>
                      <a:srgbClr val="92D050"/>
                    </a:solidFill>
                  </a:rPr>
                  <a:t>Avail from Fiducial Uniform Prior Fit, </a:t>
                </a:r>
                <a14:m>
                  <m:oMath xmlns:m="http://schemas.openxmlformats.org/officeDocument/2006/math">
                    <m:r>
                      <a:rPr lang="en-AU" sz="1100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endParaRPr lang="en-AU" sz="1100" i="1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2D1731F-5802-EC3A-6530-3979E60911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0717" y="3402974"/>
                <a:ext cx="1716533" cy="430887"/>
              </a:xfrm>
              <a:prstGeom prst="rect">
                <a:avLst/>
              </a:prstGeom>
              <a:blipFill>
                <a:blip r:embed="rId3"/>
                <a:stretch>
                  <a:fillRect b="-985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7FFC7E5-FB2D-0DA1-3C0C-9E36FFC00729}"/>
              </a:ext>
            </a:extLst>
          </p:cNvPr>
          <p:cNvSpPr txBox="1"/>
          <p:nvPr/>
        </p:nvSpPr>
        <p:spPr>
          <a:xfrm>
            <a:off x="5399658" y="3510696"/>
            <a:ext cx="171653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100" i="1" dirty="0">
                <a:solidFill>
                  <a:srgbClr val="00B0F0"/>
                </a:solidFill>
              </a:rPr>
              <a:t>From Importance Sampling 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EE3274-1F90-13DB-7725-69D20D0A61BC}"/>
              </a:ext>
            </a:extLst>
          </p:cNvPr>
          <p:cNvSpPr txBox="1"/>
          <p:nvPr/>
        </p:nvSpPr>
        <p:spPr>
          <a:xfrm>
            <a:off x="1961133" y="3487612"/>
            <a:ext cx="171653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100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Population Properties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A1BFAD9-0D81-D938-90C0-60FFCE14B6DF}"/>
              </a:ext>
            </a:extLst>
          </p:cNvPr>
          <p:cNvCxnSpPr>
            <a:cxnSpLocks/>
          </p:cNvCxnSpPr>
          <p:nvPr/>
        </p:nvCxnSpPr>
        <p:spPr>
          <a:xfrm>
            <a:off x="2514600" y="3402974"/>
            <a:ext cx="4953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90186B-3DD1-C1FC-A364-1044F5295EAA}"/>
              </a:ext>
            </a:extLst>
          </p:cNvPr>
          <p:cNvCxnSpPr>
            <a:cxnSpLocks/>
          </p:cNvCxnSpPr>
          <p:nvPr/>
        </p:nvCxnSpPr>
        <p:spPr>
          <a:xfrm>
            <a:off x="5680491" y="3402974"/>
            <a:ext cx="117750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3E5BDDF-F536-8BA7-968C-C0024682C7A9}"/>
              </a:ext>
            </a:extLst>
          </p:cNvPr>
          <p:cNvCxnSpPr>
            <a:cxnSpLocks/>
          </p:cNvCxnSpPr>
          <p:nvPr/>
        </p:nvCxnSpPr>
        <p:spPr>
          <a:xfrm>
            <a:off x="8156991" y="3402974"/>
            <a:ext cx="1263234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3B31382F-9886-6446-1B72-504159F04B6C}"/>
              </a:ext>
            </a:extLst>
          </p:cNvPr>
          <p:cNvSpPr txBox="1">
            <a:spLocks/>
          </p:cNvSpPr>
          <p:nvPr/>
        </p:nvSpPr>
        <p:spPr>
          <a:xfrm>
            <a:off x="1152524" y="1452272"/>
            <a:ext cx="8877301" cy="800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000" b="1" dirty="0"/>
              <a:t>Importance Sampling lets us remove the hierarchical dimensions: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FEA7877-C100-59E3-5E95-4292EB218266}"/>
              </a:ext>
            </a:extLst>
          </p:cNvPr>
          <p:cNvSpPr txBox="1"/>
          <p:nvPr/>
        </p:nvSpPr>
        <p:spPr>
          <a:xfrm>
            <a:off x="1160539" y="4306649"/>
            <a:ext cx="90302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000" b="1" dirty="0"/>
              <a:t>Flatten the problem from 1000’s of dimensions to only 4: can now be attacked like a </a:t>
            </a:r>
            <a:r>
              <a:rPr lang="en-AU" sz="2000" b="1" i="1" dirty="0"/>
              <a:t>much</a:t>
            </a:r>
            <a:r>
              <a:rPr lang="en-AU" sz="2000" b="1" dirty="0"/>
              <a:t> simpler problem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60CF703-1812-6C54-D7A5-6AC5CF050900}"/>
              </a:ext>
            </a:extLst>
          </p:cNvPr>
          <p:cNvSpPr txBox="1">
            <a:spLocks/>
          </p:cNvSpPr>
          <p:nvPr/>
        </p:nvSpPr>
        <p:spPr>
          <a:xfrm>
            <a:off x="1528648" y="5706538"/>
            <a:ext cx="9065555" cy="4849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1600" b="1" i="1" dirty="0"/>
              <a:t>Trick borrowed from gravitational wave astronomy: “Recycling” Posterior Samples</a:t>
            </a:r>
            <a:endParaRPr lang="en-AU" sz="1600" i="1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BCECDBE-E03E-4565-B2EE-EC5CAA67EDCB}"/>
              </a:ext>
            </a:extLst>
          </p:cNvPr>
          <p:cNvSpPr/>
          <p:nvPr/>
        </p:nvSpPr>
        <p:spPr>
          <a:xfrm>
            <a:off x="1528648" y="5672291"/>
            <a:ext cx="9134703" cy="51922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 i="1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FA9742E-C856-2C5C-226B-C6E8C2482B60}"/>
              </a:ext>
            </a:extLst>
          </p:cNvPr>
          <p:cNvCxnSpPr>
            <a:cxnSpLocks/>
          </p:cNvCxnSpPr>
          <p:nvPr/>
        </p:nvCxnSpPr>
        <p:spPr>
          <a:xfrm>
            <a:off x="5680490" y="2676355"/>
            <a:ext cx="13584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567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5169B-7EE3-3CB4-65E4-6A2E2857E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Does it Work?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698EDD-57E4-FC8F-57C6-F8BC1591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24CB34-8DD7-893E-FF87-26DC60521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85" y="2104373"/>
            <a:ext cx="7701051" cy="3296170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63BB06D-5099-4052-CFB8-136A4289655E}"/>
              </a:ext>
            </a:extLst>
          </p:cNvPr>
          <p:cNvSpPr txBox="1">
            <a:spLocks/>
          </p:cNvSpPr>
          <p:nvPr/>
        </p:nvSpPr>
        <p:spPr>
          <a:xfrm>
            <a:off x="524785" y="1211034"/>
            <a:ext cx="1424456" cy="893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3200" b="1" dirty="0"/>
              <a:t>Yes!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C87265-D029-99E6-AB46-0A0C74B39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3829" y="2113314"/>
            <a:ext cx="3428312" cy="3296171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le 1">
                <a:extLst>
                  <a:ext uri="{FF2B5EF4-FFF2-40B4-BE49-F238E27FC236}">
                    <a16:creationId xmlns:a16="http://schemas.microsoft.com/office/drawing/2014/main" id="{71DA8489-EE9A-7A15-4D18-ED74B82B89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4785" y="5588135"/>
                <a:ext cx="9600290" cy="89333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377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AU" sz="1800" b="1" dirty="0"/>
                  <a:t>More than double the constraining power from the same data: Able to confirm the scaling relationship to </a:t>
                </a:r>
                <a14:m>
                  <m:oMath xmlns:m="http://schemas.openxmlformats.org/officeDocument/2006/math">
                    <m:r>
                      <a:rPr lang="en-AU" sz="18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AU" sz="1800" b="1" i="1" smtClean="0">
                        <a:latin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en-AU" sz="1800" b="1" dirty="0"/>
                  <a:t> where it was previously ambiguous</a:t>
                </a:r>
              </a:p>
            </p:txBody>
          </p:sp>
        </mc:Choice>
        <mc:Fallback xmlns="">
          <p:sp>
            <p:nvSpPr>
              <p:cNvPr id="8" name="Title 1">
                <a:extLst>
                  <a:ext uri="{FF2B5EF4-FFF2-40B4-BE49-F238E27FC236}">
                    <a16:creationId xmlns:a16="http://schemas.microsoft.com/office/drawing/2014/main" id="{71DA8489-EE9A-7A15-4D18-ED74B82B8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785" y="5588135"/>
                <a:ext cx="9600290" cy="8933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23913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E1B1E-7958-D08C-D364-9F3EDD86B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Moral of the Story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EB0CAA-1E6A-B0DA-AD6A-CD1571392B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0451" y="1572710"/>
            <a:ext cx="5463030" cy="19496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b="1" dirty="0"/>
              <a:t>For Reverberation Mapping: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/>
              <a:t>Many RM high-z lags are false positives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LITMUS</a:t>
            </a:r>
            <a:r>
              <a:rPr lang="en-AU" sz="2000" dirty="0"/>
              <a:t> can fix this!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/>
              <a:t>Hierarchical models let us measure masses  and populations from low SNR data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9969BC5-B689-155A-1BBF-C53370CF1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0325" y="3619046"/>
            <a:ext cx="5465007" cy="26452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b="1" dirty="0"/>
              <a:t>For AGN: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/>
              <a:t>100’s of new masses! </a:t>
            </a:r>
            <a:r>
              <a:rPr lang="en-AU" sz="2000" dirty="0" err="1"/>
              <a:t>OzDES</a:t>
            </a:r>
            <a:r>
              <a:rPr lang="en-AU" sz="2000" dirty="0"/>
              <a:t> alone can identify cosmic downsizing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 err="1"/>
              <a:t>MgII</a:t>
            </a:r>
            <a:r>
              <a:rPr lang="en-AU" sz="2000" dirty="0"/>
              <a:t> may not reverberate in the simple way that we though – implications for BLR models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7FFDE9-2317-2F0D-3936-CF16ED3B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10" name="Picture 9" descr="What Are Active Galactic Nuclei? - NASA Science">
            <a:extLst>
              <a:ext uri="{FF2B5EF4-FFF2-40B4-BE49-F238E27FC236}">
                <a16:creationId xmlns:a16="http://schemas.microsoft.com/office/drawing/2014/main" id="{393B41FD-F27D-15B0-674A-40387870F1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0926" b="12722"/>
          <a:stretch>
            <a:fillRect/>
          </a:stretch>
        </p:blipFill>
        <p:spPr>
          <a:xfrm>
            <a:off x="1513801" y="3897753"/>
            <a:ext cx="2737337" cy="1949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C2C7ECE-4A4E-BF8D-55C9-112B0DAB97DB}"/>
              </a:ext>
            </a:extLst>
          </p:cNvPr>
          <p:cNvSpPr/>
          <p:nvPr/>
        </p:nvSpPr>
        <p:spPr>
          <a:xfrm>
            <a:off x="150955" y="1545141"/>
            <a:ext cx="5463031" cy="194963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 i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FC960DF-8166-6F43-5ED0-DD77EA686302}"/>
              </a:ext>
            </a:extLst>
          </p:cNvPr>
          <p:cNvSpPr/>
          <p:nvPr/>
        </p:nvSpPr>
        <p:spPr>
          <a:xfrm>
            <a:off x="6335008" y="3499999"/>
            <a:ext cx="5463031" cy="236823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 i="1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D932605-665B-0533-6229-EB85606B1885}"/>
              </a:ext>
            </a:extLst>
          </p:cNvPr>
          <p:cNvGrpSpPr/>
          <p:nvPr/>
        </p:nvGrpSpPr>
        <p:grpSpPr>
          <a:xfrm>
            <a:off x="8071736" y="1260509"/>
            <a:ext cx="1989574" cy="1991757"/>
            <a:chOff x="3708399" y="1964541"/>
            <a:chExt cx="4775200" cy="47752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491FA8F-02D6-B17B-8C25-F7C3DC48E7D8}"/>
                </a:ext>
              </a:extLst>
            </p:cNvPr>
            <p:cNvSpPr/>
            <p:nvPr/>
          </p:nvSpPr>
          <p:spPr>
            <a:xfrm>
              <a:off x="3708399" y="1964541"/>
              <a:ext cx="4775200" cy="47752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D680A53-6BE6-2FFD-D967-981524A2D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9884" y="2181562"/>
              <a:ext cx="4112231" cy="43411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69209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89CC4721-65A5-7ECB-0F00-8354595BA216}"/>
              </a:ext>
            </a:extLst>
          </p:cNvPr>
          <p:cNvSpPr/>
          <p:nvPr/>
        </p:nvSpPr>
        <p:spPr>
          <a:xfrm rot="19391356">
            <a:off x="9518588" y="4119650"/>
            <a:ext cx="1795017" cy="1204664"/>
          </a:xfrm>
          <a:prstGeom prst="ellipse">
            <a:avLst/>
          </a:prstGeom>
          <a:solidFill>
            <a:schemeClr val="tx1">
              <a:alpha val="25000"/>
            </a:schemeClr>
          </a:solidFill>
          <a:ln>
            <a:noFill/>
          </a:ln>
          <a:effectLst>
            <a:glow rad="190500">
              <a:schemeClr val="tx1">
                <a:alpha val="75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0CF2D7-9DB6-4C69-93D1-122520D98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Future: More Data!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76698-D4F8-0907-EB81-B8CF89C35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F8DC0E7-3B28-0917-1428-061C686A4936}"/>
              </a:ext>
            </a:extLst>
          </p:cNvPr>
          <p:cNvGrpSpPr/>
          <p:nvPr/>
        </p:nvGrpSpPr>
        <p:grpSpPr>
          <a:xfrm>
            <a:off x="873433" y="1674343"/>
            <a:ext cx="2661405" cy="1158598"/>
            <a:chOff x="713630" y="4471713"/>
            <a:chExt cx="3503488" cy="152518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05E0540-6BF0-F742-527A-CF87517C5BDF}"/>
                </a:ext>
              </a:extLst>
            </p:cNvPr>
            <p:cNvSpPr/>
            <p:nvPr/>
          </p:nvSpPr>
          <p:spPr>
            <a:xfrm>
              <a:off x="713630" y="4510658"/>
              <a:ext cx="3503488" cy="1486239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96B2533-A8DE-7C1F-453E-EE635BAD2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450" y="4471713"/>
              <a:ext cx="3201129" cy="1486239"/>
            </a:xfrm>
            <a:prstGeom prst="rect">
              <a:avLst/>
            </a:prstGeom>
          </p:spPr>
        </p:pic>
      </p:grpSp>
      <p:pic>
        <p:nvPicPr>
          <p:cNvPr id="12" name="Picture 11" descr="Logo: DESI | NOIRLab">
            <a:extLst>
              <a:ext uri="{FF2B5EF4-FFF2-40B4-BE49-F238E27FC236}">
                <a16:creationId xmlns:a16="http://schemas.microsoft.com/office/drawing/2014/main" id="{5FF46F3C-117C-60D7-D944-D752E2E55DE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16246" y="4000845"/>
            <a:ext cx="1723979" cy="1670818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E7CDE60-B896-5D1B-44F3-CF6240382588}"/>
              </a:ext>
            </a:extLst>
          </p:cNvPr>
          <p:cNvGrpSpPr/>
          <p:nvPr/>
        </p:nvGrpSpPr>
        <p:grpSpPr>
          <a:xfrm>
            <a:off x="4102944" y="4091208"/>
            <a:ext cx="1491243" cy="1491243"/>
            <a:chOff x="2256929" y="4370561"/>
            <a:chExt cx="1199474" cy="119947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F1DA20A-80C9-767C-A593-945A27EFD432}"/>
                </a:ext>
              </a:extLst>
            </p:cNvPr>
            <p:cNvSpPr/>
            <p:nvPr/>
          </p:nvSpPr>
          <p:spPr>
            <a:xfrm>
              <a:off x="2256929" y="4370561"/>
              <a:ext cx="1199474" cy="1199474"/>
            </a:xfrm>
            <a:prstGeom prst="ellipse">
              <a:avLst/>
            </a:prstGeom>
            <a:solidFill>
              <a:schemeClr val="accent1">
                <a:alpha val="47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5" name="Picture 14" descr="https://www.4most.eu/static/core/img/4most-logo-300.png">
              <a:extLst>
                <a:ext uri="{FF2B5EF4-FFF2-40B4-BE49-F238E27FC236}">
                  <a16:creationId xmlns:a16="http://schemas.microsoft.com/office/drawing/2014/main" id="{B85B89D2-E352-DD72-B9BE-DF5A36C97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99465" y="4433849"/>
              <a:ext cx="914402" cy="1072898"/>
            </a:xfrm>
            <a:prstGeom prst="rect">
              <a:avLst/>
            </a:prstGeom>
            <a:effectLst>
              <a:glow>
                <a:schemeClr val="accent2">
                  <a:satMod val="175000"/>
                  <a:alpha val="42000"/>
                </a:schemeClr>
              </a:glow>
            </a:effectLst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1D0BA82-5DE8-4337-35BB-888E83D057C6}"/>
              </a:ext>
            </a:extLst>
          </p:cNvPr>
          <p:cNvSpPr txBox="1"/>
          <p:nvPr/>
        </p:nvSpPr>
        <p:spPr>
          <a:xfrm>
            <a:off x="4931722" y="5786744"/>
            <a:ext cx="23285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2800" b="1" dirty="0"/>
              <a:t>Upcoming</a:t>
            </a:r>
          </a:p>
        </p:txBody>
      </p:sp>
      <p:pic>
        <p:nvPicPr>
          <p:cNvPr id="17" name="Picture 16" descr="Logo: LSST Corporation | NOIRLab">
            <a:extLst>
              <a:ext uri="{FF2B5EF4-FFF2-40B4-BE49-F238E27FC236}">
                <a16:creationId xmlns:a16="http://schemas.microsoft.com/office/drawing/2014/main" id="{171976FF-27D9-610C-835C-7CF79F1F497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91993" y="4572894"/>
            <a:ext cx="2016097" cy="694109"/>
          </a:xfrm>
          <a:prstGeom prst="rect">
            <a:avLst/>
          </a:prstGeom>
          <a:effectLst>
            <a:glow rad="38100">
              <a:schemeClr val="tx1">
                <a:alpha val="39000"/>
              </a:schemeClr>
            </a:glow>
            <a:softEdge rad="12700"/>
          </a:effectLst>
        </p:spPr>
      </p:pic>
      <p:sp>
        <p:nvSpPr>
          <p:cNvPr id="18" name="Content Placeholder 9">
            <a:extLst>
              <a:ext uri="{FF2B5EF4-FFF2-40B4-BE49-F238E27FC236}">
                <a16:creationId xmlns:a16="http://schemas.microsoft.com/office/drawing/2014/main" id="{0609CF48-46FF-DD74-E806-B09272F6EA75}"/>
              </a:ext>
            </a:extLst>
          </p:cNvPr>
          <p:cNvSpPr txBox="1">
            <a:spLocks/>
          </p:cNvSpPr>
          <p:nvPr/>
        </p:nvSpPr>
        <p:spPr>
          <a:xfrm>
            <a:off x="8091586" y="5451623"/>
            <a:ext cx="1819874" cy="33843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600" b="1" i="1" dirty="0"/>
              <a:t>(Acc. Disk RM)</a:t>
            </a:r>
            <a:endParaRPr lang="en-AU" sz="1400" b="1" i="1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FBF7C72-0396-7C17-72E9-D0B2FADFD78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EF9"/>
              </a:clrFrom>
              <a:clrTo>
                <a:srgbClr val="FFFE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39169" y="4091208"/>
            <a:ext cx="1491243" cy="1269143"/>
          </a:xfrm>
          <a:prstGeom prst="rect">
            <a:avLst/>
          </a:prstGeom>
          <a:effectLst>
            <a:glow rad="76200">
              <a:schemeClr val="tx1">
                <a:alpha val="52000"/>
              </a:schemeClr>
            </a:glow>
            <a:softEdge rad="12700"/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9598851-E267-E5AA-D9AE-7A26BD19AD7D}"/>
              </a:ext>
            </a:extLst>
          </p:cNvPr>
          <p:cNvSpPr txBox="1"/>
          <p:nvPr/>
        </p:nvSpPr>
        <p:spPr>
          <a:xfrm>
            <a:off x="3728792" y="1482813"/>
            <a:ext cx="64058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400" b="1" dirty="0"/>
              <a:t>Similar AGN populations, different pipelines and systematics. </a:t>
            </a:r>
          </a:p>
          <a:p>
            <a:br>
              <a:rPr lang="en-AU" sz="2400" b="1" dirty="0"/>
            </a:br>
            <a:r>
              <a:rPr lang="en-AU" sz="2400" b="1" dirty="0"/>
              <a:t>Will their results be the same?</a:t>
            </a:r>
            <a:endParaRPr lang="en-AU" sz="2400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166DA3-DA17-7681-79DE-560BAB479985}"/>
              </a:ext>
            </a:extLst>
          </p:cNvPr>
          <p:cNvSpPr txBox="1"/>
          <p:nvPr/>
        </p:nvSpPr>
        <p:spPr>
          <a:xfrm>
            <a:off x="450332" y="3518034"/>
            <a:ext cx="116527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2000" b="1" i="1" dirty="0"/>
              <a:t>Can be applied to many other RM types and Surveys!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6C66E51-7E19-7F3F-1740-374AE8014B00}"/>
              </a:ext>
            </a:extLst>
          </p:cNvPr>
          <p:cNvCxnSpPr/>
          <p:nvPr/>
        </p:nvCxnSpPr>
        <p:spPr>
          <a:xfrm>
            <a:off x="602813" y="3429000"/>
            <a:ext cx="107509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B13AD6A-4307-BC94-45F6-FC227FFCD2BA}"/>
              </a:ext>
            </a:extLst>
          </p:cNvPr>
          <p:cNvSpPr/>
          <p:nvPr/>
        </p:nvSpPr>
        <p:spPr>
          <a:xfrm>
            <a:off x="997276" y="3883733"/>
            <a:ext cx="10598522" cy="191305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 i="1" dirty="0"/>
          </a:p>
        </p:txBody>
      </p:sp>
    </p:spTree>
    <p:extLst>
      <p:ext uri="{BB962C8B-B14F-4D97-AF65-F5344CB8AC3E}">
        <p14:creationId xmlns:p14="http://schemas.microsoft.com/office/powerpoint/2010/main" val="25149368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95379-78CC-EB3F-B8C4-DFDF8252F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Results: Science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ED34E4-885C-C018-933D-B360B923F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23E9C4-4010-EF73-61F7-FAD5E2A0F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1232622"/>
            <a:ext cx="7134225" cy="2675335"/>
          </a:xfrm>
          <a:prstGeom prst="rect">
            <a:avLst/>
          </a:prstGeom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722C22-BFD4-6904-46FA-93A975DC7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50" y="3596957"/>
            <a:ext cx="7134225" cy="2675335"/>
          </a:xfrm>
          <a:prstGeom prst="rect">
            <a:avLst/>
          </a:prstGeom>
          <a:effectLst/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F4F97BC-A38D-3BC7-B9B3-0CC3B3E823D4}"/>
              </a:ext>
            </a:extLst>
          </p:cNvPr>
          <p:cNvSpPr/>
          <p:nvPr/>
        </p:nvSpPr>
        <p:spPr>
          <a:xfrm rot="20145922">
            <a:off x="1457325" y="3809275"/>
            <a:ext cx="1200150" cy="7715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BB8DBDE-7938-D595-0A08-F0DB827E7CE5}"/>
              </a:ext>
            </a:extLst>
          </p:cNvPr>
          <p:cNvSpPr txBox="1">
            <a:spLocks/>
          </p:cNvSpPr>
          <p:nvPr/>
        </p:nvSpPr>
        <p:spPr>
          <a:xfrm>
            <a:off x="8486087" y="1551639"/>
            <a:ext cx="3258238" cy="1172511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Old Method + LITMUS</a:t>
            </a:r>
            <a:br>
              <a:rPr lang="en-AU" sz="2000" b="1" dirty="0"/>
            </a:br>
            <a:r>
              <a:rPr lang="en-AU" sz="2000" b="1" dirty="0"/>
              <a:t>(Cut and constrain</a:t>
            </a:r>
            <a:r>
              <a:rPr lang="en-AU" sz="2000" dirty="0"/>
              <a:t>):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dirty="0"/>
              <a:t>A few dozen SMBH Masses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76C455AD-F56C-98D4-07BF-3A337C80B2EB}"/>
              </a:ext>
            </a:extLst>
          </p:cNvPr>
          <p:cNvSpPr txBox="1">
            <a:spLocks/>
          </p:cNvSpPr>
          <p:nvPr/>
        </p:nvSpPr>
        <p:spPr>
          <a:xfrm>
            <a:off x="8486087" y="4195037"/>
            <a:ext cx="3258238" cy="1172511"/>
          </a:xfrm>
          <a:prstGeom prst="rect">
            <a:avLst/>
          </a:prstGeom>
        </p:spPr>
        <p:txBody>
          <a:bodyPr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New Method</a:t>
            </a:r>
            <a:br>
              <a:rPr lang="en-AU" sz="2000" b="1" dirty="0"/>
            </a:br>
            <a:r>
              <a:rPr lang="en-AU" sz="2000" b="1" dirty="0"/>
              <a:t>(Hierarchical</a:t>
            </a:r>
            <a:r>
              <a:rPr lang="en-AU" sz="2000" dirty="0"/>
              <a:t>):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dirty="0"/>
              <a:t>Hundreds of AGN masses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3081BB19-4EB7-B055-A006-BDE4E41F87BD}"/>
              </a:ext>
            </a:extLst>
          </p:cNvPr>
          <p:cNvSpPr txBox="1">
            <a:spLocks/>
          </p:cNvSpPr>
          <p:nvPr/>
        </p:nvSpPr>
        <p:spPr>
          <a:xfrm>
            <a:off x="2419005" y="3739937"/>
            <a:ext cx="1895819" cy="260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2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Cosmic Downsizing</a:t>
            </a:r>
          </a:p>
        </p:txBody>
      </p:sp>
    </p:spTree>
    <p:extLst>
      <p:ext uri="{BB962C8B-B14F-4D97-AF65-F5344CB8AC3E}">
        <p14:creationId xmlns:p14="http://schemas.microsoft.com/office/powerpoint/2010/main" val="422796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C633F-DC47-CF12-B3A1-03759564219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AU" sz="5400" b="1" dirty="0"/>
          </a:p>
          <a:p>
            <a:pPr marL="0" indent="0" algn="ctr">
              <a:buNone/>
            </a:pPr>
            <a:r>
              <a:rPr lang="en-AU" sz="5400" b="1" dirty="0"/>
              <a:t>Thanks</a:t>
            </a:r>
          </a:p>
          <a:p>
            <a:pPr marL="0" indent="0" algn="ctr">
              <a:buNone/>
            </a:pPr>
            <a:r>
              <a:rPr lang="en-AU" sz="5400" b="1" dirty="0"/>
              <a:t>Questions?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496068-3C10-9E54-C73C-00F2B901B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14" name="Content Placeholder 13" descr="Astrophysicists Wear 3D Glasses to Watch Quasars and Study Active Galactic  Nuclei">
            <a:extLst>
              <a:ext uri="{FF2B5EF4-FFF2-40B4-BE49-F238E27FC236}">
                <a16:creationId xmlns:a16="http://schemas.microsoft.com/office/drawing/2014/main" id="{13F306B8-4D94-0735-631D-9F5A2DF721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20114572">
            <a:off x="5683250" y="2670712"/>
            <a:ext cx="4700588" cy="2626239"/>
          </a:xfrm>
          <a:prstGeom prst="rect">
            <a:avLst/>
          </a:prstGeom>
          <a:ln>
            <a:noFill/>
          </a:ln>
          <a:effectLst>
            <a:softEdge rad="304800"/>
          </a:effectLst>
        </p:spPr>
      </p:pic>
    </p:spTree>
    <p:extLst>
      <p:ext uri="{BB962C8B-B14F-4D97-AF65-F5344CB8AC3E}">
        <p14:creationId xmlns:p14="http://schemas.microsoft.com/office/powerpoint/2010/main" val="370957888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51247A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2">
      <a:majorFont>
        <a:latin typeface="CMU Serif"/>
        <a:ea typeface=""/>
        <a:cs typeface=""/>
      </a:majorFont>
      <a:minorFont>
        <a:latin typeface="CMU Serif"/>
        <a:ea typeface=""/>
        <a:cs typeface="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10888</TotalTime>
  <Words>1952</Words>
  <Application>Microsoft Office PowerPoint</Application>
  <PresentationFormat>Widescreen</PresentationFormat>
  <Paragraphs>354</Paragraphs>
  <Slides>40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CMU Serif</vt:lpstr>
      <vt:lpstr>Cambria Math</vt:lpstr>
      <vt:lpstr>Courier New</vt:lpstr>
      <vt:lpstr>Aptos</vt:lpstr>
      <vt:lpstr>Aptos Narrow</vt:lpstr>
      <vt:lpstr>Berlin</vt:lpstr>
      <vt:lpstr>Solving the Problem of False Positive Detections in Modern AGN Reverberation Mapping</vt:lpstr>
      <vt:lpstr>About Me (Hugh McDougall)</vt:lpstr>
      <vt:lpstr>Today’s Talk</vt:lpstr>
      <vt:lpstr>Part 1: Reverberation Mapping (And why it’s so Hard)</vt:lpstr>
      <vt:lpstr>Supermassive Black Holes (SMBH)</vt:lpstr>
      <vt:lpstr>Motivation: SMBH and Galaxies</vt:lpstr>
      <vt:lpstr>Active Galactic Nuclei</vt:lpstr>
      <vt:lpstr>How to Weigh a Supermassive Black Hole?</vt:lpstr>
      <vt:lpstr>Reverberation Mapping – Old Methods</vt:lpstr>
      <vt:lpstr>Modern RM Surveys – Industrial Scale</vt:lpstr>
      <vt:lpstr>Modern RM Surveys – Challenges</vt:lpstr>
      <vt:lpstr>Recovering Lags with Gaussian Process Models</vt:lpstr>
      <vt:lpstr>Industrial Scale RM: Goals</vt:lpstr>
      <vt:lpstr>Modern RM Surveys: The Aliasing Problem</vt:lpstr>
      <vt:lpstr>Existing Method: “Cut and Constrain”</vt:lpstr>
      <vt:lpstr>My Early Work: Compare Disparate Surveys</vt:lpstr>
      <vt:lpstr>Project 1 - Why do Surveys Differ?</vt:lpstr>
      <vt:lpstr>My PhD: Modelling RM Lags Properly</vt:lpstr>
      <vt:lpstr>Step 1: Trying to Recreate JAVELIN</vt:lpstr>
      <vt:lpstr>Reason: Inconvenient Likelihood</vt:lpstr>
      <vt:lpstr>False Positives</vt:lpstr>
      <vt:lpstr>Compare Models With Bayes Factor</vt:lpstr>
      <vt:lpstr>LITMUS: A New RM Tool</vt:lpstr>
      <vt:lpstr>LITMUS: Other Features</vt:lpstr>
      <vt:lpstr>Applying to Real Data</vt:lpstr>
      <vt:lpstr>PowerPoint Presentation</vt:lpstr>
      <vt:lpstr>Why so few recoveries?</vt:lpstr>
      <vt:lpstr>Hierarchical Modelling</vt:lpstr>
      <vt:lpstr>Population - Informed Priors</vt:lpstr>
      <vt:lpstr>Project 4 – Hierarchical Models</vt:lpstr>
      <vt:lpstr>Answer: Hierarchical Models</vt:lpstr>
      <vt:lpstr>Answer: Hierarchical Models</vt:lpstr>
      <vt:lpstr>The Trick: Importance Sampling</vt:lpstr>
      <vt:lpstr>What does this do?</vt:lpstr>
      <vt:lpstr>Hierarchical Importance Sampling: End Result</vt:lpstr>
      <vt:lpstr>Does it Work?</vt:lpstr>
      <vt:lpstr>The Moral of the Story</vt:lpstr>
      <vt:lpstr>The Future: More Data!</vt:lpstr>
      <vt:lpstr>Results: Science</vt:lpstr>
      <vt:lpstr>PowerPoint Presentation</vt:lpstr>
    </vt:vector>
  </TitlesOfParts>
  <Company>The University of Queensland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Hugh McDougall</dc:creator>
  <cp:lastModifiedBy>Hugh McDougall</cp:lastModifiedBy>
  <cp:revision>42</cp:revision>
  <dcterms:created xsi:type="dcterms:W3CDTF">2024-12-15T07:28:22Z</dcterms:created>
  <dcterms:modified xsi:type="dcterms:W3CDTF">2026-09-03T00:00:39Z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488380-630a-4f55-a077-a19445e3f360_Enabled">
    <vt:lpwstr>true</vt:lpwstr>
  </property>
  <property fmtid="{D5CDD505-2E9C-101B-9397-08002B2CF9AE}" pid="3" name="MSIP_Label_0f488380-630a-4f55-a077-a19445e3f360_SetDate">
    <vt:lpwstr>2024-12-15T10:00:51Z</vt:lpwstr>
  </property>
  <property fmtid="{D5CDD505-2E9C-101B-9397-08002B2CF9AE}" pid="4" name="MSIP_Label_0f488380-630a-4f55-a077-a19445e3f360_Method">
    <vt:lpwstr>Standard</vt:lpwstr>
  </property>
  <property fmtid="{D5CDD505-2E9C-101B-9397-08002B2CF9AE}" pid="5" name="MSIP_Label_0f488380-630a-4f55-a077-a19445e3f360_Name">
    <vt:lpwstr>OFFICIAL - INTERNAL</vt:lpwstr>
  </property>
  <property fmtid="{D5CDD505-2E9C-101B-9397-08002B2CF9AE}" pid="6" name="MSIP_Label_0f488380-630a-4f55-a077-a19445e3f360_SiteId">
    <vt:lpwstr>b6e377cf-9db3-46cb-91a2-fad9605bb15c</vt:lpwstr>
  </property>
  <property fmtid="{D5CDD505-2E9C-101B-9397-08002B2CF9AE}" pid="7" name="MSIP_Label_0f488380-630a-4f55-a077-a19445e3f360_ActionId">
    <vt:lpwstr>1487de6a-e26e-4caa-b87c-cfd8668a8f6c</vt:lpwstr>
  </property>
  <property fmtid="{D5CDD505-2E9C-101B-9397-08002B2CF9AE}" pid="8" name="MSIP_Label_0f488380-630a-4f55-a077-a19445e3f360_ContentBits">
    <vt:lpwstr>0</vt:lpwstr>
  </property>
</Properties>
</file>